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9AFAEE-3E10-4185-936E-D662F45EC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BCADC5-2B5E-46FB-A3BE-36442EF64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E6433A-CDE8-4EDF-AA2C-92F6F08E1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31962C-C46D-4B42-BFB8-A2972FA68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132B81-877B-4C2C-AF25-E53F43E4B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457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F3F02E-6CFF-410E-B289-B043D9608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C501481-047D-4F63-98F4-0F714EF7E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80E4D0-9212-409E-978B-4CA71E78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32472D-27D2-48EF-B14B-A7A06A03A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304171-8FE2-4A07-AB87-B5DB5212F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815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06D4584-6664-48F1-B47C-918E30E86C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D6DA476-5BDD-4E2F-BB43-97A854122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7CAD2E-CAAF-409B-B116-7C618276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19FCB8-EF31-4BCF-A622-2BB9F27A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C18F4D-1940-468F-B572-566EC2EC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2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0F50EA-A930-4388-91F1-C4820619E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1FBEC1-D218-4474-B1FF-728D8653C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BBE269-0A42-4AE8-A98C-B1DC3AB26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136DAF-278A-45AA-A3D3-F2EF6C816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592230-7415-4F06-B976-AFB9B44F8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19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25AE15-95A8-408C-80CF-5AA5A4CA8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77FB077-054F-4246-8C0E-1259373B1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9CEBE4-BEDE-4657-84CF-610939319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EECE14-A4FC-4544-AFBC-0BF68456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A00089-5B33-449E-8993-B7B4B3C0C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17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4A7C28-6F78-4AF6-84D4-147A3CE71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A37468-9D2D-4744-884C-E65577ECC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BD4B57-B510-4A46-8AF5-46268DD45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0E2E2C-8A67-4149-99B7-1053EB11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455FE4-A82A-4870-BB06-A6F9D95F3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DC2AD5-E116-4898-A3A8-F5FBFF4E5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79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076CC3-8C42-44DB-BAFB-B420DB473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4EFC0F-EBC7-4FDB-A9C0-BECA6A6E2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9BECBEA-A2CD-47F3-A772-F0F4F3747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37EA36-E481-4ADC-9B15-C7619101FC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B0409F-36E8-4116-A445-5F6C7ADB0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63E192B-38C4-4C0D-BD9E-270FA5055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5924B5D-C2C7-424A-B851-055A8C5B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DEF9AC3-97B8-4B2A-853A-E5C222AD1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81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EEE2AD-9574-408E-8408-B2A398F7A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A45AE9E-7188-4FBB-8F19-876C9333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C0B1D82-7B83-4F19-9798-2FDC2288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665054B-6CCE-42F3-B9CD-5C577C02D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39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0CCB76-4477-4AB8-8ECA-CD9FC079E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B31072A-8B61-4C73-87D6-1A494560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EF984CF-6316-44D5-96D2-8DA658090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96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72775F-9DA6-4004-8F48-F95C160AA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EE8548-D146-4E46-8A88-361015AF4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E6A3AA-84CE-497C-B779-EDA644CE6C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03F3B9-8728-43A3-9AA1-A0ED7191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F990BA-F766-4D1C-9CE8-644DB26A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3C439E-242E-4686-BE0F-D59883FE9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581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2846D8-8C2E-469C-97AA-22E6D3BCD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4F73181-1309-4A07-BC83-DC60FB453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614C54-FD01-4521-95A2-98336B929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A397DD-703A-4FAB-8B46-F16FEB32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C833EB5-9B32-43FF-BACA-3B1FB11AA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EEEB67-EC1A-43AE-81EF-7FA2C25D5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33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8B9762A-639E-426B-AEB4-59DC0BA3D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4F1278-5C2D-42FD-8A0D-692A05776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C14FF9-F8D3-4FDC-8C76-D3E84DFCD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0850C-8EE5-474C-B89E-066ECD678927}" type="datetimeFigureOut">
              <a:rPr lang="fi-FI" smtClean="0"/>
              <a:t>18.6.2020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FFDB08-A031-40D5-911F-8146D71861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37AEE8-C49A-45A0-9091-2340FE8B6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813D9-0E64-476C-A5E5-5EF9CDC53E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103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i 1">
            <a:extLst>
              <a:ext uri="{FF2B5EF4-FFF2-40B4-BE49-F238E27FC236}">
                <a16:creationId xmlns:a16="http://schemas.microsoft.com/office/drawing/2014/main" id="{505AAA65-39B0-41D9-A64C-1662238355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424930"/>
              </p:ext>
            </p:extLst>
          </p:nvPr>
        </p:nvGraphicFramePr>
        <p:xfrm>
          <a:off x="8026401" y="3914375"/>
          <a:ext cx="4165600" cy="294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Acrobat Document" r:id="rId3" imgW="8019856" imgH="5667139" progId="AcroExch.Document.DC">
                  <p:embed/>
                </p:oleObj>
              </mc:Choice>
              <mc:Fallback>
                <p:oleObj name="Acrobat Document" r:id="rId3" imgW="8019856" imgH="5667139" progId="AcroExch.Document.DC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B83B4842-3AE5-4AE6-9655-885BD52485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26401" y="3914375"/>
                        <a:ext cx="4165600" cy="2943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i 2">
            <a:extLst>
              <a:ext uri="{FF2B5EF4-FFF2-40B4-BE49-F238E27FC236}">
                <a16:creationId xmlns:a16="http://schemas.microsoft.com/office/drawing/2014/main" id="{4328EC4D-D62D-4A43-AD2A-58EEF8E778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669502"/>
              </p:ext>
            </p:extLst>
          </p:nvPr>
        </p:nvGraphicFramePr>
        <p:xfrm>
          <a:off x="4103620" y="336550"/>
          <a:ext cx="4439109" cy="313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Acrobat Document" r:id="rId5" imgW="8019856" imgH="5667139" progId="AcroExch.Document.DC">
                  <p:embed/>
                </p:oleObj>
              </mc:Choice>
              <mc:Fallback>
                <p:oleObj name="Acrobat Document" r:id="rId5" imgW="8019856" imgH="5667139" progId="AcroExch.Document.DC">
                  <p:embed/>
                  <p:pic>
                    <p:nvPicPr>
                      <p:cNvPr id="4" name="Objekti 3">
                        <a:extLst>
                          <a:ext uri="{FF2B5EF4-FFF2-40B4-BE49-F238E27FC236}">
                            <a16:creationId xmlns:a16="http://schemas.microsoft.com/office/drawing/2014/main" id="{A4E1385D-66F3-4902-B173-F5D682A0A7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03620" y="336550"/>
                        <a:ext cx="4439109" cy="313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i 3">
            <a:extLst>
              <a:ext uri="{FF2B5EF4-FFF2-40B4-BE49-F238E27FC236}">
                <a16:creationId xmlns:a16="http://schemas.microsoft.com/office/drawing/2014/main" id="{2C34FADD-D135-4980-872F-A912F0213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596309"/>
              </p:ext>
            </p:extLst>
          </p:nvPr>
        </p:nvGraphicFramePr>
        <p:xfrm>
          <a:off x="1" y="381000"/>
          <a:ext cx="4313304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Acrobat Document" r:id="rId7" imgW="8019856" imgH="5667139" progId="AcroExch.Document.DC">
                  <p:embed/>
                </p:oleObj>
              </mc:Choice>
              <mc:Fallback>
                <p:oleObj name="Acrobat Document" r:id="rId7" imgW="8019856" imgH="5667139" progId="AcroExch.Document.DC">
                  <p:embed/>
                  <p:pic>
                    <p:nvPicPr>
                      <p:cNvPr id="3" name="Objekti 2">
                        <a:extLst>
                          <a:ext uri="{FF2B5EF4-FFF2-40B4-BE49-F238E27FC236}">
                            <a16:creationId xmlns:a16="http://schemas.microsoft.com/office/drawing/2014/main" id="{ACC61EE8-2F52-4329-9D8D-817B4AA3A7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" y="381000"/>
                        <a:ext cx="4313304" cy="30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i 4">
            <a:extLst>
              <a:ext uri="{FF2B5EF4-FFF2-40B4-BE49-F238E27FC236}">
                <a16:creationId xmlns:a16="http://schemas.microsoft.com/office/drawing/2014/main" id="{A6BB2D38-87B1-472E-AF85-A35387503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501515"/>
              </p:ext>
            </p:extLst>
          </p:nvPr>
        </p:nvGraphicFramePr>
        <p:xfrm>
          <a:off x="3964577" y="3845656"/>
          <a:ext cx="4262846" cy="3012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Acrobat Document" r:id="rId9" imgW="8019856" imgH="5667139" progId="AcroExch.Document.DC">
                  <p:embed/>
                </p:oleObj>
              </mc:Choice>
              <mc:Fallback>
                <p:oleObj name="Acrobat Document" r:id="rId9" imgW="8019856" imgH="5667139" progId="AcroExch.Document.DC">
                  <p:embed/>
                  <p:pic>
                    <p:nvPicPr>
                      <p:cNvPr id="3" name="Objekti 2">
                        <a:extLst>
                          <a:ext uri="{FF2B5EF4-FFF2-40B4-BE49-F238E27FC236}">
                            <a16:creationId xmlns:a16="http://schemas.microsoft.com/office/drawing/2014/main" id="{F635C976-1CD9-4DCD-9588-98A63D1F40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64577" y="3845656"/>
                        <a:ext cx="4262846" cy="30123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i 5">
            <a:extLst>
              <a:ext uri="{FF2B5EF4-FFF2-40B4-BE49-F238E27FC236}">
                <a16:creationId xmlns:a16="http://schemas.microsoft.com/office/drawing/2014/main" id="{1360D4A5-0206-43DE-81D7-2F49354914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283126"/>
              </p:ext>
            </p:extLst>
          </p:nvPr>
        </p:nvGraphicFramePr>
        <p:xfrm>
          <a:off x="0" y="3934556"/>
          <a:ext cx="4103620" cy="2899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Acrobat Document" r:id="rId11" imgW="8019856" imgH="5667139" progId="AcroExch.Document.DC">
                  <p:embed/>
                </p:oleObj>
              </mc:Choice>
              <mc:Fallback>
                <p:oleObj name="Acrobat Document" r:id="rId11" imgW="8019856" imgH="5667139" progId="AcroExch.Document.DC">
                  <p:embed/>
                  <p:pic>
                    <p:nvPicPr>
                      <p:cNvPr id="2" name="Objekti 1">
                        <a:extLst>
                          <a:ext uri="{FF2B5EF4-FFF2-40B4-BE49-F238E27FC236}">
                            <a16:creationId xmlns:a16="http://schemas.microsoft.com/office/drawing/2014/main" id="{4BC5ABCE-DDBB-44BC-A9F5-89AFF1A722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0" y="3934556"/>
                        <a:ext cx="4103620" cy="2899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i 6">
            <a:extLst>
              <a:ext uri="{FF2B5EF4-FFF2-40B4-BE49-F238E27FC236}">
                <a16:creationId xmlns:a16="http://schemas.microsoft.com/office/drawing/2014/main" id="{A2E76DD5-499B-4442-BFD6-E562590BD0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089266"/>
              </p:ext>
            </p:extLst>
          </p:nvPr>
        </p:nvGraphicFramePr>
        <p:xfrm>
          <a:off x="7931982" y="366466"/>
          <a:ext cx="4354438" cy="3077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Acrobat Document" r:id="rId13" imgW="8019856" imgH="5667139" progId="AcroExch.Document.DC">
                  <p:embed/>
                </p:oleObj>
              </mc:Choice>
              <mc:Fallback>
                <p:oleObj name="Acrobat Document" r:id="rId13" imgW="8019856" imgH="5667139" progId="AcroExch.Document.DC">
                  <p:embed/>
                  <p:pic>
                    <p:nvPicPr>
                      <p:cNvPr id="2" name="Objekti 1">
                        <a:extLst>
                          <a:ext uri="{FF2B5EF4-FFF2-40B4-BE49-F238E27FC236}">
                            <a16:creationId xmlns:a16="http://schemas.microsoft.com/office/drawing/2014/main" id="{1F8E5C8F-61C6-4EB2-A237-E74203460B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931982" y="366466"/>
                        <a:ext cx="4354438" cy="3077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460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Adobe Acrobat Document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Kierrätys</dc:title>
  <dc:creator>Pirkko Huhtala</dc:creator>
  <cp:lastModifiedBy>Pirkko Huhtala</cp:lastModifiedBy>
  <cp:revision>2</cp:revision>
  <cp:lastPrinted>2020-06-18T10:00:13Z</cp:lastPrinted>
  <dcterms:created xsi:type="dcterms:W3CDTF">2020-06-18T09:49:14Z</dcterms:created>
  <dcterms:modified xsi:type="dcterms:W3CDTF">2020-06-18T10:02:43Z</dcterms:modified>
</cp:coreProperties>
</file>