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12" r:id="rId2"/>
    <p:sldMasterId id="2147483724" r:id="rId3"/>
    <p:sldMasterId id="2147483722" r:id="rId4"/>
  </p:sldMasterIdLst>
  <p:notesMasterIdLst>
    <p:notesMasterId r:id="rId15"/>
  </p:notesMasterIdLst>
  <p:handoutMasterIdLst>
    <p:handoutMasterId r:id="rId16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794500" cy="9906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vaskai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94030" autoAdjust="0"/>
  </p:normalViewPr>
  <p:slideViewPr>
    <p:cSldViewPr snapToGrid="0" snapToObjects="1">
      <p:cViewPr>
        <p:scale>
          <a:sx n="76" d="100"/>
          <a:sy n="76" d="100"/>
        </p:scale>
        <p:origin x="-1452" y="186"/>
      </p:cViewPr>
      <p:guideLst>
        <p:guide orient="horz" pos="2160"/>
        <p:guide orient="horz" pos="952"/>
        <p:guide orient="horz" pos="4000"/>
        <p:guide orient="horz" pos="3742"/>
        <p:guide orient="horz" pos="178"/>
        <p:guide pos="2880"/>
        <p:guide pos="60"/>
        <p:guide pos="5710"/>
        <p:guide pos="188"/>
        <p:guide pos="55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92" d="100"/>
          <a:sy n="92" d="100"/>
        </p:scale>
        <p:origin x="-3642" y="-108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6E5FF-A68E-4B71-882F-D9266163C72D}" type="datetimeFigureOut">
              <a:rPr lang="fi-FI" smtClean="0"/>
              <a:t>3.2.2015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36F73-ED6E-4F0D-95B4-276E6F8B1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17924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31C1E-E376-469D-8F79-846E1B898269}" type="datetimeFigureOut">
              <a:rPr lang="fi-FI" smtClean="0"/>
              <a:pPr/>
              <a:t>3.2.2015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31070-EFEC-4A22-B672-597481599C8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48063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717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7" b="22907"/>
          <a:stretch>
            <a:fillRect/>
          </a:stretch>
        </p:blipFill>
        <p:spPr>
          <a:xfrm>
            <a:off x="95250" y="1509714"/>
            <a:ext cx="8972550" cy="32403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6" name="Date Placeholder 8"/>
          <p:cNvSpPr>
            <a:spLocks noGrp="1"/>
          </p:cNvSpPr>
          <p:nvPr>
            <p:ph type="dt" sz="half" idx="15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40646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4" name="Date Placeholder 8"/>
          <p:cNvSpPr>
            <a:spLocks noGrp="1"/>
          </p:cNvSpPr>
          <p:nvPr>
            <p:ph type="dt" sz="half" idx="15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731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17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7" b="22907"/>
          <a:stretch>
            <a:fillRect/>
          </a:stretch>
        </p:blipFill>
        <p:spPr>
          <a:xfrm>
            <a:off x="95250" y="1511300"/>
            <a:ext cx="8972550" cy="324031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3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4" name="Date Placeholder 8"/>
          <p:cNvSpPr>
            <a:spLocks noGrp="1"/>
          </p:cNvSpPr>
          <p:nvPr>
            <p:ph type="dt" sz="half" idx="16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13937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4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" name="Date Placeholder 8"/>
          <p:cNvSpPr>
            <a:spLocks noGrp="1"/>
          </p:cNvSpPr>
          <p:nvPr>
            <p:ph type="dt" sz="half" idx="16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95302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9535-C7E3-43A5-A649-48117E2CF2E2}" type="datetime1">
              <a:rPr lang="fi-FI" smtClean="0"/>
              <a:t>3.2.2015</a:t>
            </a:fld>
            <a:endParaRPr lang="fi-FI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otsikko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r>
              <a:rPr lang="en-US" dirty="0" smtClean="0"/>
              <a:t>              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40664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t>3.2.2015</a:t>
            </a:fld>
            <a:endParaRPr lang="fi-FI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otsikko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r>
              <a:rPr lang="en-US" dirty="0" smtClean="0"/>
              <a:t>              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73730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0" name="Rectangle 48"/>
          <p:cNvSpPr>
            <a:spLocks noChangeArrowheads="1"/>
          </p:cNvSpPr>
          <p:nvPr/>
        </p:nvSpPr>
        <p:spPr bwMode="auto">
          <a:xfrm>
            <a:off x="-295274" y="86518"/>
            <a:ext cx="8975724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849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3" name="Group 2"/>
          <p:cNvGrpSpPr/>
          <p:nvPr/>
        </p:nvGrpSpPr>
        <p:grpSpPr bwMode="gray">
          <a:xfrm>
            <a:off x="3692160" y="382588"/>
            <a:ext cx="1772379" cy="771001"/>
            <a:chOff x="3692160" y="382588"/>
            <a:chExt cx="1772379" cy="771001"/>
          </a:xfrm>
        </p:grpSpPr>
        <p:sp>
          <p:nvSpPr>
            <p:cNvPr id="143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44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/>
              <a:ahLst/>
              <a:cxnLst>
                <a:cxn ang="0">
                  <a:pos x="285" y="388"/>
                </a:cxn>
                <a:cxn ang="0">
                  <a:pos x="297" y="324"/>
                </a:cxn>
                <a:cxn ang="0">
                  <a:pos x="378" y="347"/>
                </a:cxn>
                <a:cxn ang="0">
                  <a:pos x="351" y="388"/>
                </a:cxn>
                <a:cxn ang="0">
                  <a:pos x="401" y="0"/>
                </a:cxn>
                <a:cxn ang="0">
                  <a:pos x="387" y="143"/>
                </a:cxn>
                <a:cxn ang="0">
                  <a:pos x="394" y="64"/>
                </a:cxn>
                <a:cxn ang="0">
                  <a:pos x="338" y="0"/>
                </a:cxn>
                <a:cxn ang="0">
                  <a:pos x="333" y="83"/>
                </a:cxn>
                <a:cxn ang="0">
                  <a:pos x="401" y="152"/>
                </a:cxn>
                <a:cxn ang="0">
                  <a:pos x="369" y="388"/>
                </a:cxn>
                <a:cxn ang="0">
                  <a:pos x="399" y="353"/>
                </a:cxn>
                <a:cxn ang="0">
                  <a:pos x="276" y="319"/>
                </a:cxn>
                <a:cxn ang="0">
                  <a:pos x="254" y="388"/>
                </a:cxn>
                <a:cxn ang="0">
                  <a:pos x="227" y="374"/>
                </a:cxn>
                <a:cxn ang="0">
                  <a:pos x="230" y="311"/>
                </a:cxn>
                <a:cxn ang="0">
                  <a:pos x="189" y="311"/>
                </a:cxn>
                <a:cxn ang="0">
                  <a:pos x="195" y="250"/>
                </a:cxn>
                <a:cxn ang="0">
                  <a:pos x="151" y="247"/>
                </a:cxn>
                <a:cxn ang="0">
                  <a:pos x="235" y="253"/>
                </a:cxn>
                <a:cxn ang="0">
                  <a:pos x="263" y="125"/>
                </a:cxn>
                <a:cxn ang="0">
                  <a:pos x="190" y="89"/>
                </a:cxn>
                <a:cxn ang="0">
                  <a:pos x="229" y="109"/>
                </a:cxn>
                <a:cxn ang="0">
                  <a:pos x="253" y="51"/>
                </a:cxn>
                <a:cxn ang="0">
                  <a:pos x="292" y="71"/>
                </a:cxn>
                <a:cxn ang="0">
                  <a:pos x="316" y="13"/>
                </a:cxn>
                <a:cxn ang="0">
                  <a:pos x="0" y="388"/>
                </a:cxn>
                <a:cxn ang="0">
                  <a:pos x="308" y="0"/>
                </a:cxn>
                <a:cxn ang="0">
                  <a:pos x="315" y="40"/>
                </a:cxn>
                <a:cxn ang="0">
                  <a:pos x="278" y="18"/>
                </a:cxn>
                <a:cxn ang="0">
                  <a:pos x="252" y="78"/>
                </a:cxn>
                <a:cxn ang="0">
                  <a:pos x="215" y="56"/>
                </a:cxn>
                <a:cxn ang="0">
                  <a:pos x="220" y="169"/>
                </a:cxn>
                <a:cxn ang="0">
                  <a:pos x="290" y="201"/>
                </a:cxn>
                <a:cxn ang="0">
                  <a:pos x="216" y="189"/>
                </a:cxn>
                <a:cxn ang="0">
                  <a:pos x="158" y="290"/>
                </a:cxn>
                <a:cxn ang="0">
                  <a:pos x="198" y="287"/>
                </a:cxn>
                <a:cxn ang="0">
                  <a:pos x="195" y="352"/>
                </a:cxn>
                <a:cxn ang="0">
                  <a:pos x="236" y="351"/>
                </a:cxn>
                <a:cxn ang="0">
                  <a:pos x="216" y="388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45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/>
              <a:ahLst/>
              <a:cxnLst>
                <a:cxn ang="0">
                  <a:pos x="1122" y="163"/>
                </a:cxn>
                <a:cxn ang="0">
                  <a:pos x="1162" y="163"/>
                </a:cxn>
                <a:cxn ang="0">
                  <a:pos x="1077" y="218"/>
                </a:cxn>
                <a:cxn ang="0">
                  <a:pos x="1057" y="193"/>
                </a:cxn>
                <a:cxn ang="0">
                  <a:pos x="1018" y="194"/>
                </a:cxn>
                <a:cxn ang="0">
                  <a:pos x="966" y="169"/>
                </a:cxn>
                <a:cxn ang="0">
                  <a:pos x="966" y="218"/>
                </a:cxn>
                <a:cxn ang="0">
                  <a:pos x="910" y="170"/>
                </a:cxn>
                <a:cxn ang="0">
                  <a:pos x="902" y="186"/>
                </a:cxn>
                <a:cxn ang="0">
                  <a:pos x="884" y="186"/>
                </a:cxn>
                <a:cxn ang="0">
                  <a:pos x="910" y="164"/>
                </a:cxn>
                <a:cxn ang="0">
                  <a:pos x="865" y="200"/>
                </a:cxn>
                <a:cxn ang="0">
                  <a:pos x="871" y="200"/>
                </a:cxn>
                <a:cxn ang="0">
                  <a:pos x="782" y="189"/>
                </a:cxn>
                <a:cxn ang="0">
                  <a:pos x="809" y="163"/>
                </a:cxn>
                <a:cxn ang="0">
                  <a:pos x="727" y="218"/>
                </a:cxn>
                <a:cxn ang="0">
                  <a:pos x="753" y="169"/>
                </a:cxn>
                <a:cxn ang="0">
                  <a:pos x="693" y="218"/>
                </a:cxn>
                <a:cxn ang="0">
                  <a:pos x="648" y="184"/>
                </a:cxn>
                <a:cxn ang="0">
                  <a:pos x="639" y="214"/>
                </a:cxn>
                <a:cxn ang="0">
                  <a:pos x="659" y="196"/>
                </a:cxn>
                <a:cxn ang="0">
                  <a:pos x="667" y="166"/>
                </a:cxn>
                <a:cxn ang="0">
                  <a:pos x="599" y="169"/>
                </a:cxn>
                <a:cxn ang="0">
                  <a:pos x="610" y="191"/>
                </a:cxn>
                <a:cxn ang="0">
                  <a:pos x="598" y="193"/>
                </a:cxn>
                <a:cxn ang="0">
                  <a:pos x="600" y="163"/>
                </a:cxn>
                <a:cxn ang="0">
                  <a:pos x="568" y="193"/>
                </a:cxn>
                <a:cxn ang="0">
                  <a:pos x="538" y="218"/>
                </a:cxn>
                <a:cxn ang="0">
                  <a:pos x="499" y="218"/>
                </a:cxn>
                <a:cxn ang="0">
                  <a:pos x="525" y="163"/>
                </a:cxn>
                <a:cxn ang="0">
                  <a:pos x="463" y="163"/>
                </a:cxn>
                <a:cxn ang="0">
                  <a:pos x="393" y="218"/>
                </a:cxn>
                <a:cxn ang="0">
                  <a:pos x="430" y="163"/>
                </a:cxn>
                <a:cxn ang="0">
                  <a:pos x="347" y="218"/>
                </a:cxn>
                <a:cxn ang="0">
                  <a:pos x="347" y="213"/>
                </a:cxn>
                <a:cxn ang="0">
                  <a:pos x="1435" y="104"/>
                </a:cxn>
                <a:cxn ang="0">
                  <a:pos x="1434" y="0"/>
                </a:cxn>
                <a:cxn ang="0">
                  <a:pos x="1279" y="2"/>
                </a:cxn>
                <a:cxn ang="0">
                  <a:pos x="1328" y="9"/>
                </a:cxn>
                <a:cxn ang="0">
                  <a:pos x="1200" y="29"/>
                </a:cxn>
                <a:cxn ang="0">
                  <a:pos x="1229" y="111"/>
                </a:cxn>
                <a:cxn ang="0">
                  <a:pos x="1256" y="7"/>
                </a:cxn>
                <a:cxn ang="0">
                  <a:pos x="1165" y="2"/>
                </a:cxn>
                <a:cxn ang="0">
                  <a:pos x="1068" y="52"/>
                </a:cxn>
                <a:cxn ang="0">
                  <a:pos x="1068" y="59"/>
                </a:cxn>
                <a:cxn ang="0">
                  <a:pos x="1018" y="56"/>
                </a:cxn>
                <a:cxn ang="0">
                  <a:pos x="1027" y="56"/>
                </a:cxn>
                <a:cxn ang="0">
                  <a:pos x="877" y="2"/>
                </a:cxn>
                <a:cxn ang="0">
                  <a:pos x="787" y="2"/>
                </a:cxn>
                <a:cxn ang="0">
                  <a:pos x="787" y="103"/>
                </a:cxn>
                <a:cxn ang="0">
                  <a:pos x="667" y="2"/>
                </a:cxn>
                <a:cxn ang="0">
                  <a:pos x="708" y="52"/>
                </a:cxn>
                <a:cxn ang="0">
                  <a:pos x="502" y="2"/>
                </a:cxn>
                <a:cxn ang="0">
                  <a:pos x="586" y="110"/>
                </a:cxn>
                <a:cxn ang="0">
                  <a:pos x="411" y="104"/>
                </a:cxn>
                <a:cxn ang="0">
                  <a:pos x="411" y="111"/>
                </a:cxn>
                <a:cxn ang="0">
                  <a:pos x="278" y="2"/>
                </a:cxn>
                <a:cxn ang="0">
                  <a:pos x="287" y="2"/>
                </a:cxn>
                <a:cxn ang="0">
                  <a:pos x="157" y="2"/>
                </a:cxn>
                <a:cxn ang="0">
                  <a:pos x="240" y="2"/>
                </a:cxn>
                <a:cxn ang="0">
                  <a:pos x="58" y="8"/>
                </a:cxn>
                <a:cxn ang="0">
                  <a:pos x="58" y="111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83887E7F-C81B-4D98-94F5-5C9433FC2F7D}" type="datetime1">
              <a:rPr lang="fi-FI" smtClean="0"/>
              <a:t>3.2.2015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5" y="6343989"/>
            <a:ext cx="4605938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2755" y="1683713"/>
            <a:ext cx="858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56" name="Text Placeholder 155"/>
          <p:cNvSpPr>
            <a:spLocks noGrp="1"/>
          </p:cNvSpPr>
          <p:nvPr>
            <p:ph type="body" idx="1"/>
          </p:nvPr>
        </p:nvSpPr>
        <p:spPr>
          <a:xfrm>
            <a:off x="298449" y="3009276"/>
            <a:ext cx="8583899" cy="293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729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19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/>
          <p:cNvGrpSpPr/>
          <p:nvPr/>
        </p:nvGrpSpPr>
        <p:grpSpPr>
          <a:xfrm>
            <a:off x="3608081" y="382588"/>
            <a:ext cx="1938675" cy="769938"/>
            <a:chOff x="3608081" y="382588"/>
            <a:chExt cx="1938675" cy="769938"/>
          </a:xfrm>
        </p:grpSpPr>
        <p:sp>
          <p:nvSpPr>
            <p:cNvPr id="105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/>
              <a:ahLst/>
              <a:cxnLst>
                <a:cxn ang="0">
                  <a:pos x="0" y="388"/>
                </a:cxn>
                <a:cxn ang="0">
                  <a:pos x="0" y="0"/>
                </a:cxn>
                <a:cxn ang="0">
                  <a:pos x="401" y="0"/>
                </a:cxn>
                <a:cxn ang="0">
                  <a:pos x="401" y="388"/>
                </a:cxn>
                <a:cxn ang="0">
                  <a:pos x="0" y="388"/>
                </a:cxn>
                <a:cxn ang="0">
                  <a:pos x="0" y="388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6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/>
              <a:ahLst/>
              <a:cxnLst>
                <a:cxn ang="0">
                  <a:pos x="285" y="388"/>
                </a:cxn>
                <a:cxn ang="0">
                  <a:pos x="297" y="325"/>
                </a:cxn>
                <a:cxn ang="0">
                  <a:pos x="378" y="348"/>
                </a:cxn>
                <a:cxn ang="0">
                  <a:pos x="351" y="388"/>
                </a:cxn>
                <a:cxn ang="0">
                  <a:pos x="356" y="0"/>
                </a:cxn>
                <a:cxn ang="0">
                  <a:pos x="401" y="136"/>
                </a:cxn>
                <a:cxn ang="0">
                  <a:pos x="353" y="89"/>
                </a:cxn>
                <a:cxn ang="0">
                  <a:pos x="356" y="0"/>
                </a:cxn>
                <a:cxn ang="0">
                  <a:pos x="338" y="0"/>
                </a:cxn>
                <a:cxn ang="0">
                  <a:pos x="333" y="83"/>
                </a:cxn>
                <a:cxn ang="0">
                  <a:pos x="401" y="153"/>
                </a:cxn>
                <a:cxn ang="0">
                  <a:pos x="369" y="388"/>
                </a:cxn>
                <a:cxn ang="0">
                  <a:pos x="399" y="353"/>
                </a:cxn>
                <a:cxn ang="0">
                  <a:pos x="276" y="320"/>
                </a:cxn>
                <a:cxn ang="0">
                  <a:pos x="254" y="388"/>
                </a:cxn>
                <a:cxn ang="0">
                  <a:pos x="227" y="375"/>
                </a:cxn>
                <a:cxn ang="0">
                  <a:pos x="230" y="313"/>
                </a:cxn>
                <a:cxn ang="0">
                  <a:pos x="189" y="311"/>
                </a:cxn>
                <a:cxn ang="0">
                  <a:pos x="195" y="251"/>
                </a:cxn>
                <a:cxn ang="0">
                  <a:pos x="151" y="247"/>
                </a:cxn>
                <a:cxn ang="0">
                  <a:pos x="235" y="253"/>
                </a:cxn>
                <a:cxn ang="0">
                  <a:pos x="263" y="126"/>
                </a:cxn>
                <a:cxn ang="0">
                  <a:pos x="190" y="89"/>
                </a:cxn>
                <a:cxn ang="0">
                  <a:pos x="229" y="110"/>
                </a:cxn>
                <a:cxn ang="0">
                  <a:pos x="253" y="51"/>
                </a:cxn>
                <a:cxn ang="0">
                  <a:pos x="292" y="72"/>
                </a:cxn>
                <a:cxn ang="0">
                  <a:pos x="316" y="13"/>
                </a:cxn>
                <a:cxn ang="0">
                  <a:pos x="338" y="0"/>
                </a:cxn>
                <a:cxn ang="0">
                  <a:pos x="0" y="0"/>
                </a:cxn>
                <a:cxn ang="0">
                  <a:pos x="296" y="7"/>
                </a:cxn>
                <a:cxn ang="0">
                  <a:pos x="298" y="51"/>
                </a:cxn>
                <a:cxn ang="0">
                  <a:pos x="232" y="45"/>
                </a:cxn>
                <a:cxn ang="0">
                  <a:pos x="234" y="89"/>
                </a:cxn>
                <a:cxn ang="0">
                  <a:pos x="168" y="83"/>
                </a:cxn>
                <a:cxn ang="0">
                  <a:pos x="257" y="147"/>
                </a:cxn>
                <a:cxn ang="0">
                  <a:pos x="241" y="231"/>
                </a:cxn>
                <a:cxn ang="0">
                  <a:pos x="129" y="242"/>
                </a:cxn>
                <a:cxn ang="0">
                  <a:pos x="189" y="272"/>
                </a:cxn>
                <a:cxn ang="0">
                  <a:pos x="168" y="307"/>
                </a:cxn>
                <a:cxn ang="0">
                  <a:pos x="226" y="333"/>
                </a:cxn>
                <a:cxn ang="0">
                  <a:pos x="205" y="369"/>
                </a:cxn>
                <a:cxn ang="0">
                  <a:pos x="0" y="388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8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/>
              <a:ahLst/>
              <a:cxnLst>
                <a:cxn ang="0">
                  <a:pos x="83" y="0"/>
                </a:cxn>
                <a:cxn ang="0">
                  <a:pos x="83" y="60"/>
                </a:cxn>
                <a:cxn ang="0">
                  <a:pos x="46" y="102"/>
                </a:cxn>
                <a:cxn ang="0">
                  <a:pos x="9" y="61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6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3" y="0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9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107" y="0"/>
                </a:cxn>
                <a:cxn ang="0">
                  <a:pos x="107" y="11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16"/>
                </a:cxn>
                <a:cxn ang="0">
                  <a:pos x="108" y="129"/>
                </a:cxn>
                <a:cxn ang="0">
                  <a:pos x="116" y="129"/>
                </a:cxn>
                <a:cxn ang="0">
                  <a:pos x="116" y="0"/>
                </a:cxn>
                <a:cxn ang="0">
                  <a:pos x="116" y="0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0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1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02" y="0"/>
                </a:cxn>
                <a:cxn ang="0">
                  <a:pos x="56" y="109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55" y="130"/>
                </a:cxn>
                <a:cxn ang="0">
                  <a:pos x="58" y="130"/>
                </a:cxn>
                <a:cxn ang="0">
                  <a:pos x="113" y="0"/>
                </a:cxn>
                <a:cxn ang="0">
                  <a:pos x="113" y="0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2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72" y="129"/>
                </a:cxn>
                <a:cxn ang="0">
                  <a:pos x="72" y="120"/>
                </a:cxn>
                <a:cxn ang="0">
                  <a:pos x="10" y="120"/>
                </a:cxn>
                <a:cxn ang="0">
                  <a:pos x="10" y="68"/>
                </a:cxn>
                <a:cxn ang="0">
                  <a:pos x="70" y="68"/>
                </a:cxn>
                <a:cxn ang="0">
                  <a:pos x="70" y="59"/>
                </a:cxn>
                <a:cxn ang="0">
                  <a:pos x="10" y="59"/>
                </a:cxn>
                <a:cxn ang="0">
                  <a:pos x="10" y="8"/>
                </a:cxn>
                <a:cxn ang="0">
                  <a:pos x="71" y="8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3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8"/>
                </a:cxn>
                <a:cxn ang="0">
                  <a:pos x="8" y="108"/>
                </a:cxn>
                <a:cxn ang="0">
                  <a:pos x="8" y="56"/>
                </a:cxn>
                <a:cxn ang="0">
                  <a:pos x="23" y="56"/>
                </a:cxn>
                <a:cxn ang="0">
                  <a:pos x="53" y="79"/>
                </a:cxn>
                <a:cxn ang="0">
                  <a:pos x="72" y="108"/>
                </a:cxn>
                <a:cxn ang="0">
                  <a:pos x="81" y="108"/>
                </a:cxn>
                <a:cxn ang="0">
                  <a:pos x="57" y="71"/>
                </a:cxn>
                <a:cxn ang="0">
                  <a:pos x="43" y="54"/>
                </a:cxn>
                <a:cxn ang="0">
                  <a:pos x="63" y="28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8" y="7"/>
                </a:cxn>
                <a:cxn ang="0">
                  <a:pos x="26" y="7"/>
                </a:cxn>
                <a:cxn ang="0">
                  <a:pos x="54" y="28"/>
                </a:cxn>
                <a:cxn ang="0">
                  <a:pos x="26" y="49"/>
                </a:cxn>
                <a:cxn ang="0">
                  <a:pos x="8" y="49"/>
                </a:cxn>
                <a:cxn ang="0">
                  <a:pos x="8" y="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4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/>
              <a:ahLst/>
              <a:cxnLst>
                <a:cxn ang="0">
                  <a:pos x="56" y="6"/>
                </a:cxn>
                <a:cxn ang="0">
                  <a:pos x="31" y="0"/>
                </a:cxn>
                <a:cxn ang="0">
                  <a:pos x="0" y="28"/>
                </a:cxn>
                <a:cxn ang="0">
                  <a:pos x="52" y="81"/>
                </a:cxn>
                <a:cxn ang="0">
                  <a:pos x="29" y="103"/>
                </a:cxn>
                <a:cxn ang="0">
                  <a:pos x="2" y="91"/>
                </a:cxn>
                <a:cxn ang="0">
                  <a:pos x="2" y="101"/>
                </a:cxn>
                <a:cxn ang="0">
                  <a:pos x="29" y="111"/>
                </a:cxn>
                <a:cxn ang="0">
                  <a:pos x="61" y="81"/>
                </a:cxn>
                <a:cxn ang="0">
                  <a:pos x="9" y="28"/>
                </a:cxn>
                <a:cxn ang="0">
                  <a:pos x="32" y="7"/>
                </a:cxn>
                <a:cxn ang="0">
                  <a:pos x="56" y="16"/>
                </a:cxn>
                <a:cxn ang="0">
                  <a:pos x="56" y="6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5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6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9" y="8"/>
                </a:cxn>
                <a:cxn ang="0">
                  <a:pos x="49" y="129"/>
                </a:cxn>
                <a:cxn ang="0">
                  <a:pos x="58" y="129"/>
                </a:cxn>
                <a:cxn ang="0">
                  <a:pos x="58" y="8"/>
                </a:cxn>
                <a:cxn ang="0">
                  <a:pos x="107" y="8"/>
                </a:cxn>
                <a:cxn ang="0">
                  <a:pos x="107" y="0"/>
                </a:cxn>
                <a:cxn ang="0">
                  <a:pos x="107" y="0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7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99" y="0"/>
                </a:cxn>
                <a:cxn ang="0">
                  <a:pos x="57" y="51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51" y="59"/>
                </a:cxn>
                <a:cxn ang="0">
                  <a:pos x="51" y="129"/>
                </a:cxn>
                <a:cxn ang="0">
                  <a:pos x="61" y="129"/>
                </a:cxn>
                <a:cxn ang="0">
                  <a:pos x="61" y="59"/>
                </a:cxn>
                <a:cxn ang="0">
                  <a:pos x="111" y="0"/>
                </a:cxn>
                <a:cxn ang="0">
                  <a:pos x="111" y="0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8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/>
              <a:ahLst/>
              <a:cxnLst>
                <a:cxn ang="0">
                  <a:pos x="73" y="37"/>
                </a:cxn>
                <a:cxn ang="0">
                  <a:pos x="37" y="0"/>
                </a:cxn>
                <a:cxn ang="0">
                  <a:pos x="0" y="37"/>
                </a:cxn>
                <a:cxn ang="0">
                  <a:pos x="37" y="74"/>
                </a:cxn>
                <a:cxn ang="0">
                  <a:pos x="73" y="37"/>
                </a:cxn>
                <a:cxn ang="0">
                  <a:pos x="65" y="37"/>
                </a:cxn>
                <a:cxn ang="0">
                  <a:pos x="37" y="66"/>
                </a:cxn>
                <a:cxn ang="0">
                  <a:pos x="8" y="37"/>
                </a:cxn>
                <a:cxn ang="0">
                  <a:pos x="37" y="7"/>
                </a:cxn>
                <a:cxn ang="0">
                  <a:pos x="65" y="37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9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/>
              <a:ahLst/>
              <a:cxnLst>
                <a:cxn ang="0">
                  <a:pos x="51" y="3"/>
                </a:cxn>
                <a:cxn ang="0">
                  <a:pos x="38" y="0"/>
                </a:cxn>
                <a:cxn ang="0">
                  <a:pos x="13" y="26"/>
                </a:cxn>
                <a:cxn ang="0">
                  <a:pos x="13" y="38"/>
                </a:cxn>
                <a:cxn ang="0">
                  <a:pos x="0" y="38"/>
                </a:cxn>
                <a:cxn ang="0">
                  <a:pos x="0" y="44"/>
                </a:cxn>
                <a:cxn ang="0">
                  <a:pos x="13" y="44"/>
                </a:cxn>
                <a:cxn ang="0">
                  <a:pos x="13" y="109"/>
                </a:cxn>
                <a:cxn ang="0">
                  <a:pos x="21" y="109"/>
                </a:cxn>
                <a:cxn ang="0">
                  <a:pos x="21" y="44"/>
                </a:cxn>
                <a:cxn ang="0">
                  <a:pos x="35" y="44"/>
                </a:cxn>
                <a:cxn ang="0">
                  <a:pos x="35" y="38"/>
                </a:cxn>
                <a:cxn ang="0">
                  <a:pos x="21" y="38"/>
                </a:cxn>
                <a:cxn ang="0">
                  <a:pos x="21" y="29"/>
                </a:cxn>
                <a:cxn ang="0">
                  <a:pos x="38" y="7"/>
                </a:cxn>
                <a:cxn ang="0">
                  <a:pos x="51" y="10"/>
                </a:cxn>
                <a:cxn ang="0">
                  <a:pos x="51" y="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0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/>
              <a:ahLst/>
              <a:cxnLst>
                <a:cxn ang="0">
                  <a:pos x="114" y="55"/>
                </a:cxn>
                <a:cxn ang="0">
                  <a:pos x="57" y="0"/>
                </a:cxn>
                <a:cxn ang="0">
                  <a:pos x="0" y="55"/>
                </a:cxn>
                <a:cxn ang="0">
                  <a:pos x="57" y="111"/>
                </a:cxn>
                <a:cxn ang="0">
                  <a:pos x="114" y="55"/>
                </a:cxn>
                <a:cxn ang="0">
                  <a:pos x="105" y="55"/>
                </a:cxn>
                <a:cxn ang="0">
                  <a:pos x="57" y="103"/>
                </a:cxn>
                <a:cxn ang="0">
                  <a:pos x="9" y="55"/>
                </a:cxn>
                <a:cxn ang="0">
                  <a:pos x="57" y="7"/>
                </a:cxn>
                <a:cxn ang="0">
                  <a:pos x="105" y="55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1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60"/>
                </a:cxn>
                <a:cxn ang="0">
                  <a:pos x="45" y="102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5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2" y="0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2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74" y="129"/>
                </a:cxn>
                <a:cxn ang="0">
                  <a:pos x="74" y="120"/>
                </a:cxn>
                <a:cxn ang="0">
                  <a:pos x="11" y="12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3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60"/>
                </a:cxn>
                <a:cxn ang="0">
                  <a:pos x="45" y="102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5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2" y="0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4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5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9"/>
                </a:cxn>
                <a:cxn ang="0">
                  <a:pos x="23" y="55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30"/>
                </a:cxn>
                <a:cxn ang="0">
                  <a:pos x="23" y="49"/>
                </a:cxn>
                <a:cxn ang="0">
                  <a:pos x="39" y="29"/>
                </a:cxn>
                <a:cxn ang="0">
                  <a:pos x="39" y="0"/>
                </a:cxn>
                <a:cxn ang="0">
                  <a:pos x="46" y="0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6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/>
              <a:ahLst/>
              <a:cxnLst>
                <a:cxn ang="0">
                  <a:pos x="7" y="57"/>
                </a:cxn>
                <a:cxn ang="0">
                  <a:pos x="38" y="57"/>
                </a:cxn>
                <a:cxn ang="0">
                  <a:pos x="38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57"/>
                </a:cxn>
                <a:cxn ang="0">
                  <a:pos x="7" y="57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7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5" y="29"/>
                </a:cxn>
                <a:cxn ang="0">
                  <a:pos x="22" y="55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30"/>
                </a:cxn>
                <a:cxn ang="0">
                  <a:pos x="22" y="49"/>
                </a:cxn>
                <a:cxn ang="0">
                  <a:pos x="39" y="29"/>
                </a:cxn>
                <a:cxn ang="0">
                  <a:pos x="39" y="0"/>
                </a:cxn>
                <a:cxn ang="0">
                  <a:pos x="45" y="0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8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/>
              <a:ahLst/>
              <a:cxnLst>
                <a:cxn ang="0">
                  <a:pos x="59" y="64"/>
                </a:cxn>
                <a:cxn ang="0">
                  <a:pos x="53" y="64"/>
                </a:cxn>
                <a:cxn ang="0">
                  <a:pos x="7" y="12"/>
                </a:cxn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51" y="52"/>
                </a:cxn>
                <a:cxn ang="0">
                  <a:pos x="51" y="0"/>
                </a:cxn>
                <a:cxn ang="0">
                  <a:pos x="59" y="0"/>
                </a:cxn>
                <a:cxn ang="0">
                  <a:pos x="59" y="64"/>
                </a:cxn>
                <a:cxn ang="0">
                  <a:pos x="59" y="64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9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/>
              <a:ahLst/>
              <a:cxnLst>
                <a:cxn ang="0">
                  <a:pos x="32" y="30"/>
                </a:cxn>
                <a:cxn ang="0">
                  <a:pos x="32" y="64"/>
                </a:cxn>
                <a:cxn ang="0">
                  <a:pos x="25" y="64"/>
                </a:cxn>
                <a:cxn ang="0">
                  <a:pos x="25" y="30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29" y="24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32" y="30"/>
                </a:cxn>
                <a:cxn ang="0">
                  <a:pos x="32" y="30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0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/>
              <a:ahLst/>
              <a:cxnLst>
                <a:cxn ang="0">
                  <a:pos x="7" y="57"/>
                </a:cxn>
                <a:cxn ang="0">
                  <a:pos x="38" y="57"/>
                </a:cxn>
                <a:cxn ang="0">
                  <a:pos x="38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57"/>
                </a:cxn>
                <a:cxn ang="0">
                  <a:pos x="7" y="57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1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/>
              <a:ahLst/>
              <a:cxnLst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64"/>
                </a:cxn>
                <a:cxn ang="0">
                  <a:pos x="7" y="64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2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3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4" y="14"/>
                </a:cxn>
                <a:cxn ang="0">
                  <a:pos x="15" y="30"/>
                </a:cxn>
                <a:cxn ang="0">
                  <a:pos x="6" y="30"/>
                </a:cxn>
                <a:cxn ang="0">
                  <a:pos x="6" y="54"/>
                </a:cxn>
                <a:cxn ang="0">
                  <a:pos x="0" y="54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6" y="24"/>
                </a:cxn>
                <a:cxn ang="0">
                  <a:pos x="15" y="24"/>
                </a:cxn>
                <a:cxn ang="0">
                  <a:pos x="27" y="15"/>
                </a:cxn>
                <a:cxn ang="0">
                  <a:pos x="16" y="5"/>
                </a:cxn>
                <a:cxn ang="0">
                  <a:pos x="6" y="5"/>
                </a:cxn>
                <a:cxn ang="0">
                  <a:pos x="6" y="24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4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/>
              <a:ahLst/>
              <a:cxnLst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64"/>
                </a:cxn>
                <a:cxn ang="0">
                  <a:pos x="7" y="64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5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/>
              <a:ahLst/>
              <a:cxnLst>
                <a:cxn ang="0">
                  <a:pos x="29" y="11"/>
                </a:cxn>
                <a:cxn ang="0">
                  <a:pos x="28" y="10"/>
                </a:cxn>
                <a:cxn ang="0">
                  <a:pos x="17" y="6"/>
                </a:cxn>
                <a:cxn ang="0">
                  <a:pos x="7" y="15"/>
                </a:cxn>
                <a:cxn ang="0">
                  <a:pos x="10" y="21"/>
                </a:cxn>
                <a:cxn ang="0">
                  <a:pos x="14" y="23"/>
                </a:cxn>
                <a:cxn ang="0">
                  <a:pos x="18" y="25"/>
                </a:cxn>
                <a:cxn ang="0">
                  <a:pos x="32" y="40"/>
                </a:cxn>
                <a:cxn ang="0">
                  <a:pos x="15" y="56"/>
                </a:cxn>
                <a:cxn ang="0">
                  <a:pos x="1" y="51"/>
                </a:cxn>
                <a:cxn ang="0">
                  <a:pos x="1" y="51"/>
                </a:cxn>
                <a:cxn ang="0">
                  <a:pos x="1" y="43"/>
                </a:cxn>
                <a:cxn ang="0">
                  <a:pos x="3" y="44"/>
                </a:cxn>
                <a:cxn ang="0">
                  <a:pos x="15" y="50"/>
                </a:cxn>
                <a:cxn ang="0">
                  <a:pos x="25" y="40"/>
                </a:cxn>
                <a:cxn ang="0">
                  <a:pos x="22" y="33"/>
                </a:cxn>
                <a:cxn ang="0">
                  <a:pos x="18" y="31"/>
                </a:cxn>
                <a:cxn ang="0">
                  <a:pos x="13" y="29"/>
                </a:cxn>
                <a:cxn ang="0">
                  <a:pos x="0" y="15"/>
                </a:cxn>
                <a:cxn ang="0">
                  <a:pos x="16" y="0"/>
                </a:cxn>
                <a:cxn ang="0">
                  <a:pos x="29" y="3"/>
                </a:cxn>
                <a:cxn ang="0">
                  <a:pos x="29" y="4"/>
                </a:cxn>
                <a:cxn ang="0">
                  <a:pos x="29" y="11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6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/>
              <a:ahLst/>
              <a:cxnLst>
                <a:cxn ang="0">
                  <a:pos x="54" y="6"/>
                </a:cxn>
                <a:cxn ang="0">
                  <a:pos x="31" y="6"/>
                </a:cxn>
                <a:cxn ang="0">
                  <a:pos x="31" y="64"/>
                </a:cxn>
                <a:cxn ang="0">
                  <a:pos x="23" y="64"/>
                </a:cxn>
                <a:cxn ang="0">
                  <a:pos x="23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4" y="0"/>
                </a:cxn>
                <a:cxn ang="0">
                  <a:pos x="54" y="6"/>
                </a:cxn>
                <a:cxn ang="0">
                  <a:pos x="54" y="6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7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594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9382C8E6-9071-4998-B9D5-276ED8B70BFC}" type="datetime1">
              <a:rPr lang="fi-FI" smtClean="0"/>
              <a:t>3.2.2015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5" y="6343989"/>
            <a:ext cx="4605938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2755" y="1774826"/>
            <a:ext cx="85824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47" name="Text Placeholder 146"/>
          <p:cNvSpPr>
            <a:spLocks noGrp="1"/>
          </p:cNvSpPr>
          <p:nvPr>
            <p:ph type="body" idx="1"/>
          </p:nvPr>
        </p:nvSpPr>
        <p:spPr>
          <a:xfrm>
            <a:off x="302755" y="3100388"/>
            <a:ext cx="8587245" cy="284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13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grpSp>
        <p:nvGrpSpPr>
          <p:cNvPr id="2" name="Group 1"/>
          <p:cNvGrpSpPr/>
          <p:nvPr/>
        </p:nvGrpSpPr>
        <p:grpSpPr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82" name="Rectangle 50"/>
            <p:cNvSpPr>
              <a:spLocks noChangeArrowheads="1"/>
            </p:cNvSpPr>
            <p:nvPr userDrawn="1"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3" name="Rectangle 51"/>
            <p:cNvSpPr>
              <a:spLocks noChangeArrowheads="1"/>
            </p:cNvSpPr>
            <p:nvPr userDrawn="1"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4" name="Rectangle 52"/>
            <p:cNvSpPr>
              <a:spLocks noChangeArrowheads="1"/>
            </p:cNvSpPr>
            <p:nvPr userDrawn="1"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5" name="Rectangle 53"/>
            <p:cNvSpPr>
              <a:spLocks noChangeArrowheads="1"/>
            </p:cNvSpPr>
            <p:nvPr userDrawn="1"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6" name="Rectangle 54"/>
            <p:cNvSpPr>
              <a:spLocks noChangeArrowheads="1"/>
            </p:cNvSpPr>
            <p:nvPr userDrawn="1"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7" name="Rectangle 55"/>
            <p:cNvSpPr>
              <a:spLocks noChangeArrowheads="1"/>
            </p:cNvSpPr>
            <p:nvPr userDrawn="1"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8" name="Rectangle 56"/>
            <p:cNvSpPr>
              <a:spLocks noChangeArrowheads="1"/>
            </p:cNvSpPr>
            <p:nvPr userDrawn="1"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9" name="Rectangle 57"/>
            <p:cNvSpPr>
              <a:spLocks noChangeArrowheads="1"/>
            </p:cNvSpPr>
            <p:nvPr userDrawn="1"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0" name="Rectangle 58"/>
            <p:cNvSpPr>
              <a:spLocks noChangeArrowheads="1"/>
            </p:cNvSpPr>
            <p:nvPr userDrawn="1"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1" name="Rectangle 59"/>
            <p:cNvSpPr>
              <a:spLocks noChangeArrowheads="1"/>
            </p:cNvSpPr>
            <p:nvPr userDrawn="1"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2" name="Rectangle 60"/>
            <p:cNvSpPr>
              <a:spLocks noChangeArrowheads="1"/>
            </p:cNvSpPr>
            <p:nvPr userDrawn="1"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3" name="Rectangle 61"/>
            <p:cNvSpPr>
              <a:spLocks noChangeArrowheads="1"/>
            </p:cNvSpPr>
            <p:nvPr userDrawn="1"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4" name="Rectangle 62"/>
            <p:cNvSpPr>
              <a:spLocks noChangeArrowheads="1"/>
            </p:cNvSpPr>
            <p:nvPr userDrawn="1"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5" name="Rectangle 63"/>
            <p:cNvSpPr>
              <a:spLocks noChangeArrowheads="1"/>
            </p:cNvSpPr>
            <p:nvPr userDrawn="1"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6" name="Rectangle 64"/>
            <p:cNvSpPr>
              <a:spLocks noChangeArrowheads="1"/>
            </p:cNvSpPr>
            <p:nvPr userDrawn="1"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7" name="Rectangle 65"/>
            <p:cNvSpPr>
              <a:spLocks noChangeArrowheads="1"/>
            </p:cNvSpPr>
            <p:nvPr userDrawn="1"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8" name="Rectangle 66"/>
            <p:cNvSpPr>
              <a:spLocks noChangeArrowheads="1"/>
            </p:cNvSpPr>
            <p:nvPr userDrawn="1"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7DEB62B0-3ACF-4344-9BF4-0EECABFB84D3}" type="datetime1">
              <a:rPr lang="fi-FI" smtClean="0"/>
              <a:t>3.2.2015</a:t>
            </a:fld>
            <a:endParaRPr lang="fi-FI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6912042" y="6211749"/>
            <a:ext cx="1963669" cy="376185"/>
            <a:chOff x="6912042" y="6211749"/>
            <a:chExt cx="1963669" cy="376185"/>
          </a:xfrm>
        </p:grpSpPr>
        <p:sp>
          <p:nvSpPr>
            <p:cNvPr id="29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30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/>
              <a:ahLst/>
              <a:cxnLst>
                <a:cxn ang="0">
                  <a:pos x="333" y="454"/>
                </a:cxn>
                <a:cxn ang="0">
                  <a:pos x="347" y="380"/>
                </a:cxn>
                <a:cxn ang="0">
                  <a:pos x="442" y="407"/>
                </a:cxn>
                <a:cxn ang="0">
                  <a:pos x="410" y="454"/>
                </a:cxn>
                <a:cxn ang="0">
                  <a:pos x="469" y="0"/>
                </a:cxn>
                <a:cxn ang="0">
                  <a:pos x="452" y="169"/>
                </a:cxn>
                <a:cxn ang="0">
                  <a:pos x="461" y="76"/>
                </a:cxn>
                <a:cxn ang="0">
                  <a:pos x="395" y="0"/>
                </a:cxn>
                <a:cxn ang="0">
                  <a:pos x="389" y="98"/>
                </a:cxn>
                <a:cxn ang="0">
                  <a:pos x="469" y="179"/>
                </a:cxn>
                <a:cxn ang="0">
                  <a:pos x="431" y="454"/>
                </a:cxn>
                <a:cxn ang="0">
                  <a:pos x="467" y="413"/>
                </a:cxn>
                <a:cxn ang="0">
                  <a:pos x="322" y="374"/>
                </a:cxn>
                <a:cxn ang="0">
                  <a:pos x="297" y="454"/>
                </a:cxn>
                <a:cxn ang="0">
                  <a:pos x="265" y="438"/>
                </a:cxn>
                <a:cxn ang="0">
                  <a:pos x="270" y="366"/>
                </a:cxn>
                <a:cxn ang="0">
                  <a:pos x="221" y="366"/>
                </a:cxn>
                <a:cxn ang="0">
                  <a:pos x="227" y="294"/>
                </a:cxn>
                <a:cxn ang="0">
                  <a:pos x="176" y="289"/>
                </a:cxn>
                <a:cxn ang="0">
                  <a:pos x="276" y="295"/>
                </a:cxn>
                <a:cxn ang="0">
                  <a:pos x="307" y="147"/>
                </a:cxn>
                <a:cxn ang="0">
                  <a:pos x="222" y="104"/>
                </a:cxn>
                <a:cxn ang="0">
                  <a:pos x="267" y="129"/>
                </a:cxn>
                <a:cxn ang="0">
                  <a:pos x="296" y="60"/>
                </a:cxn>
                <a:cxn ang="0">
                  <a:pos x="343" y="84"/>
                </a:cxn>
                <a:cxn ang="0">
                  <a:pos x="370" y="15"/>
                </a:cxn>
                <a:cxn ang="0">
                  <a:pos x="0" y="454"/>
                </a:cxn>
                <a:cxn ang="0">
                  <a:pos x="359" y="0"/>
                </a:cxn>
                <a:cxn ang="0">
                  <a:pos x="369" y="47"/>
                </a:cxn>
                <a:cxn ang="0">
                  <a:pos x="326" y="21"/>
                </a:cxn>
                <a:cxn ang="0">
                  <a:pos x="295" y="92"/>
                </a:cxn>
                <a:cxn ang="0">
                  <a:pos x="251" y="66"/>
                </a:cxn>
                <a:cxn ang="0">
                  <a:pos x="257" y="198"/>
                </a:cxn>
                <a:cxn ang="0">
                  <a:pos x="339" y="237"/>
                </a:cxn>
                <a:cxn ang="0">
                  <a:pos x="252" y="222"/>
                </a:cxn>
                <a:cxn ang="0">
                  <a:pos x="185" y="339"/>
                </a:cxn>
                <a:cxn ang="0">
                  <a:pos x="233" y="337"/>
                </a:cxn>
                <a:cxn ang="0">
                  <a:pos x="228" y="412"/>
                </a:cxn>
                <a:cxn ang="0">
                  <a:pos x="276" y="411"/>
                </a:cxn>
                <a:cxn ang="0">
                  <a:pos x="253" y="454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31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/>
              <a:ahLst/>
              <a:cxnLst>
                <a:cxn ang="0">
                  <a:pos x="1441" y="164"/>
                </a:cxn>
                <a:cxn ang="0">
                  <a:pos x="1480" y="164"/>
                </a:cxn>
                <a:cxn ang="0">
                  <a:pos x="1395" y="218"/>
                </a:cxn>
                <a:cxn ang="0">
                  <a:pos x="1375" y="194"/>
                </a:cxn>
                <a:cxn ang="0">
                  <a:pos x="1336" y="194"/>
                </a:cxn>
                <a:cxn ang="0">
                  <a:pos x="1283" y="169"/>
                </a:cxn>
                <a:cxn ang="0">
                  <a:pos x="1283" y="219"/>
                </a:cxn>
                <a:cxn ang="0">
                  <a:pos x="1228" y="171"/>
                </a:cxn>
                <a:cxn ang="0">
                  <a:pos x="1220" y="182"/>
                </a:cxn>
                <a:cxn ang="0">
                  <a:pos x="1207" y="187"/>
                </a:cxn>
                <a:cxn ang="0">
                  <a:pos x="1220" y="163"/>
                </a:cxn>
                <a:cxn ang="0">
                  <a:pos x="1170" y="213"/>
                </a:cxn>
                <a:cxn ang="0">
                  <a:pos x="1170" y="181"/>
                </a:cxn>
                <a:cxn ang="0">
                  <a:pos x="1099" y="218"/>
                </a:cxn>
                <a:cxn ang="0">
                  <a:pos x="1119" y="164"/>
                </a:cxn>
                <a:cxn ang="0">
                  <a:pos x="1050" y="218"/>
                </a:cxn>
                <a:cxn ang="0">
                  <a:pos x="1070" y="164"/>
                </a:cxn>
                <a:cxn ang="0">
                  <a:pos x="1010" y="164"/>
                </a:cxn>
                <a:cxn ang="0">
                  <a:pos x="961" y="178"/>
                </a:cxn>
                <a:cxn ang="0">
                  <a:pos x="970" y="219"/>
                </a:cxn>
                <a:cxn ang="0">
                  <a:pos x="980" y="204"/>
                </a:cxn>
                <a:cxn ang="0">
                  <a:pos x="971" y="163"/>
                </a:cxn>
                <a:cxn ang="0">
                  <a:pos x="929" y="179"/>
                </a:cxn>
                <a:cxn ang="0">
                  <a:pos x="935" y="179"/>
                </a:cxn>
                <a:cxn ang="0">
                  <a:pos x="928" y="204"/>
                </a:cxn>
                <a:cxn ang="0">
                  <a:pos x="903" y="164"/>
                </a:cxn>
                <a:cxn ang="0">
                  <a:pos x="884" y="188"/>
                </a:cxn>
                <a:cxn ang="0">
                  <a:pos x="885" y="218"/>
                </a:cxn>
                <a:cxn ang="0">
                  <a:pos x="818" y="219"/>
                </a:cxn>
                <a:cxn ang="0">
                  <a:pos x="835" y="164"/>
                </a:cxn>
                <a:cxn ang="0">
                  <a:pos x="773" y="164"/>
                </a:cxn>
                <a:cxn ang="0">
                  <a:pos x="709" y="174"/>
                </a:cxn>
                <a:cxn ang="0">
                  <a:pos x="746" y="208"/>
                </a:cxn>
                <a:cxn ang="0">
                  <a:pos x="686" y="194"/>
                </a:cxn>
                <a:cxn ang="0">
                  <a:pos x="646" y="194"/>
                </a:cxn>
                <a:cxn ang="0">
                  <a:pos x="1486" y="56"/>
                </a:cxn>
                <a:cxn ang="0">
                  <a:pos x="1495" y="56"/>
                </a:cxn>
                <a:cxn ang="0">
                  <a:pos x="1372" y="2"/>
                </a:cxn>
                <a:cxn ang="0">
                  <a:pos x="1331" y="110"/>
                </a:cxn>
                <a:cxn ang="0">
                  <a:pos x="1234" y="0"/>
                </a:cxn>
                <a:cxn ang="0">
                  <a:pos x="1204" y="102"/>
                </a:cxn>
                <a:cxn ang="0">
                  <a:pos x="1259" y="16"/>
                </a:cxn>
                <a:cxn ang="0">
                  <a:pos x="1167" y="110"/>
                </a:cxn>
                <a:cxn ang="0">
                  <a:pos x="1090" y="53"/>
                </a:cxn>
                <a:cxn ang="0">
                  <a:pos x="1070" y="110"/>
                </a:cxn>
                <a:cxn ang="0">
                  <a:pos x="1061" y="2"/>
                </a:cxn>
                <a:cxn ang="0">
                  <a:pos x="1020" y="56"/>
                </a:cxn>
                <a:cxn ang="0">
                  <a:pos x="1030" y="56"/>
                </a:cxn>
                <a:cxn ang="0">
                  <a:pos x="878" y="2"/>
                </a:cxn>
                <a:cxn ang="0">
                  <a:pos x="841" y="103"/>
                </a:cxn>
                <a:cxn ang="0">
                  <a:pos x="705" y="45"/>
                </a:cxn>
                <a:cxn ang="0">
                  <a:pos x="709" y="110"/>
                </a:cxn>
                <a:cxn ang="0">
                  <a:pos x="585" y="97"/>
                </a:cxn>
                <a:cxn ang="0">
                  <a:pos x="504" y="15"/>
                </a:cxn>
                <a:cxn ang="0">
                  <a:pos x="449" y="61"/>
                </a:cxn>
                <a:cxn ang="0">
                  <a:pos x="366" y="63"/>
                </a:cxn>
                <a:cxn ang="0">
                  <a:pos x="286" y="2"/>
                </a:cxn>
                <a:cxn ang="0">
                  <a:pos x="286" y="103"/>
                </a:cxn>
                <a:cxn ang="0">
                  <a:pos x="157" y="63"/>
                </a:cxn>
                <a:cxn ang="0">
                  <a:pos x="239" y="61"/>
                </a:cxn>
                <a:cxn ang="0">
                  <a:pos x="9" y="56"/>
                </a:cxn>
                <a:cxn ang="0">
                  <a:pos x="0" y="56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989"/>
            <a:ext cx="4605938" cy="365125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485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49" y="274638"/>
            <a:ext cx="85899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51" name="Text Placeholder 4"/>
          <p:cNvSpPr>
            <a:spLocks noGrp="1"/>
          </p:cNvSpPr>
          <p:nvPr>
            <p:ph type="body" idx="1"/>
          </p:nvPr>
        </p:nvSpPr>
        <p:spPr>
          <a:xfrm>
            <a:off x="298449" y="1600200"/>
            <a:ext cx="85899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682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200" b="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21E6F6F6-2FC5-4CBC-BA90-DACF50A44858}" type="datetime1">
              <a:rPr lang="fi-FI" smtClean="0"/>
              <a:t>3.2.2015</a:t>
            </a:fld>
            <a:endParaRPr lang="fi-FI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6753224" y="6211749"/>
            <a:ext cx="2122488" cy="376186"/>
            <a:chOff x="6753224" y="6211749"/>
            <a:chExt cx="2122488" cy="376186"/>
          </a:xfrm>
        </p:grpSpPr>
        <p:sp>
          <p:nvSpPr>
            <p:cNvPr id="60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61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/>
              <a:ahLst/>
              <a:cxnLst>
                <a:cxn ang="0">
                  <a:pos x="337" y="458"/>
                </a:cxn>
                <a:cxn ang="0">
                  <a:pos x="351" y="383"/>
                </a:cxn>
                <a:cxn ang="0">
                  <a:pos x="447" y="411"/>
                </a:cxn>
                <a:cxn ang="0">
                  <a:pos x="414" y="458"/>
                </a:cxn>
                <a:cxn ang="0">
                  <a:pos x="474" y="0"/>
                </a:cxn>
                <a:cxn ang="0">
                  <a:pos x="457" y="170"/>
                </a:cxn>
                <a:cxn ang="0">
                  <a:pos x="466" y="77"/>
                </a:cxn>
                <a:cxn ang="0">
                  <a:pos x="399" y="0"/>
                </a:cxn>
                <a:cxn ang="0">
                  <a:pos x="393" y="99"/>
                </a:cxn>
                <a:cxn ang="0">
                  <a:pos x="474" y="180"/>
                </a:cxn>
                <a:cxn ang="0">
                  <a:pos x="436" y="458"/>
                </a:cxn>
                <a:cxn ang="0">
                  <a:pos x="472" y="417"/>
                </a:cxn>
                <a:cxn ang="0">
                  <a:pos x="326" y="377"/>
                </a:cxn>
                <a:cxn ang="0">
                  <a:pos x="300" y="458"/>
                </a:cxn>
                <a:cxn ang="0">
                  <a:pos x="268" y="443"/>
                </a:cxn>
                <a:cxn ang="0">
                  <a:pos x="274" y="369"/>
                </a:cxn>
                <a:cxn ang="0">
                  <a:pos x="223" y="369"/>
                </a:cxn>
                <a:cxn ang="0">
                  <a:pos x="229" y="296"/>
                </a:cxn>
                <a:cxn ang="0">
                  <a:pos x="177" y="291"/>
                </a:cxn>
                <a:cxn ang="0">
                  <a:pos x="278" y="299"/>
                </a:cxn>
                <a:cxn ang="0">
                  <a:pos x="311" y="148"/>
                </a:cxn>
                <a:cxn ang="0">
                  <a:pos x="223" y="105"/>
                </a:cxn>
                <a:cxn ang="0">
                  <a:pos x="271" y="130"/>
                </a:cxn>
                <a:cxn ang="0">
                  <a:pos x="300" y="60"/>
                </a:cxn>
                <a:cxn ang="0">
                  <a:pos x="346" y="85"/>
                </a:cxn>
                <a:cxn ang="0">
                  <a:pos x="375" y="14"/>
                </a:cxn>
                <a:cxn ang="0">
                  <a:pos x="0" y="458"/>
                </a:cxn>
                <a:cxn ang="0">
                  <a:pos x="363" y="0"/>
                </a:cxn>
                <a:cxn ang="0">
                  <a:pos x="373" y="47"/>
                </a:cxn>
                <a:cxn ang="0">
                  <a:pos x="328" y="20"/>
                </a:cxn>
                <a:cxn ang="0">
                  <a:pos x="297" y="92"/>
                </a:cxn>
                <a:cxn ang="0">
                  <a:pos x="253" y="66"/>
                </a:cxn>
                <a:cxn ang="0">
                  <a:pos x="260" y="199"/>
                </a:cxn>
                <a:cxn ang="0">
                  <a:pos x="343" y="239"/>
                </a:cxn>
                <a:cxn ang="0">
                  <a:pos x="254" y="225"/>
                </a:cxn>
                <a:cxn ang="0">
                  <a:pos x="186" y="343"/>
                </a:cxn>
                <a:cxn ang="0">
                  <a:pos x="235" y="340"/>
                </a:cxn>
                <a:cxn ang="0">
                  <a:pos x="231" y="415"/>
                </a:cxn>
                <a:cxn ang="0">
                  <a:pos x="280" y="414"/>
                </a:cxn>
                <a:cxn ang="0">
                  <a:pos x="256" y="458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62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/>
              <a:ahLst/>
              <a:cxnLst>
                <a:cxn ang="0">
                  <a:pos x="1629" y="171"/>
                </a:cxn>
                <a:cxn ang="0">
                  <a:pos x="1628" y="221"/>
                </a:cxn>
                <a:cxn ang="0">
                  <a:pos x="1568" y="171"/>
                </a:cxn>
                <a:cxn ang="0">
                  <a:pos x="1536" y="176"/>
                </a:cxn>
                <a:cxn ang="0">
                  <a:pos x="1524" y="190"/>
                </a:cxn>
                <a:cxn ang="0">
                  <a:pos x="1521" y="216"/>
                </a:cxn>
                <a:cxn ang="0">
                  <a:pos x="1506" y="180"/>
                </a:cxn>
                <a:cxn ang="0">
                  <a:pos x="1481" y="221"/>
                </a:cxn>
                <a:cxn ang="0">
                  <a:pos x="1446" y="191"/>
                </a:cxn>
                <a:cxn ang="0">
                  <a:pos x="1447" y="166"/>
                </a:cxn>
                <a:cxn ang="0">
                  <a:pos x="1431" y="221"/>
                </a:cxn>
                <a:cxn ang="0">
                  <a:pos x="1385" y="216"/>
                </a:cxn>
                <a:cxn ang="0">
                  <a:pos x="1385" y="165"/>
                </a:cxn>
                <a:cxn ang="0">
                  <a:pos x="1331" y="166"/>
                </a:cxn>
                <a:cxn ang="0">
                  <a:pos x="1316" y="221"/>
                </a:cxn>
                <a:cxn ang="0">
                  <a:pos x="1249" y="192"/>
                </a:cxn>
                <a:cxn ang="0">
                  <a:pos x="1228" y="166"/>
                </a:cxn>
                <a:cxn ang="0">
                  <a:pos x="1186" y="221"/>
                </a:cxn>
                <a:cxn ang="0">
                  <a:pos x="1137" y="166"/>
                </a:cxn>
                <a:cxn ang="0">
                  <a:pos x="1186" y="221"/>
                </a:cxn>
                <a:cxn ang="0">
                  <a:pos x="1071" y="166"/>
                </a:cxn>
                <a:cxn ang="0">
                  <a:pos x="1111" y="166"/>
                </a:cxn>
                <a:cxn ang="0">
                  <a:pos x="1024" y="221"/>
                </a:cxn>
                <a:cxn ang="0">
                  <a:pos x="1005" y="196"/>
                </a:cxn>
                <a:cxn ang="0">
                  <a:pos x="964" y="196"/>
                </a:cxn>
                <a:cxn ang="0">
                  <a:pos x="913" y="171"/>
                </a:cxn>
                <a:cxn ang="0">
                  <a:pos x="913" y="221"/>
                </a:cxn>
                <a:cxn ang="0">
                  <a:pos x="1650" y="2"/>
                </a:cxn>
                <a:cxn ang="0">
                  <a:pos x="1567" y="2"/>
                </a:cxn>
                <a:cxn ang="0">
                  <a:pos x="1650" y="2"/>
                </a:cxn>
                <a:cxn ang="0">
                  <a:pos x="1540" y="104"/>
                </a:cxn>
                <a:cxn ang="0">
                  <a:pos x="1393" y="105"/>
                </a:cxn>
                <a:cxn ang="0">
                  <a:pos x="1393" y="113"/>
                </a:cxn>
                <a:cxn ang="0">
                  <a:pos x="1256" y="105"/>
                </a:cxn>
                <a:cxn ang="0">
                  <a:pos x="1255" y="0"/>
                </a:cxn>
                <a:cxn ang="0">
                  <a:pos x="1130" y="0"/>
                </a:cxn>
                <a:cxn ang="0">
                  <a:pos x="1105" y="45"/>
                </a:cxn>
                <a:cxn ang="0">
                  <a:pos x="1127" y="39"/>
                </a:cxn>
                <a:cxn ang="0">
                  <a:pos x="1143" y="3"/>
                </a:cxn>
                <a:cxn ang="0">
                  <a:pos x="1059" y="75"/>
                </a:cxn>
                <a:cxn ang="0">
                  <a:pos x="1067" y="75"/>
                </a:cxn>
                <a:cxn ang="0">
                  <a:pos x="854" y="2"/>
                </a:cxn>
                <a:cxn ang="0">
                  <a:pos x="948" y="2"/>
                </a:cxn>
                <a:cxn ang="0">
                  <a:pos x="788" y="111"/>
                </a:cxn>
                <a:cxn ang="0">
                  <a:pos x="726" y="2"/>
                </a:cxn>
                <a:cxn ang="0">
                  <a:pos x="678" y="7"/>
                </a:cxn>
                <a:cxn ang="0">
                  <a:pos x="622" y="93"/>
                </a:cxn>
                <a:cxn ang="0">
                  <a:pos x="653" y="8"/>
                </a:cxn>
                <a:cxn ang="0">
                  <a:pos x="573" y="30"/>
                </a:cxn>
                <a:cxn ang="0">
                  <a:pos x="518" y="111"/>
                </a:cxn>
                <a:cxn ang="0">
                  <a:pos x="591" y="111"/>
                </a:cxn>
                <a:cxn ang="0">
                  <a:pos x="546" y="2"/>
                </a:cxn>
                <a:cxn ang="0">
                  <a:pos x="484" y="111"/>
                </a:cxn>
                <a:cxn ang="0">
                  <a:pos x="482" y="53"/>
                </a:cxn>
                <a:cxn ang="0">
                  <a:pos x="397" y="2"/>
                </a:cxn>
                <a:cxn ang="0">
                  <a:pos x="349" y="113"/>
                </a:cxn>
                <a:cxn ang="0">
                  <a:pos x="269" y="111"/>
                </a:cxn>
                <a:cxn ang="0">
                  <a:pos x="219" y="98"/>
                </a:cxn>
                <a:cxn ang="0">
                  <a:pos x="137" y="15"/>
                </a:cxn>
                <a:cxn ang="0">
                  <a:pos x="83" y="62"/>
                </a:cxn>
                <a:cxn ang="0">
                  <a:pos x="0" y="63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64" name="Footer Placeholder 3"/>
          <p:cNvSpPr>
            <a:spLocks noGrp="1"/>
          </p:cNvSpPr>
          <p:nvPr userDrawn="1">
            <p:ph type="ftr" sz="quarter" idx="3"/>
          </p:nvPr>
        </p:nvSpPr>
        <p:spPr>
          <a:xfrm>
            <a:off x="298450" y="6343989"/>
            <a:ext cx="4605938" cy="365125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 userDrawn="1">
            <p:ph type="sldNum" sz="quarter" idx="4"/>
          </p:nvPr>
        </p:nvSpPr>
        <p:spPr>
          <a:xfrm>
            <a:off x="8183485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 userDrawn="1">
            <p:ph type="title"/>
          </p:nvPr>
        </p:nvSpPr>
        <p:spPr>
          <a:xfrm>
            <a:off x="298449" y="274638"/>
            <a:ext cx="85899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664891" y="5940425"/>
            <a:ext cx="2406084" cy="93663"/>
            <a:chOff x="6664891" y="5940425"/>
            <a:chExt cx="2406084" cy="93663"/>
          </a:xfrm>
        </p:grpSpPr>
        <p:sp>
          <p:nvSpPr>
            <p:cNvPr id="82" name="Rectangle 50"/>
            <p:cNvSpPr>
              <a:spLocks noChangeArrowheads="1"/>
            </p:cNvSpPr>
            <p:nvPr userDrawn="1"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3" name="Rectangle 51"/>
            <p:cNvSpPr>
              <a:spLocks noChangeArrowheads="1"/>
            </p:cNvSpPr>
            <p:nvPr userDrawn="1"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4" name="Rectangle 52"/>
            <p:cNvSpPr>
              <a:spLocks noChangeArrowheads="1"/>
            </p:cNvSpPr>
            <p:nvPr userDrawn="1"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5" name="Rectangle 53"/>
            <p:cNvSpPr>
              <a:spLocks noChangeArrowheads="1"/>
            </p:cNvSpPr>
            <p:nvPr userDrawn="1"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6" name="Rectangle 54"/>
            <p:cNvSpPr>
              <a:spLocks noChangeArrowheads="1"/>
            </p:cNvSpPr>
            <p:nvPr userDrawn="1"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7" name="Rectangle 55"/>
            <p:cNvSpPr>
              <a:spLocks noChangeArrowheads="1"/>
            </p:cNvSpPr>
            <p:nvPr userDrawn="1"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8" name="Rectangle 56"/>
            <p:cNvSpPr>
              <a:spLocks noChangeArrowheads="1"/>
            </p:cNvSpPr>
            <p:nvPr userDrawn="1"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9" name="Rectangle 57"/>
            <p:cNvSpPr>
              <a:spLocks noChangeArrowheads="1"/>
            </p:cNvSpPr>
            <p:nvPr userDrawn="1"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0" name="Rectangle 58"/>
            <p:cNvSpPr>
              <a:spLocks noChangeArrowheads="1"/>
            </p:cNvSpPr>
            <p:nvPr userDrawn="1"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1" name="Rectangle 59"/>
            <p:cNvSpPr>
              <a:spLocks noChangeArrowheads="1"/>
            </p:cNvSpPr>
            <p:nvPr userDrawn="1"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2" name="Rectangle 60"/>
            <p:cNvSpPr>
              <a:spLocks noChangeArrowheads="1"/>
            </p:cNvSpPr>
            <p:nvPr userDrawn="1"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3" name="Rectangle 61"/>
            <p:cNvSpPr>
              <a:spLocks noChangeArrowheads="1"/>
            </p:cNvSpPr>
            <p:nvPr userDrawn="1"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4" name="Rectangle 62"/>
            <p:cNvSpPr>
              <a:spLocks noChangeArrowheads="1"/>
            </p:cNvSpPr>
            <p:nvPr userDrawn="1"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5" name="Rectangle 63"/>
            <p:cNvSpPr>
              <a:spLocks noChangeArrowheads="1"/>
            </p:cNvSpPr>
            <p:nvPr userDrawn="1"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6" name="Rectangle 64"/>
            <p:cNvSpPr>
              <a:spLocks noChangeArrowheads="1"/>
            </p:cNvSpPr>
            <p:nvPr userDrawn="1"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7" name="Rectangle 65"/>
            <p:cNvSpPr>
              <a:spLocks noChangeArrowheads="1"/>
            </p:cNvSpPr>
            <p:nvPr userDrawn="1"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Rectangle 53"/>
            <p:cNvSpPr>
              <a:spLocks noChangeArrowheads="1"/>
            </p:cNvSpPr>
            <p:nvPr userDrawn="1"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Rectangle 54"/>
            <p:cNvSpPr>
              <a:spLocks noChangeArrowheads="1"/>
            </p:cNvSpPr>
            <p:nvPr userDrawn="1"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Rectangle 55"/>
            <p:cNvSpPr>
              <a:spLocks noChangeArrowheads="1"/>
            </p:cNvSpPr>
            <p:nvPr userDrawn="1"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54" name="Text Placeholder 4"/>
          <p:cNvSpPr>
            <a:spLocks noGrp="1"/>
          </p:cNvSpPr>
          <p:nvPr userDrawn="1">
            <p:ph type="body" idx="1"/>
          </p:nvPr>
        </p:nvSpPr>
        <p:spPr>
          <a:xfrm>
            <a:off x="298449" y="1600200"/>
            <a:ext cx="85899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135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200" b="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800"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557124" cy="1014412"/>
          </a:xfrm>
        </p:spPr>
        <p:txBody>
          <a:bodyPr/>
          <a:lstStyle/>
          <a:p>
            <a:r>
              <a:rPr lang="fi-FI" b="1" dirty="0"/>
              <a:t>SIIVOUKSEN </a:t>
            </a:r>
            <a:r>
              <a:rPr lang="fi-FI" sz="2800" b="1" dirty="0"/>
              <a:t>LAATUUN</a:t>
            </a:r>
            <a:r>
              <a:rPr lang="fi-FI" b="1" dirty="0"/>
              <a:t> VAIKUTTAVA</a:t>
            </a:r>
            <a:r>
              <a:rPr lang="fi-FI" sz="2800" b="1" dirty="0"/>
              <a:t>T</a:t>
            </a:r>
            <a:r>
              <a:rPr lang="fi-FI" b="1" dirty="0"/>
              <a:t> TEKIJÄT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3314700"/>
            <a:ext cx="8579595" cy="1314450"/>
          </a:xfrm>
        </p:spPr>
        <p:txBody>
          <a:bodyPr>
            <a:normAutofit fontScale="25000" lnSpcReduction="20000"/>
          </a:bodyPr>
          <a:lstStyle/>
          <a:p>
            <a:r>
              <a:rPr lang="fi-FI" sz="16000" b="1" dirty="0"/>
              <a:t>Kuinka vaikutan työpaikan sisäilman laatuun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8557422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dirty="0" smtClean="0"/>
              <a:t>Kiitos yhteistyöstä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914650"/>
            <a:ext cx="8579595" cy="2200275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Oulun yliopisto/Tilapalvelut</a:t>
            </a:r>
          </a:p>
          <a:p>
            <a:endParaRPr lang="fi-FI" sz="2800" b="1" dirty="0" smtClean="0"/>
          </a:p>
          <a:p>
            <a:r>
              <a:rPr lang="fi-FI" sz="2800" b="1" dirty="0" smtClean="0"/>
              <a:t>Siivouspalveluntuottaja</a:t>
            </a:r>
            <a:endParaRPr lang="fi-FI" sz="2800" dirty="0"/>
          </a:p>
          <a:p>
            <a:r>
              <a:rPr lang="fi-FI" sz="3200" b="1" dirty="0" smtClean="0"/>
              <a:t>ISS Palvelut Oy</a:t>
            </a:r>
            <a:endParaRPr lang="fi-FI" sz="3200" b="1" dirty="0"/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5556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sz="3200" b="1" dirty="0"/>
              <a:t>Työympäristön yleinen ilme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3128963"/>
            <a:ext cx="8579595" cy="2943225"/>
          </a:xfrm>
        </p:spPr>
        <p:txBody>
          <a:bodyPr>
            <a:normAutofit/>
          </a:bodyPr>
          <a:lstStyle/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Katso </a:t>
            </a:r>
            <a:r>
              <a:rPr lang="fi-FI" dirty="0"/>
              <a:t>omaa työpistettäsi “omin silmin”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Katso </a:t>
            </a:r>
            <a:r>
              <a:rPr lang="fi-FI" dirty="0"/>
              <a:t>työkaverisi työpistettä “siivoojan silmin”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näyttää yhteinen taukotila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näyttävät opetustilat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näyttävät muut yhteiset tilat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näyttää sisääntulo alue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5516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528763"/>
            <a:ext cx="8298321" cy="814387"/>
          </a:xfrm>
        </p:spPr>
        <p:txBody>
          <a:bodyPr/>
          <a:lstStyle/>
          <a:p>
            <a:r>
              <a:rPr lang="fi-FI" b="1" dirty="0"/>
              <a:t>Mitä näet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343149"/>
            <a:ext cx="8579595" cy="36290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>
                <a:latin typeface="Arial"/>
                <a:cs typeface="Arial"/>
              </a:rPr>
              <a:t>	</a:t>
            </a:r>
            <a:r>
              <a:rPr lang="fi-FI" dirty="0" smtClean="0">
                <a:latin typeface="Arial"/>
                <a:cs typeface="Arial"/>
              </a:rPr>
              <a:t>● </a:t>
            </a:r>
            <a:r>
              <a:rPr lang="fi-FI" dirty="0" smtClean="0"/>
              <a:t>Näkyykö </a:t>
            </a:r>
            <a:r>
              <a:rPr lang="fi-FI" dirty="0"/>
              <a:t>työpöydälläsi epämääräisiä pinoja, papereita, </a:t>
            </a:r>
            <a:r>
              <a:rPr lang="fi-FI" dirty="0" smtClean="0"/>
              <a:t>		   kirjoja</a:t>
            </a:r>
            <a:r>
              <a:rPr lang="fi-FI" dirty="0"/>
              <a:t>, likaisia kahvikuppeja ym.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Näkyykö </a:t>
            </a:r>
            <a:r>
              <a:rPr lang="fi-FI" dirty="0"/>
              <a:t>yhtään pöydän pintaa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Missä </a:t>
            </a:r>
            <a:r>
              <a:rPr lang="fi-FI" dirty="0"/>
              <a:t>kulkee koneiden johdot, ovatko lattialla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ikkunalaudoilla pikkuesineitä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ulottuvuuskorkeuden yläpuolella olevien hyllyjen </a:t>
            </a:r>
            <a:r>
              <a:rPr lang="fi-FI" dirty="0" smtClean="0"/>
              <a:t>	  	   päällä </a:t>
            </a:r>
            <a:r>
              <a:rPr lang="fi-FI" dirty="0"/>
              <a:t>harvemmin tarvittavaa tavaraa sikin sokin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huoneen nurkissa ”jos joskus tarvitaan” tavaraa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sinulla monet vaihtokengät </a:t>
            </a:r>
            <a:r>
              <a:rPr lang="fi-FI" dirty="0" smtClean="0"/>
              <a:t>		 	 	  	   huoneesi/pukuhuoneesi/eteisen </a:t>
            </a:r>
            <a:r>
              <a:rPr lang="fi-FI" dirty="0"/>
              <a:t>lattialla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Oletko </a:t>
            </a:r>
            <a:r>
              <a:rPr lang="fi-FI" dirty="0"/>
              <a:t>sisustanut työpisteesi kuin oman kotisi 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05335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280283" y="1649701"/>
            <a:ext cx="8298321" cy="900112"/>
          </a:xfrm>
        </p:spPr>
        <p:txBody>
          <a:bodyPr/>
          <a:lstStyle/>
          <a:p>
            <a:r>
              <a:rPr lang="fi-FI" b="1" dirty="0"/>
              <a:t>Pöly lähtee pyyhkimällä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280283" y="2643187"/>
            <a:ext cx="8579595" cy="3400425"/>
          </a:xfrm>
        </p:spPr>
        <p:txBody>
          <a:bodyPr>
            <a:normAutofit fontScale="32500" lnSpcReduction="20000"/>
          </a:bodyPr>
          <a:lstStyle/>
          <a:p>
            <a:endParaRPr lang="fi-FI" dirty="0"/>
          </a:p>
          <a:p>
            <a:pPr algn="l"/>
            <a:r>
              <a:rPr lang="fi-FI" sz="9600" dirty="0" smtClean="0">
                <a:latin typeface="Arial"/>
                <a:cs typeface="Arial"/>
              </a:rPr>
              <a:t>	● </a:t>
            </a:r>
            <a:r>
              <a:rPr lang="fi-FI" sz="8600" dirty="0" smtClean="0"/>
              <a:t>Siivooja </a:t>
            </a:r>
            <a:r>
              <a:rPr lang="fi-FI" sz="8600" dirty="0"/>
              <a:t>puhdistaa vapaat tasopinnat </a:t>
            </a:r>
          </a:p>
          <a:p>
            <a:pPr algn="l"/>
            <a:r>
              <a:rPr lang="fi-FI" sz="8600" dirty="0" smtClean="0">
                <a:latin typeface="Arial"/>
                <a:cs typeface="Arial"/>
              </a:rPr>
              <a:t>	● </a:t>
            </a:r>
            <a:r>
              <a:rPr lang="fi-FI" sz="8600" dirty="0" smtClean="0"/>
              <a:t>Jokainen </a:t>
            </a:r>
            <a:r>
              <a:rPr lang="fi-FI" sz="8600" dirty="0"/>
              <a:t>huolehtii itse </a:t>
            </a:r>
            <a:r>
              <a:rPr lang="fi-FI" sz="8600" dirty="0" smtClean="0"/>
              <a:t>oman 			   	   työpisteensä järjestyksestä </a:t>
            </a:r>
            <a:endParaRPr lang="fi-FI" sz="8600" dirty="0"/>
          </a:p>
          <a:p>
            <a:pPr algn="l"/>
            <a:r>
              <a:rPr lang="fi-FI" sz="8600" dirty="0" smtClean="0">
                <a:latin typeface="Arial"/>
                <a:cs typeface="Arial"/>
              </a:rPr>
              <a:t>	● </a:t>
            </a:r>
            <a:r>
              <a:rPr lang="fi-FI" sz="8600" dirty="0"/>
              <a:t>Pyydä siivouspalvelujen tuottajalta tietoa 	   	   toimistotilasi siivouspäivistä. Tällöin voit 	   	   halutessasi järjestellä paperisi/tavarasi 	  	   niille päiville, jotta tasot ovat vapaina 	    	  </a:t>
            </a:r>
            <a:r>
              <a:rPr lang="fi-FI" sz="8600" dirty="0" smtClean="0"/>
              <a:t> puhdistettavaksi</a:t>
            </a:r>
            <a:r>
              <a:rPr lang="fi-FI" sz="8600" dirty="0" smtClean="0">
                <a:latin typeface="Arial"/>
                <a:cs typeface="Arial"/>
              </a:rPr>
              <a:t>	</a:t>
            </a:r>
            <a:endParaRPr lang="fi-FI" sz="860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94631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742950"/>
          </a:xfrm>
        </p:spPr>
        <p:txBody>
          <a:bodyPr/>
          <a:lstStyle/>
          <a:p>
            <a:r>
              <a:rPr lang="fi-FI" b="1" dirty="0"/>
              <a:t>Miten voin helpottaa siivoojan työtä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414587"/>
            <a:ext cx="8579595" cy="3629025"/>
          </a:xfrm>
        </p:spPr>
        <p:txBody>
          <a:bodyPr>
            <a:normAutofit/>
          </a:bodyPr>
          <a:lstStyle/>
          <a:p>
            <a:pPr algn="just"/>
            <a:r>
              <a:rPr lang="fi-FI" dirty="0" smtClean="0">
                <a:latin typeface="Arial"/>
                <a:cs typeface="Arial"/>
              </a:rPr>
              <a:t>	</a:t>
            </a:r>
            <a:r>
              <a:rPr lang="fi-FI" sz="2200" dirty="0" smtClean="0">
                <a:latin typeface="+mj-lt"/>
                <a:cs typeface="Arial"/>
              </a:rPr>
              <a:t>● </a:t>
            </a:r>
            <a:r>
              <a:rPr lang="fi-FI" sz="2000" dirty="0" smtClean="0">
                <a:latin typeface="+mj-lt"/>
              </a:rPr>
              <a:t>Pidän </a:t>
            </a:r>
            <a:r>
              <a:rPr lang="fi-FI" sz="2000" dirty="0">
                <a:latin typeface="+mj-lt"/>
              </a:rPr>
              <a:t>työpöytäni järjestyksessä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Säilytän </a:t>
            </a:r>
            <a:r>
              <a:rPr lang="fi-FI" sz="2000" dirty="0">
                <a:latin typeface="+mj-lt"/>
              </a:rPr>
              <a:t>arvokkaat ”lasilinnut” kotonani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Ikkunalaudat </a:t>
            </a:r>
            <a:r>
              <a:rPr lang="fi-FI" sz="2000" dirty="0">
                <a:latin typeface="+mj-lt"/>
              </a:rPr>
              <a:t>ovat vapaasti pyyhittäviä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Ylätasot </a:t>
            </a:r>
            <a:r>
              <a:rPr lang="fi-FI" sz="2000" dirty="0">
                <a:latin typeface="+mj-lt"/>
              </a:rPr>
              <a:t>ovat vapaat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Varakengät </a:t>
            </a:r>
            <a:r>
              <a:rPr lang="fi-FI" sz="2000" dirty="0">
                <a:latin typeface="+mj-lt"/>
              </a:rPr>
              <a:t>ovat vaate- tai pukukaapeissa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Opetusvälineet ovat niille varatuissa kaapeissa tai laatikoissa </a:t>
            </a:r>
            <a:endParaRPr lang="fi-FI" sz="2000" dirty="0">
              <a:latin typeface="+mj-lt"/>
            </a:endParaRP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Mahdollisuuksien </a:t>
            </a:r>
            <a:r>
              <a:rPr lang="fi-FI" sz="2000" dirty="0">
                <a:latin typeface="+mj-lt"/>
              </a:rPr>
              <a:t>mukaan hyllyt ovellisia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Varastoitavat </a:t>
            </a:r>
            <a:r>
              <a:rPr lang="fi-FI" sz="2000" dirty="0">
                <a:latin typeface="+mj-lt"/>
              </a:rPr>
              <a:t>tavarat kannellisiin muovilaatikoihin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</a:t>
            </a:r>
            <a:r>
              <a:rPr lang="fi-FI" sz="2000" dirty="0" smtClean="0">
                <a:latin typeface="+mj-lt"/>
                <a:cs typeface="Arial"/>
              </a:rPr>
              <a:t>● </a:t>
            </a:r>
            <a:r>
              <a:rPr lang="fi-FI" sz="2000" dirty="0" smtClean="0">
                <a:latin typeface="+mj-lt"/>
              </a:rPr>
              <a:t>En </a:t>
            </a:r>
            <a:r>
              <a:rPr lang="fi-FI" sz="2000" dirty="0" smtClean="0">
                <a:latin typeface="+mj-lt"/>
              </a:rPr>
              <a:t>tuo vanhoja sohvia ja tekstiilinojatuoleja </a:t>
            </a:r>
            <a:r>
              <a:rPr lang="fi-FI" sz="2000" dirty="0" smtClean="0">
                <a:latin typeface="+mj-lt"/>
              </a:rPr>
              <a:t>tiloihin</a:t>
            </a:r>
            <a:endParaRPr lang="fi-FI" sz="2000" dirty="0" smtClean="0">
              <a:latin typeface="+mj-lt"/>
            </a:endParaRP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Toimistohuoneeni lattia ei kaipaa irtomattoja </a:t>
            </a:r>
            <a:endParaRPr lang="fi-FI" sz="2000" dirty="0" smtClean="0">
              <a:latin typeface="+mj-lt"/>
            </a:endParaRPr>
          </a:p>
          <a:p>
            <a:pPr algn="just"/>
            <a:r>
              <a:rPr lang="fi-FI" sz="2000" dirty="0">
                <a:latin typeface="+mj-lt"/>
              </a:rPr>
              <a:t>	</a:t>
            </a:r>
            <a:endParaRPr lang="fi-FI" sz="2000" dirty="0" smtClean="0">
              <a:latin typeface="+mj-lt"/>
            </a:endParaRPr>
          </a:p>
          <a:p>
            <a:pPr algn="just"/>
            <a:endParaRPr lang="fi-FI" sz="2000" dirty="0" smtClean="0">
              <a:latin typeface="+mj-lt"/>
            </a:endParaRP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57116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487055"/>
            <a:ext cx="8298321" cy="794327"/>
          </a:xfrm>
        </p:spPr>
        <p:txBody>
          <a:bodyPr/>
          <a:lstStyle/>
          <a:p>
            <a:r>
              <a:rPr lang="fi-FI" b="1" dirty="0"/>
              <a:t>Miten voin helpottaa siivoojan työtä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281382"/>
            <a:ext cx="8579595" cy="3790806"/>
          </a:xfrm>
        </p:spPr>
        <p:txBody>
          <a:bodyPr>
            <a:normAutofit/>
          </a:bodyPr>
          <a:lstStyle/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Sähköjohdot </a:t>
            </a:r>
            <a:r>
              <a:rPr lang="fi-FI" sz="2000" dirty="0"/>
              <a:t>on niputettu ja pois </a:t>
            </a:r>
            <a:r>
              <a:rPr lang="fi-FI" sz="2000" dirty="0" smtClean="0"/>
              <a:t>lattialta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Tietokoneen näytön ja näppäimistön siisteys kuuluu käyttäjälle</a:t>
            </a:r>
            <a:endParaRPr lang="fi-FI" sz="2000" dirty="0"/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Suojataan </a:t>
            </a:r>
            <a:r>
              <a:rPr lang="fi-FI" sz="2000" dirty="0"/>
              <a:t>pulpetit suojapahvein esim. kuvaamataidon tunneilla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Urheiluvälineille </a:t>
            </a:r>
            <a:r>
              <a:rPr lang="fi-FI" sz="2000" dirty="0"/>
              <a:t>sovitut säilytyspaikat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Roskien </a:t>
            </a:r>
            <a:r>
              <a:rPr lang="fi-FI" sz="2000" dirty="0"/>
              <a:t>paikka roskakoreissa ja jätepapereiden niille </a:t>
            </a:r>
            <a:r>
              <a:rPr lang="fi-FI" sz="2000" dirty="0" smtClean="0"/>
              <a:t>		     	   varatuissa laatikoissa </a:t>
            </a:r>
            <a:endParaRPr lang="fi-FI" sz="2000" dirty="0"/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Säilytettäville </a:t>
            </a:r>
            <a:r>
              <a:rPr lang="fi-FI" sz="2000" dirty="0"/>
              <a:t>painaville tavaroille pyörälliset alustat joiden </a:t>
            </a:r>
            <a:r>
              <a:rPr lang="fi-FI" sz="2000" dirty="0" smtClean="0"/>
              <a:t>		   avulla </a:t>
            </a:r>
            <a:r>
              <a:rPr lang="fi-FI" sz="2000" dirty="0"/>
              <a:t>voidaan tavaroita tarvittaessa siirrellä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Lattiapinnat </a:t>
            </a:r>
            <a:r>
              <a:rPr lang="fi-FI" sz="2000" dirty="0"/>
              <a:t>ja nurkat vapaiksi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Tiskaathan tai laitat </a:t>
            </a:r>
            <a:r>
              <a:rPr lang="fi-FI" sz="2000" dirty="0"/>
              <a:t>käyttämäsi </a:t>
            </a:r>
            <a:r>
              <a:rPr lang="fi-FI" sz="2000" dirty="0" smtClean="0"/>
              <a:t>astiat astianpesukoneeseen, 	 	   älä </a:t>
            </a:r>
            <a:r>
              <a:rPr lang="fi-FI" sz="2000" dirty="0"/>
              <a:t>jätä </a:t>
            </a:r>
            <a:r>
              <a:rPr lang="fi-FI" sz="2000" dirty="0" smtClean="0"/>
              <a:t>tiskialtaaseen tai pöydille</a:t>
            </a:r>
            <a:endParaRPr lang="fi-FI" sz="200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76588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800100"/>
          </a:xfrm>
        </p:spPr>
        <p:txBody>
          <a:bodyPr>
            <a:noAutofit/>
          </a:bodyPr>
          <a:lstStyle/>
          <a:p>
            <a:r>
              <a:rPr lang="fi-FI" b="1" dirty="0"/>
              <a:t>Voin vaikuttaa paljonkin sisäilman laatuun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800350"/>
            <a:ext cx="8579595" cy="3228973"/>
          </a:xfrm>
        </p:spPr>
        <p:txBody>
          <a:bodyPr>
            <a:normAutofit/>
          </a:bodyPr>
          <a:lstStyle/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Pölyjen </a:t>
            </a:r>
            <a:r>
              <a:rPr lang="fi-FI" sz="2000" dirty="0"/>
              <a:t>poisto vapailta pinnoilta on huomattavasti nopeampaa </a:t>
            </a:r>
            <a:r>
              <a:rPr lang="fi-FI" sz="2000" dirty="0" smtClean="0"/>
              <a:t>	   ja </a:t>
            </a:r>
            <a:r>
              <a:rPr lang="fi-FI" sz="2000" dirty="0"/>
              <a:t>tehokkaampaa kuin esteellisiltä pinnoilta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Siivoojan </a:t>
            </a:r>
            <a:r>
              <a:rPr lang="fi-FI" sz="2000" dirty="0"/>
              <a:t>työaikaa säästyy ja siten voidaan vaikuttaa myös </a:t>
            </a:r>
            <a:r>
              <a:rPr lang="fi-FI" sz="2000" dirty="0" smtClean="0"/>
              <a:t>	           	   kustannuksiin </a:t>
            </a:r>
            <a:r>
              <a:rPr lang="fi-FI" sz="2000" dirty="0"/>
              <a:t>ja kohdentaa työaikaa oikein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Pölyt </a:t>
            </a:r>
            <a:r>
              <a:rPr lang="fi-FI" sz="2000" dirty="0"/>
              <a:t>saadaan kiinnittymään siivouspyyhkeeseen tarkemmin </a:t>
            </a:r>
            <a:r>
              <a:rPr lang="fi-FI" sz="2000" dirty="0" smtClean="0"/>
              <a:t>	  	   kun </a:t>
            </a:r>
            <a:r>
              <a:rPr lang="fi-FI" sz="2000" dirty="0"/>
              <a:t>voidaan pyyhkiä pintaa yhtäjaksoisesti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Kun </a:t>
            </a:r>
            <a:r>
              <a:rPr lang="fi-FI" sz="2000" dirty="0"/>
              <a:t>kohteen yleisilme on siisti niin se vaikuttaa koko yhteisön </a:t>
            </a:r>
            <a:r>
              <a:rPr lang="fi-FI" sz="2000" dirty="0" smtClean="0"/>
              <a:t>	   viihtyvyyteen </a:t>
            </a:r>
            <a:endParaRPr lang="fi-FI" sz="2000" dirty="0"/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578150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742949"/>
          </a:xfrm>
        </p:spPr>
        <p:txBody>
          <a:bodyPr/>
          <a:lstStyle/>
          <a:p>
            <a:r>
              <a:rPr lang="fi-FI" b="1" dirty="0"/>
              <a:t>Vuorovaikutus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414587"/>
            <a:ext cx="8579595" cy="3514725"/>
          </a:xfrm>
        </p:spPr>
        <p:txBody>
          <a:bodyPr>
            <a:normAutofit fontScale="92500"/>
          </a:bodyPr>
          <a:lstStyle/>
          <a:p>
            <a:pPr algn="l"/>
            <a:r>
              <a:rPr lang="fi-FI" sz="2200" dirty="0" smtClean="0">
                <a:latin typeface="Arial"/>
                <a:cs typeface="Arial"/>
              </a:rPr>
              <a:t>	</a:t>
            </a:r>
            <a:r>
              <a:rPr lang="fi-FI" sz="2200" dirty="0" smtClean="0">
                <a:latin typeface="+mj-lt"/>
                <a:cs typeface="Arial"/>
              </a:rPr>
              <a:t>● </a:t>
            </a:r>
            <a:r>
              <a:rPr lang="fi-FI" sz="2200" dirty="0" smtClean="0">
                <a:latin typeface="+mj-lt"/>
              </a:rPr>
              <a:t>Mitä </a:t>
            </a:r>
            <a:r>
              <a:rPr lang="fi-FI" sz="2200" dirty="0">
                <a:latin typeface="+mj-lt"/>
              </a:rPr>
              <a:t>enemmän tiedetään kohteen toiminnasta sen </a:t>
            </a:r>
            <a:r>
              <a:rPr lang="fi-FI" sz="2200" dirty="0" smtClean="0">
                <a:latin typeface="+mj-lt"/>
              </a:rPr>
              <a:t>	  	 	   parempaa </a:t>
            </a:r>
            <a:r>
              <a:rPr lang="fi-FI" sz="2200" dirty="0">
                <a:latin typeface="+mj-lt"/>
              </a:rPr>
              <a:t>laatua saadaan myös siivouksella aikaan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Opiskelijoille/oppilaille </a:t>
            </a:r>
            <a:r>
              <a:rPr lang="fi-FI" sz="2200" dirty="0">
                <a:latin typeface="+mj-lt"/>
              </a:rPr>
              <a:t>on myös tärkeää että he saavat </a:t>
            </a:r>
            <a:r>
              <a:rPr lang="fi-FI" sz="2200" dirty="0" smtClean="0">
                <a:latin typeface="+mj-lt"/>
              </a:rPr>
              <a:t>	     	   korjata </a:t>
            </a:r>
            <a:r>
              <a:rPr lang="fi-FI" sz="2200" dirty="0">
                <a:latin typeface="+mj-lt"/>
              </a:rPr>
              <a:t>omat jälkensä esim. jonkin projektin jälkeen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Jälkien </a:t>
            </a:r>
            <a:r>
              <a:rPr lang="fi-FI" sz="2200" dirty="0">
                <a:latin typeface="+mj-lt"/>
              </a:rPr>
              <a:t>siivoaminen erikoisluokissa kuulunee myös </a:t>
            </a:r>
            <a:r>
              <a:rPr lang="fi-FI" sz="2200" dirty="0" smtClean="0">
                <a:latin typeface="+mj-lt"/>
              </a:rPr>
              <a:t>	 	 	   opetukseen</a:t>
            </a:r>
            <a:r>
              <a:rPr lang="fi-FI" sz="2200" dirty="0">
                <a:latin typeface="+mj-lt"/>
              </a:rPr>
              <a:t>? </a:t>
            </a:r>
            <a:r>
              <a:rPr lang="fi-FI" sz="2200" dirty="0" smtClean="0">
                <a:latin typeface="+mj-lt"/>
              </a:rPr>
              <a:t>Kalusteet paikoilleen. Olisi </a:t>
            </a:r>
            <a:r>
              <a:rPr lang="fi-FI" sz="2200" dirty="0">
                <a:latin typeface="+mj-lt"/>
              </a:rPr>
              <a:t>hyvä asia jos näin </a:t>
            </a:r>
            <a:r>
              <a:rPr lang="fi-FI" sz="2200" dirty="0" smtClean="0">
                <a:latin typeface="+mj-lt"/>
              </a:rPr>
              <a:t>olisi</a:t>
            </a:r>
            <a:endParaRPr lang="fi-FI" sz="2200" dirty="0">
              <a:latin typeface="+mj-lt"/>
            </a:endParaRP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Siivous </a:t>
            </a:r>
            <a:r>
              <a:rPr lang="fi-FI" sz="2200" dirty="0">
                <a:latin typeface="+mj-lt"/>
              </a:rPr>
              <a:t>ei ole itse tarkoitus vaan tärkeä lenkki työyhteisössä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Arvostetaan </a:t>
            </a:r>
            <a:r>
              <a:rPr lang="fi-FI" sz="2200" dirty="0">
                <a:latin typeface="+mj-lt"/>
              </a:rPr>
              <a:t>omaa ja toisen työtä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Tehdään </a:t>
            </a:r>
            <a:r>
              <a:rPr lang="fi-FI" sz="2200" dirty="0">
                <a:latin typeface="+mj-lt"/>
              </a:rPr>
              <a:t>toisen työskentelyn helpottamiseksi kaikki mikä </a:t>
            </a:r>
            <a:r>
              <a:rPr lang="fi-FI" sz="2200" dirty="0" smtClean="0">
                <a:latin typeface="+mj-lt"/>
              </a:rPr>
              <a:t>		   voidaan</a:t>
            </a:r>
            <a:r>
              <a:rPr lang="fi-FI" sz="2200" dirty="0">
                <a:latin typeface="+mj-lt"/>
              </a:rPr>
              <a:t>, näin päästään mahdollisimman hyvään kaikkia </a:t>
            </a:r>
            <a:r>
              <a:rPr lang="fi-FI" sz="2200" dirty="0" smtClean="0">
                <a:latin typeface="+mj-lt"/>
              </a:rPr>
              <a:t>	  	   tyydyttävään </a:t>
            </a:r>
            <a:r>
              <a:rPr lang="fi-FI" sz="2200" dirty="0">
                <a:latin typeface="+mj-lt"/>
              </a:rPr>
              <a:t>lopputulokseen 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4568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dirty="0"/>
              <a:t>Jäte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914650"/>
            <a:ext cx="8579595" cy="2486024"/>
          </a:xfrm>
        </p:spPr>
        <p:txBody>
          <a:bodyPr>
            <a:normAutofit/>
          </a:bodyPr>
          <a:lstStyle/>
          <a:p>
            <a:pPr algn="l"/>
            <a:r>
              <a:rPr lang="fi-FI" dirty="0" smtClean="0">
                <a:latin typeface="Arial"/>
                <a:cs typeface="Arial"/>
              </a:rPr>
              <a:t>	</a:t>
            </a:r>
            <a:r>
              <a:rPr lang="fi-FI" dirty="0" smtClean="0">
                <a:latin typeface="+mj-lt"/>
                <a:cs typeface="Arial"/>
              </a:rPr>
              <a:t>● </a:t>
            </a:r>
            <a:r>
              <a:rPr lang="fi-FI" dirty="0" smtClean="0">
                <a:latin typeface="+mj-lt"/>
              </a:rPr>
              <a:t>Muistathan </a:t>
            </a:r>
            <a:r>
              <a:rPr lang="fi-FI" dirty="0">
                <a:latin typeface="+mj-lt"/>
              </a:rPr>
              <a:t>viedä biojätteen taukotilan bioastiaan </a:t>
            </a: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Paperinkeräyslaatikkoon </a:t>
            </a:r>
            <a:r>
              <a:rPr lang="fi-FI" dirty="0">
                <a:latin typeface="+mj-lt"/>
              </a:rPr>
              <a:t>vain sinne kuuluvat paperit</a:t>
            </a: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Tuhottavat </a:t>
            </a:r>
            <a:r>
              <a:rPr lang="fi-FI" dirty="0">
                <a:latin typeface="+mj-lt"/>
              </a:rPr>
              <a:t>paperit silputtavaksi, 	</a:t>
            </a:r>
            <a:r>
              <a:rPr lang="fi-FI" dirty="0" smtClean="0">
                <a:latin typeface="+mj-lt"/>
              </a:rPr>
              <a:t>	  	 	   ei paperinkeräyslaatikkoon</a:t>
            </a:r>
            <a:endParaRPr lang="fi-FI" dirty="0">
              <a:latin typeface="+mj-lt"/>
            </a:endParaRP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Pois </a:t>
            </a:r>
            <a:r>
              <a:rPr lang="fi-FI" dirty="0">
                <a:latin typeface="+mj-lt"/>
              </a:rPr>
              <a:t>vietävään merkitä ”saa viedä roskiin”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3.2.2015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1981077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Etusivu_FI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tu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92</Words>
  <Application>Microsoft Office PowerPoint</Application>
  <PresentationFormat>Näytössä katseltava diaesitys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4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Etusivu_FI</vt:lpstr>
      <vt:lpstr>Etusivu ENG</vt:lpstr>
      <vt:lpstr>Sivu FI</vt:lpstr>
      <vt:lpstr>Sivu ENG</vt:lpstr>
      <vt:lpstr>SIIVOUKSEN LAATUUN VAIKUTTAVAT TEKIJÄT</vt:lpstr>
      <vt:lpstr>Työympäristön yleinen ilme</vt:lpstr>
      <vt:lpstr>Mitä näet</vt:lpstr>
      <vt:lpstr>Pöly lähtee pyyhkimällä</vt:lpstr>
      <vt:lpstr>Miten voin helpottaa siivoojan työtä</vt:lpstr>
      <vt:lpstr>Miten voin helpottaa siivoojan työtä</vt:lpstr>
      <vt:lpstr>Voin vaikuttaa paljonkin sisäilman laatuun</vt:lpstr>
      <vt:lpstr>Vuorovaikutus</vt:lpstr>
      <vt:lpstr>Jäte</vt:lpstr>
      <vt:lpstr>Kiitos yhteistyöstä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otsikko otsikko otsikko</dc:title>
  <dc:creator>povaskai</dc:creator>
  <cp:lastModifiedBy>Leena Lämsä</cp:lastModifiedBy>
  <cp:revision>46</cp:revision>
  <cp:lastPrinted>2012-08-07T11:53:20Z</cp:lastPrinted>
  <dcterms:created xsi:type="dcterms:W3CDTF">2012-10-10T09:28:57Z</dcterms:created>
  <dcterms:modified xsi:type="dcterms:W3CDTF">2015-02-03T17:08:22Z</dcterms:modified>
</cp:coreProperties>
</file>