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9144000" cy="6858000" type="screen4x3"/>
  <p:notesSz cx="6805613" cy="99393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4F971-B655-4C9D-8DE3-5A7CA9D5DC3A}" type="datetimeFigureOut">
              <a:rPr lang="fi-FI" smtClean="0"/>
              <a:t>24.1.2012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1534A-C740-4313-8C52-D9AB90F0F0D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495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9E896-92AA-4AC2-AA3C-B3AFB08D5AA3}" type="datetimeFigureOut">
              <a:rPr lang="fi-FI" smtClean="0"/>
              <a:t>24.1.2012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B55AC-47ED-40F7-AEDC-137C26696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052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EE78D4-AA22-4CD8-BFC5-F567D5D5B0E0}" type="datetime1">
              <a:rPr lang="fi-FI" smtClean="0"/>
              <a:t>24.1.2012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154A56-75D6-45BA-887D-14B78684BA99}" type="datetime1">
              <a:rPr lang="fi-FI" smtClean="0"/>
              <a:t>24.1.2012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EE74A-BE36-4C29-BFCA-3DD45C6756A6}" type="datetime1">
              <a:rPr lang="fi-FI" smtClean="0"/>
              <a:t>24.1.2012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E64F38-E69C-4956-929B-4C066930FED8}" type="datetime1">
              <a:rPr lang="fi-FI" smtClean="0"/>
              <a:t>24.1.2012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194C13-774C-457C-9CDF-90EAB4EF3333}" type="datetime1">
              <a:rPr lang="fi-FI" smtClean="0"/>
              <a:t>24.1.2012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41CFDE-296F-47A5-9C8D-75A23BBA0FB7}" type="datetime1">
              <a:rPr lang="fi-FI" smtClean="0"/>
              <a:t>24.1.2012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2F2756-BBE7-43F9-BA54-21FAD6515E44}" type="datetime1">
              <a:rPr lang="fi-FI" smtClean="0"/>
              <a:t>24.1.2012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FA6650-164D-41FE-BC11-A85195A8DDFE}" type="datetime1">
              <a:rPr lang="fi-FI" smtClean="0"/>
              <a:t>24.1.2012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993B2B-9B1C-491A-BF74-5E70DCF623FE}" type="datetime1">
              <a:rPr lang="fi-FI" smtClean="0"/>
              <a:t>24.1.2012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F7CB2C-7E28-4B1E-9811-DCB460457680}" type="datetime1">
              <a:rPr lang="fi-FI" smtClean="0"/>
              <a:t>24.1.2012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63B07D-0B78-431F-9AC5-819912C2619E}" type="datetime1">
              <a:rPr lang="fi-FI" smtClean="0"/>
              <a:t>24.1.2012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579712B-EFA2-4F42-B087-F456BFB3F484}" type="datetime1">
              <a:rPr lang="fi-FI" smtClean="0"/>
              <a:t>24.1.2012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i-FI" smtClean="0"/>
              <a:t>Anita Perttunen/ Opiskelijoiden hyvinvointi- ja ohjauspalvelut</a:t>
            </a:r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1265D-71A8-4FD6-B390-7681A60F1F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ita.perttunen@oulu.fi" TargetMode="External"/><Relationship Id="rId2" Type="http://schemas.openxmlformats.org/officeDocument/2006/relationships/hyperlink" Target="mailto:merja.mustonen@oulu.f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0"/>
            <a:ext cx="8388424" cy="1196752"/>
          </a:xfrm>
        </p:spPr>
        <p:txBody>
          <a:bodyPr>
            <a:normAutofit/>
          </a:bodyPr>
          <a:lstStyle/>
          <a:p>
            <a:pPr algn="ctr"/>
            <a:r>
              <a:rPr lang="fi-FI" sz="2200" dirty="0" smtClean="0"/>
              <a:t>Omaopettajakoulutus 2012</a:t>
            </a:r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1200" dirty="0" smtClean="0"/>
              <a:t>koulutukset ovat avoimia Oulun yliopiston </a:t>
            </a:r>
            <a:r>
              <a:rPr lang="fi-FI" sz="1200" dirty="0" smtClean="0"/>
              <a:t>henkilökunnalle,  osallistumista suositellaan erityisesti syksyllä </a:t>
            </a:r>
            <a:r>
              <a:rPr lang="fi-FI" sz="1200" dirty="0"/>
              <a:t>2</a:t>
            </a:r>
            <a:r>
              <a:rPr lang="fi-FI" sz="1200" dirty="0" smtClean="0"/>
              <a:t>012 </a:t>
            </a:r>
            <a:r>
              <a:rPr lang="fi-FI" sz="1200" dirty="0" smtClean="0"/>
              <a:t>aloittavien opiskelijoiden </a:t>
            </a:r>
            <a:r>
              <a:rPr lang="fi-FI" sz="1200" dirty="0" smtClean="0"/>
              <a:t>omaopettajille.</a:t>
            </a:r>
            <a:br>
              <a:rPr lang="fi-FI" sz="1200" dirty="0" smtClean="0"/>
            </a:br>
            <a:r>
              <a:rPr lang="fi-FI" sz="1200" dirty="0" smtClean="0"/>
              <a:t>Ilmoittautumiset osoitteeseen </a:t>
            </a:r>
            <a:r>
              <a:rPr lang="fi-FI" sz="1200" dirty="0" err="1" smtClean="0">
                <a:hlinkClick r:id="rId2"/>
              </a:rPr>
              <a:t>merja.mustonen@oulu.fi</a:t>
            </a:r>
            <a:r>
              <a:rPr lang="fi-FI" sz="1200" dirty="0" smtClean="0"/>
              <a:t/>
            </a:r>
            <a:br>
              <a:rPr lang="fi-FI" sz="1200" dirty="0" smtClean="0"/>
            </a:br>
            <a:r>
              <a:rPr lang="fi-FI" sz="1200" dirty="0" smtClean="0"/>
              <a:t>Lisätietoa: </a:t>
            </a:r>
            <a:r>
              <a:rPr lang="fi-FI" sz="1200" dirty="0" err="1" smtClean="0">
                <a:hlinkClick r:id="rId3"/>
              </a:rPr>
              <a:t>anita.perttunen@oulu.fi</a:t>
            </a:r>
            <a:r>
              <a:rPr lang="fi-FI" sz="1200" dirty="0" smtClean="0"/>
              <a:t> </a:t>
            </a:r>
            <a:endParaRPr lang="fi-FI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92641474"/>
              </p:ext>
            </p:extLst>
          </p:nvPr>
        </p:nvGraphicFramePr>
        <p:xfrm>
          <a:off x="179512" y="1196458"/>
          <a:ext cx="8784978" cy="49688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400"/>
                <a:gridCol w="2256251"/>
                <a:gridCol w="2928327"/>
              </a:tblGrid>
              <a:tr h="432048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Tilaisuus</a:t>
                      </a:r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Aika ja paikka</a:t>
                      </a:r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Sisältö/puhujat</a:t>
                      </a:r>
                      <a:endParaRPr lang="fi-FI" sz="1800" dirty="0"/>
                    </a:p>
                  </a:txBody>
                  <a:tcPr/>
                </a:tc>
              </a:tr>
              <a:tr h="1673050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Omaopettajatoiminnan</a:t>
                      </a:r>
                      <a:r>
                        <a:rPr lang="fi-FI" sz="1100" baseline="0" dirty="0" smtClean="0"/>
                        <a:t> lähtökohtia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20.2.2012 klo 12.15 -13.45</a:t>
                      </a:r>
                    </a:p>
                    <a:p>
                      <a:r>
                        <a:rPr lang="fi-FI" sz="1100" dirty="0" smtClean="0"/>
                        <a:t>Sali: L7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Koulutusrehtori</a:t>
                      </a:r>
                      <a:r>
                        <a:rPr lang="fi-FI" sz="1100" baseline="0" dirty="0" smtClean="0"/>
                        <a:t> Olli Silvén: Omaopettajatoiminnan lähtökohtia</a:t>
                      </a:r>
                    </a:p>
                    <a:p>
                      <a:r>
                        <a:rPr lang="fi-FI" sz="1100" baseline="0" dirty="0" smtClean="0"/>
                        <a:t>Suunnittelija Anita Perttunen: Kevään omaopettajakoulutuksen ja Omaopettajaverkoston (</a:t>
                      </a:r>
                      <a:r>
                        <a:rPr lang="fi-FI" sz="1100" baseline="0" dirty="0" err="1" smtClean="0"/>
                        <a:t>omaope.ning.com</a:t>
                      </a:r>
                      <a:r>
                        <a:rPr lang="fi-FI" sz="1100" baseline="0" dirty="0" smtClean="0"/>
                        <a:t> )  esittely</a:t>
                      </a:r>
                    </a:p>
                  </a:txBody>
                  <a:tcPr/>
                </a:tc>
              </a:tr>
              <a:tr h="991540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Omaopettaja</a:t>
                      </a:r>
                      <a:r>
                        <a:rPr lang="fi-FI" sz="1100" baseline="0" dirty="0" smtClean="0"/>
                        <a:t> yliopiston ohjaajaverkostossa</a:t>
                      </a:r>
                    </a:p>
                    <a:p>
                      <a:r>
                        <a:rPr lang="fi-FI" sz="1100" baseline="0" dirty="0" smtClean="0"/>
                        <a:t>- Suunnitelmallinen ohjaus ja ryhmän ohjaaminen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5.3.2012 klo 12.15 – 13.45</a:t>
                      </a:r>
                    </a:p>
                    <a:p>
                      <a:r>
                        <a:rPr lang="fi-FI" sz="1100" dirty="0" smtClean="0"/>
                        <a:t>Sali: L7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baseline="0" dirty="0" smtClean="0"/>
                        <a:t>Suunnittelija Anita Perttunen: Mitä ohjaus on? Ohjaussuunnitelma ja ohjauksen tavoitteet, ohjaus yliopistoyhteisössä ja omaopettaja tehtävät</a:t>
                      </a: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Opiskelijan hyvinvointi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12.3. klo 12.15 – 14.45</a:t>
                      </a:r>
                    </a:p>
                    <a:p>
                      <a:r>
                        <a:rPr lang="fi-FI" sz="1100" dirty="0" smtClean="0"/>
                        <a:t>Sali: L7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Opintopsykologi Päivi Räty ja </a:t>
                      </a:r>
                      <a:r>
                        <a:rPr lang="fi-FI" sz="1100" dirty="0" smtClean="0">
                          <a:solidFill>
                            <a:schemeClr val="tx1"/>
                          </a:solidFill>
                        </a:rPr>
                        <a:t>asiantuntija</a:t>
                      </a:r>
                      <a:r>
                        <a:rPr lang="fi-FI" sz="1100" baseline="0" dirty="0" smtClean="0">
                          <a:solidFill>
                            <a:schemeClr val="tx1"/>
                          </a:solidFill>
                        </a:rPr>
                        <a:t> yliopiston ulkopuolelta</a:t>
                      </a:r>
                      <a:r>
                        <a:rPr lang="fi-FI" sz="1100" dirty="0" smtClean="0"/>
                        <a:t>: Opiskelijan hyvinvointi ja jaksaminen, esteetön opiskelu ja opetuksen erityisjärjestelyt, erilaiset oppijat</a:t>
                      </a: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Ammatillisen</a:t>
                      </a:r>
                      <a:r>
                        <a:rPr lang="fi-FI" sz="1100" baseline="0" dirty="0" smtClean="0"/>
                        <a:t> kasvun tukeminen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2.4.12 klo 12.15 – 14.45</a:t>
                      </a:r>
                    </a:p>
                    <a:p>
                      <a:r>
                        <a:rPr lang="fi-FI" sz="1100" dirty="0" smtClean="0"/>
                        <a:t>Sali: TS 101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Projektipäällikkö Kaisa Karhu: Urasuunnittelu ja työelämään ohjaaminen/työelämätieto</a:t>
                      </a:r>
                    </a:p>
                    <a:p>
                      <a:r>
                        <a:rPr lang="fi-FI" sz="1100" dirty="0" smtClean="0">
                          <a:solidFill>
                            <a:schemeClr val="tx1"/>
                          </a:solidFill>
                        </a:rPr>
                        <a:t>Suunnittelija Elina Koskinen: </a:t>
                      </a:r>
                      <a:r>
                        <a:rPr lang="fi-FI" sz="1100" dirty="0" smtClean="0"/>
                        <a:t>Harjoittelu polkuna työelämään</a:t>
                      </a:r>
                      <a:endParaRPr lang="fi-FI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1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128191"/>
              </p:ext>
            </p:extLst>
          </p:nvPr>
        </p:nvGraphicFramePr>
        <p:xfrm>
          <a:off x="179512" y="1124744"/>
          <a:ext cx="8712970" cy="46866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70699"/>
                <a:gridCol w="2337947"/>
                <a:gridCol w="2904324"/>
              </a:tblGrid>
              <a:tr h="648072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Tilaisuus</a:t>
                      </a:r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Aika ja paikka</a:t>
                      </a:r>
                      <a:endParaRPr lang="fi-FI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Sisältö ja puhujat</a:t>
                      </a:r>
                      <a:endParaRPr lang="fi-FI" sz="1800" dirty="0"/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err="1" smtClean="0"/>
                        <a:t>Lukihäröpäivä</a:t>
                      </a:r>
                      <a:endParaRPr lang="fi-FI" sz="11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- Suunnattu opiskelijoille ja henkilökunnalle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17.4. klo 12.15 – 14.45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Sali: L8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aseline="0" dirty="0" smtClean="0"/>
                        <a:t>Opintopsykologi Päivi Räty järjestää koulutuksen, puhujina asiantuntijoita ja opiskelijoita</a:t>
                      </a: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Ajankäyttö ja suunnitelmallinen opiskelu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- Suunnattu opiskelijoille</a:t>
                      </a:r>
                      <a:r>
                        <a:rPr lang="fi-FI" sz="1100" baseline="0" dirty="0" smtClean="0"/>
                        <a:t> ja henkilökunnalle</a:t>
                      </a:r>
                      <a:endParaRPr lang="fi-FI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7.5. klo 12.15</a:t>
                      </a:r>
                      <a:r>
                        <a:rPr lang="fi-FI" sz="1100" baseline="0" dirty="0" smtClean="0"/>
                        <a:t> </a:t>
                      </a:r>
                      <a:r>
                        <a:rPr lang="fi-FI" sz="1100" dirty="0" smtClean="0"/>
                        <a:t>- 13.45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Sali: L7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 smtClean="0"/>
                        <a:t>Projektipäällikkö Jaana Liimatainen</a:t>
                      </a:r>
                      <a:r>
                        <a:rPr lang="fi-FI" sz="1100" baseline="0" dirty="0" smtClean="0"/>
                        <a:t> ja opintopsykologi Päivi Räty: </a:t>
                      </a:r>
                      <a:r>
                        <a:rPr lang="fi-FI" sz="1100" dirty="0" smtClean="0"/>
                        <a:t>Tehokas</a:t>
                      </a:r>
                      <a:r>
                        <a:rPr lang="fi-FI" sz="1100" baseline="0" dirty="0" smtClean="0"/>
                        <a:t> opiskelu ja oppimisen taito, ajanhallinnan välineet ja suunnitelmallinen opiskelu</a:t>
                      </a: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Opintojen suunnittelun ja seurannan työvälineet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Huhtikuu-toukokuu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HOPS</a:t>
                      </a:r>
                      <a:r>
                        <a:rPr lang="fi-FI" sz="1100" baseline="0" dirty="0" smtClean="0"/>
                        <a:t> opiskelijan ja  omaopettajan työvälineenä,  Opintojen etenemisen seurannan välineet. Puhujat varmistuvat myöhemmin</a:t>
                      </a:r>
                      <a:endParaRPr lang="fi-FI" sz="11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Lisäksi </a:t>
                      </a:r>
                      <a:r>
                        <a:rPr lang="fi-FI" sz="1100" b="1" dirty="0" smtClean="0"/>
                        <a:t>tiedekuntakohtaiset</a:t>
                      </a:r>
                      <a:r>
                        <a:rPr lang="fi-FI" sz="1100" dirty="0" smtClean="0"/>
                        <a:t> koulutukset yhdessä pienryhmäohjaajien kanssa viikoilla</a:t>
                      </a:r>
                      <a:r>
                        <a:rPr lang="fi-FI" sz="1100" baseline="0" dirty="0" smtClean="0"/>
                        <a:t> 13-15</a:t>
                      </a:r>
                    </a:p>
                    <a:p>
                      <a:r>
                        <a:rPr lang="fi-FI" sz="1100" baseline="0" dirty="0" smtClean="0"/>
                        <a:t>26.3. – 13.4.12/ 6 tilaisuutta (4 tuntia/tilaisuus)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Ajankohdat</a:t>
                      </a:r>
                      <a:r>
                        <a:rPr lang="fi-FI" sz="1050" baseline="0" dirty="0" smtClean="0"/>
                        <a:t> sovitaan tiedekuntien yhteyshenkilöiden kanssa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r>
                        <a:rPr lang="fi-FI" sz="1100" dirty="0" smtClean="0"/>
                        <a:t>Ning-työskentely</a:t>
                      </a:r>
                      <a:endParaRPr lang="fi-FI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kevät-syksy 2012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Omaopettajien</a:t>
                      </a:r>
                      <a:r>
                        <a:rPr lang="fi-FI" sz="1050" baseline="0" dirty="0" smtClean="0"/>
                        <a:t> verkoston (</a:t>
                      </a:r>
                      <a:r>
                        <a:rPr lang="fi-FI" sz="1050" baseline="0" dirty="0" err="1" smtClean="0"/>
                        <a:t>omaope.ning.com</a:t>
                      </a:r>
                      <a:r>
                        <a:rPr lang="fi-FI" sz="1050" baseline="0" dirty="0" smtClean="0"/>
                        <a:t>) hyödyntäminen ohjaustyössä</a:t>
                      </a:r>
                      <a:endParaRPr lang="fi-FI" sz="10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50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705</TotalTime>
  <Words>252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Omaopettajakoulutus 2012 koulutukset ovat avoimia Oulun yliopiston henkilökunnalle,  osallistumista suositellaan erityisesti syksyllä 2012 aloittavien opiskelijoiden omaopettajille. Ilmoittautumiset osoitteeseen merja.mustonen@oulu.fi Lisätietoa: anita.perttunen@oulu.fi </vt:lpstr>
      <vt:lpstr>PowerPoint Presentation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 Perttunen</dc:creator>
  <cp:lastModifiedBy>Oulun yliopisto</cp:lastModifiedBy>
  <cp:revision>59</cp:revision>
  <cp:lastPrinted>2012-01-18T09:57:05Z</cp:lastPrinted>
  <dcterms:created xsi:type="dcterms:W3CDTF">2011-11-23T13:22:16Z</dcterms:created>
  <dcterms:modified xsi:type="dcterms:W3CDTF">2012-01-24T13:04:30Z</dcterms:modified>
</cp:coreProperties>
</file>