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8.1-->
<p:presentation xmlns:r="http://schemas.openxmlformats.org/officeDocument/2006/relationships" xmlns:a="http://schemas.openxmlformats.org/drawingml/2006/main" xmlns:p="http://schemas.openxmlformats.org/presentationml/2006/main" showSpecialPlsOnTitleSld="0" saveSubsetFonts="1" autoCompressPictures="0">
  <p:sldMasterIdLst>
    <p:sldMasterId id="2147483771" r:id="rId1"/>
  </p:sldMasterIdLst>
  <p:notesMasterIdLst>
    <p:notesMasterId r:id="rId2"/>
  </p:notesMasterIdLst>
  <p:handoutMasterIdLst>
    <p:handoutMasterId r:id="rId3"/>
  </p:handoutMasterIdLst>
  <p:sldIdLst>
    <p:sldId id="260" r:id="rId4"/>
    <p:sldId id="263" r:id="rId5"/>
    <p:sldId id="266" r:id="rId6"/>
    <p:sldId id="269" r:id="rId7"/>
    <p:sldId id="272" r:id="rId8"/>
    <p:sldId id="275" r:id="rId9"/>
    <p:sldId id="278" r:id="rId10"/>
    <p:sldId id="281" r:id="rId11"/>
    <p:sldId id="284" r:id="rId12"/>
    <p:sldId id="287" r:id="rId13"/>
    <p:sldId id="290" r:id="rId14"/>
    <p:sldId id="293" r:id="rId15"/>
  </p:sldIdLst>
  <p:sldSz cx="9144000" cy="5143500" type="screen16x9"/>
  <p:notesSz cx="6797675" cy="9929813"/>
  <p:custDataLst>
    <p:tags r:id="rId16"/>
  </p:custDataLst>
  <p:defaultTextStyle>
    <a:defPPr>
      <a:defRPr lang="fi-FI"/>
    </a:defPPr>
    <a:lvl1pPr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322532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645063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967595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290127" algn="l" defTabSz="322532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1612659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1935190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2257722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2580254" algn="l" defTabSz="64506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4" userDrawn="1">
          <p15:clr>
            <a:srgbClr val="A4A3A4"/>
          </p15:clr>
        </p15:guide>
        <p15:guide id="2" pos="26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B047"/>
    <a:srgbClr val="488456"/>
    <a:srgbClr val="619AE1"/>
    <a:srgbClr val="006699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7" autoAdjust="0"/>
    <p:restoredTop sz="94660"/>
  </p:normalViewPr>
  <p:slideViewPr>
    <p:cSldViewPr snapToGrid="0" snapToObjects="1">
      <p:cViewPr varScale="1">
        <p:scale>
          <a:sx n="335" d="100"/>
          <a:sy n="335" d="100"/>
        </p:scale>
        <p:origin x="1350" y="276"/>
      </p:cViewPr>
      <p:guideLst>
        <p:guide orient="horz" pos="1564"/>
        <p:guide pos="26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397404-0F31-4782-8D5D-40BEE83C7955}" type="datetime1">
              <a:rPr lang="fi-FI" altLang="fi-FI"/>
              <a:pPr>
                <a:defRPr/>
              </a:pPr>
              <a:t>21.12.2020</a:t>
            </a:fld>
            <a:endParaRPr lang="fi-FI" alt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1599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3FAB58B-D2BA-46C4-8AB2-873336E5454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126126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26A819-7D24-41D5-A2CE-D6AE6B1B2B2B}" type="datetime1">
              <a:rPr lang="fi-FI" altLang="fi-FI"/>
              <a:pPr>
                <a:defRPr/>
              </a:pPr>
              <a:t>21.12.2020</a:t>
            </a:fld>
            <a:endParaRPr lang="fi-FI" alt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" y="744538"/>
            <a:ext cx="635952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649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A60509E-DE69-46CE-82C4-12FDC2423C4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3285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322532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645063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967595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290127" algn="l" defTabSz="322532" rtl="0" eaLnBrk="0" fontAlgn="base" hangingPunct="0">
      <a:spcBef>
        <a:spcPct val="30000"/>
      </a:spcBef>
      <a:spcAft>
        <a:spcPct val="0"/>
      </a:spcAft>
      <a:defRPr sz="847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1612659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6pPr>
    <a:lvl7pPr marL="1935190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7pPr>
    <a:lvl8pPr marL="2257722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8pPr>
    <a:lvl9pPr marL="2580254" algn="l" defTabSz="322532" rtl="0" eaLnBrk="1" latinLnBrk="0" hangingPunct="1">
      <a:defRPr sz="8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10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11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12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7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8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9075" y="744538"/>
            <a:ext cx="6359525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REPEAT_FOR_GRAPHS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60509E-DE69-46CE-82C4-12FDC2423C4E}" type="slidenum">
              <a:rPr lang="fi-FI" altLang="fi-FI" smtClean="0"/>
              <a:pPr>
                <a:defRPr/>
              </a:pPr>
              <a:t>9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82298549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Picture 6" descr="CS_logo.jpg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701" y="321470"/>
            <a:ext cx="874800" cy="792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CS_SLOGAN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3751" y="321471"/>
            <a:ext cx="1543051" cy="88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919286"/>
            <a:ext cx="8229600" cy="1077144"/>
          </a:xfrm>
        </p:spPr>
        <p:txBody>
          <a:bodyPr wrap="none">
            <a:normAutofit/>
          </a:bodyPr>
          <a:lstStyle>
            <a:lvl1pPr marL="0" indent="0" algn="l">
              <a:buNone/>
              <a:defRPr>
                <a:solidFill>
                  <a:schemeClr val="accent2"/>
                </a:solidFill>
              </a:defRPr>
            </a:lvl1pPr>
            <a:lvl2pPr marL="258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65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4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33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91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7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66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Lisää alaotsikko napsauttamalla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457200" y="2078478"/>
            <a:ext cx="8229600" cy="840811"/>
          </a:xfrm>
        </p:spPr>
        <p:txBody>
          <a:bodyPr wrap="none" anchor="b">
            <a:normAutofit/>
          </a:bodyPr>
          <a:lstStyle>
            <a:lvl1pPr>
              <a:defRPr sz="3389" baseline="0"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E399FF3F-9003-4A29-94EE-0378856E3DBE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F3349203-BF8E-43E8-961B-1B93DCE4626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034853"/>
            <a:ext cx="8229600" cy="495102"/>
          </a:xfrm>
        </p:spPr>
        <p:txBody>
          <a:bodyPr wrap="none" anchor="b">
            <a:normAutofit/>
          </a:bodyPr>
          <a:lstStyle>
            <a:lvl1pPr marL="0" indent="0">
              <a:buNone/>
              <a:defRPr sz="1130"/>
            </a:lvl1pPr>
          </a:lstStyle>
          <a:p>
            <a:pPr lvl="0"/>
            <a:r>
              <a:rPr lang="fi-FI"/>
              <a:t>Muokkaa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234892878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yhjä siv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CCF9A60F-D1CA-4AAC-A533-FDE64DF59D55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32674685"/>
      </p:ext>
    </p:extLst>
  </p:cSld>
  <p:clrMapOvr>
    <a:masterClrMapping/>
  </p:clrMapOvr>
  <p:transition spd="slow">
    <p:push dir="u"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eferenss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71398" y="1228728"/>
            <a:ext cx="3245803" cy="2213338"/>
          </a:xfrm>
        </p:spPr>
        <p:txBody>
          <a:bodyPr/>
          <a:lstStyle>
            <a:lvl1pPr marL="0" indent="0">
              <a:buNone/>
              <a:defRPr sz="1017">
                <a:solidFill>
                  <a:schemeClr val="tx2"/>
                </a:solidFill>
              </a:defRPr>
            </a:lvl1pPr>
            <a:lvl2pPr marL="142353">
              <a:defRPr sz="792"/>
            </a:lvl2pPr>
            <a:lvl3pPr marL="244033">
              <a:defRPr sz="792"/>
            </a:lvl3pPr>
            <a:lvl4pPr marL="345714">
              <a:defRPr sz="792"/>
            </a:lvl4pPr>
            <a:lvl5pPr marL="447393">
              <a:defRPr sz="792"/>
            </a:lvl5pPr>
            <a:lvl6pPr>
              <a:defRPr sz="1017"/>
            </a:lvl6pPr>
            <a:lvl7pPr>
              <a:defRPr sz="1017"/>
            </a:lvl7pPr>
            <a:lvl8pPr>
              <a:defRPr sz="1017"/>
            </a:lvl8pPr>
            <a:lvl9pPr>
              <a:defRPr sz="1017"/>
            </a:lvl9pPr>
          </a:lstStyle>
          <a:p>
            <a:pPr lvl="0"/>
            <a:r>
              <a:rPr lang="fi-FI" altLang="fi-FI"/>
              <a:t>Lisää tekstiä napsauttamalla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205978"/>
            <a:ext cx="3960000" cy="864000"/>
          </a:xfrm>
        </p:spPr>
        <p:txBody>
          <a:bodyPr>
            <a:normAutofit/>
          </a:bodyPr>
          <a:lstStyle>
            <a:lvl1pPr>
              <a:defRPr sz="1581"/>
            </a:lvl1pPr>
          </a:lstStyle>
          <a:p>
            <a:r>
              <a:rPr lang="fi-FI"/>
              <a:t>Muokkaa napsautt.</a:t>
            </a:r>
          </a:p>
        </p:txBody>
      </p:sp>
      <p:sp>
        <p:nvSpPr>
          <p:cNvPr id="11" name="Tekstin paikkamerkki 10"/>
          <p:cNvSpPr>
            <a:spLocks noGrp="1"/>
          </p:cNvSpPr>
          <p:nvPr>
            <p:ph type="body" sz="quarter" idx="14" hasCustomPrompt="1"/>
          </p:nvPr>
        </p:nvSpPr>
        <p:spPr>
          <a:xfrm>
            <a:off x="457977" y="4192500"/>
            <a:ext cx="3959226" cy="764381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792">
                <a:solidFill>
                  <a:schemeClr val="accent4"/>
                </a:solidFill>
              </a:defRPr>
            </a:lvl1pPr>
            <a:lvl2pPr>
              <a:lnSpc>
                <a:spcPct val="100000"/>
              </a:lnSpc>
              <a:defRPr sz="678">
                <a:solidFill>
                  <a:schemeClr val="accent4"/>
                </a:solidFill>
              </a:defRPr>
            </a:lvl2pPr>
            <a:lvl3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3pPr>
            <a:lvl4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4pPr>
            <a:lvl5pPr>
              <a:lnSpc>
                <a:spcPct val="100000"/>
              </a:lnSpc>
              <a:defRPr sz="622">
                <a:solidFill>
                  <a:schemeClr val="accent4"/>
                </a:solidFill>
              </a:defRPr>
            </a:lvl5pPr>
          </a:lstStyle>
          <a:p>
            <a:pPr lvl="0"/>
            <a:r>
              <a:rPr lang="fi-FI" altLang="fi-FI"/>
              <a:t>Lisää tekstiä napsauttamalla</a:t>
            </a:r>
          </a:p>
        </p:txBody>
      </p:sp>
      <p:sp>
        <p:nvSpPr>
          <p:cNvPr id="13" name="Kuvan paikkamerkki 12"/>
          <p:cNvSpPr>
            <a:spLocks noGrp="1"/>
          </p:cNvSpPr>
          <p:nvPr>
            <p:ph type="pic" sz="quarter" idx="15"/>
          </p:nvPr>
        </p:nvSpPr>
        <p:spPr>
          <a:xfrm>
            <a:off x="457975" y="3618312"/>
            <a:ext cx="1284288" cy="464344"/>
          </a:xfrm>
        </p:spPr>
        <p:txBody>
          <a:bodyPr/>
          <a:lstStyle/>
          <a:p>
            <a:endParaRPr lang="fi-FI"/>
          </a:p>
        </p:txBody>
      </p:sp>
      <p:sp>
        <p:nvSpPr>
          <p:cNvPr id="14" name="Tekstiruutu 2"/>
          <p:cNvSpPr txBox="1">
            <a:spLocks noChangeArrowheads="1"/>
          </p:cNvSpPr>
          <p:nvPr userDrawn="1"/>
        </p:nvSpPr>
        <p:spPr bwMode="auto">
          <a:xfrm>
            <a:off x="518938" y="1015777"/>
            <a:ext cx="655077" cy="780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fi-FI" altLang="fi-FI" sz="4519" b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1108370"/>
      </p:ext>
    </p:extLst>
  </p:cSld>
  <p:clrMapOvr>
    <a:masterClrMapping/>
  </p:clrMapOvr>
  <p:transition spd="slow">
    <p:push dir="u"/>
  </p:transition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Tyhjä sivu logoll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14ADC038-A032-42BC-866E-7DE4E482FBFF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8153267" y="268036"/>
            <a:ext cx="533533" cy="37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610545"/>
      </p:ext>
    </p:extLst>
  </p:cSld>
  <p:clrMapOvr>
    <a:masterClrMapping/>
  </p:clrMapOvr>
  <p:transition spd="slow">
    <p:push dir="u"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2pPr>
              <a:defRPr lang="fi-FI" altLang="fi-FI" smtClean="0"/>
            </a:lvl2pPr>
            <a:lvl3pPr>
              <a:defRPr lang="fi-FI" altLang="fi-FI" smtClean="0"/>
            </a:lvl3pPr>
            <a:lvl4pPr>
              <a:defRPr lang="fi-FI" altLang="fi-FI" smtClean="0"/>
            </a:lvl4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7CF5-C98D-4A63-9934-852011CDA7AC}" type="datetime1">
              <a:rPr lang="fi-FI" smtClean="0"/>
              <a:t>21.12.2020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Corporate Spirit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FE530-CCFC-4E1E-A849-D0E171B348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38856359"/>
      </p:ext>
    </p:extLst>
  </p:cSld>
  <p:clrMapOvr>
    <a:masterClrMapping/>
  </p:clrMapOvr>
  <p:transition spd="slow">
    <p:push dir="u"/>
  </p:transition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elkkä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F7CF5-C98D-4A63-9934-852011CDA7AC}" type="datetime1">
              <a:rPr lang="fi-FI" smtClean="0"/>
              <a:t>21.12.2020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© Corporate Spirit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FE530-CCFC-4E1E-A849-D0E171B348A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556821598"/>
      </p:ext>
    </p:extLst>
  </p:cSld>
  <p:clrMapOvr>
    <a:masterClrMapping/>
  </p:clrMapOvr>
  <p:transition spd="slow">
    <p:push dir="u"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elkkä otsikko + log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8A7C494D-5064-477F-937B-BD5E806958B5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4E538832-978B-4A87-8EB1-B323B313318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8153267" y="268036"/>
            <a:ext cx="533533" cy="37013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2" y="205978"/>
            <a:ext cx="7696066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666749"/>
            <a:ext cx="7696066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074590944"/>
      </p:ext>
    </p:extLst>
  </p:cSld>
  <p:clrMapOvr>
    <a:masterClrMapping/>
  </p:clrMapOvr>
  <p:transition spd="slow">
    <p:push dir="u"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Kaksi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1" y="1200153"/>
            <a:ext cx="396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26800" y="1200153"/>
            <a:ext cx="396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ED492DDF-500D-4D85-8E25-F7801F0C1B08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83CF3D92-878E-4DA7-B94F-90B8A085FF9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93631577"/>
      </p:ext>
    </p:extLst>
  </p:cSld>
  <p:clrMapOvr>
    <a:masterClrMapping/>
  </p:clrMapOvr>
  <p:transition spd="slow">
    <p:push dir="u"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eljä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1" y="290737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726800" y="290737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571E84BE-FC1A-4CCE-BD86-94210BB4231D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35C8326D-ED62-463A-AC58-05525B6F6A5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1" name="Content Placeholder 3"/>
          <p:cNvSpPr>
            <a:spLocks noGrp="1"/>
          </p:cNvSpPr>
          <p:nvPr>
            <p:ph sz="half" idx="17" hasCustomPrompt="1"/>
          </p:nvPr>
        </p:nvSpPr>
        <p:spPr>
          <a:xfrm>
            <a:off x="457201" y="120149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161418" indent="-161418">
              <a:buFont typeface="Arial" panose="020b0604020202020204" pitchFamily="34" charset="0"/>
              <a:buChar char="•"/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18" hasCustomPrompt="1"/>
          </p:nvPr>
        </p:nvSpPr>
        <p:spPr>
          <a:xfrm>
            <a:off x="4726800" y="1201499"/>
            <a:ext cx="3960000" cy="1620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69900563"/>
      </p:ext>
    </p:extLst>
  </p:cSld>
  <p:clrMapOvr>
    <a:masterClrMapping/>
  </p:clrMapOvr>
  <p:transition spd="slow">
    <p:push dir="u"/>
  </p:transition>
  <p:timing/>
  <p:extLst>
    <p:ext uri="{DCECCB84-F9BA-43D5-87BE-67443E8EF086}">
      <p15:sldGuideLst xmlns:p15="http://schemas.microsoft.com/office/powerpoint/2012/main">
        <p15:guide id="1" orient="horz" pos="1564" userDrawn="1">
          <p15:clr>
            <a:srgbClr val="FBAE40"/>
          </p15:clr>
        </p15:guide>
        <p15:guide id="2" pos="267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Kolme tekstikenttää/kuva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1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312000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3" hasCustomPrompt="1"/>
          </p:nvPr>
        </p:nvSpPr>
        <p:spPr>
          <a:xfrm>
            <a:off x="6166800" y="1200153"/>
            <a:ext cx="2520000" cy="339447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z="904" smtClean="0"/>
            </a:lvl1pPr>
            <a:lvl3pPr>
              <a:defRPr lang="fi-FI" altLang="fi-FI" sz="678" smtClean="0"/>
            </a:lvl3pPr>
            <a:lvl4pPr>
              <a:defRPr lang="fi-FI" altLang="fi-FI" sz="622" smtClean="0"/>
            </a:lvl4pPr>
            <a:lvl5pPr>
              <a:defRPr lang="fi-FI" altLang="fi-FI" sz="622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90005105-439F-4D68-8AAA-2EDF81BB31B6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5E39755C-8B04-4AD1-BEA4-23131D20789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71617973"/>
      </p:ext>
    </p:extLst>
  </p:cSld>
  <p:clrMapOvr>
    <a:masterClrMapping/>
  </p:clrMapOvr>
  <p:transition spd="slow">
    <p:push dir="u"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aport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200151"/>
            <a:ext cx="8229600" cy="30670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334624"/>
            <a:ext cx="8229600" cy="361949"/>
          </a:xfrm>
        </p:spPr>
        <p:txBody>
          <a:bodyPr>
            <a:normAutofit/>
          </a:bodyPr>
          <a:lstStyle>
            <a:lvl1pPr marL="0" indent="0">
              <a:buNone/>
              <a:defRPr sz="678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0885AC9C-864A-4EB8-A0A6-8F47331DD6F7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68E503DB-873A-446C-9276-8E71005B64F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229857494"/>
      </p:ext>
    </p:extLst>
  </p:cSld>
  <p:clrMapOvr>
    <a:masterClrMapping/>
  </p:clrMapOvr>
  <p:transition spd="slow">
    <p:push dir="u"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Raportti 2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199" y="1200151"/>
            <a:ext cx="6172200" cy="306705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fi-FI" altLang="fi-FI" smtClean="0"/>
            </a:lvl1pPr>
            <a:lvl3pPr>
              <a:defRPr lang="fi-FI" altLang="fi-FI" smtClean="0"/>
            </a:lvl3pPr>
            <a:lvl4pPr>
              <a:defRPr lang="fi-FI" altLang="fi-FI" smtClean="0"/>
            </a:lvl4pPr>
            <a:lvl5pPr>
              <a:defRPr lang="fi-FI" altLang="fi-FI" smtClean="0"/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334624"/>
            <a:ext cx="8229600" cy="361949"/>
          </a:xfrm>
        </p:spPr>
        <p:txBody>
          <a:bodyPr>
            <a:normAutofit/>
          </a:bodyPr>
          <a:lstStyle>
            <a:lvl1pPr marL="0" indent="0">
              <a:buNone/>
              <a:defRPr sz="678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5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0885AC9C-864A-4EB8-A0A6-8F47331DD6F7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68E503DB-873A-446C-9276-8E71005B64F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2" name="Content Placeholder 2"/>
          <p:cNvSpPr>
            <a:spLocks noGrp="1"/>
          </p:cNvSpPr>
          <p:nvPr>
            <p:ph idx="18" hasCustomPrompt="1"/>
          </p:nvPr>
        </p:nvSpPr>
        <p:spPr>
          <a:xfrm>
            <a:off x="6768000" y="1200151"/>
            <a:ext cx="1918801" cy="3067050"/>
          </a:xfrm>
        </p:spPr>
        <p:txBody>
          <a:bodyPr/>
          <a:lstStyle>
            <a:lvl1pPr marL="0" indent="-61009">
              <a:spcBef>
                <a:spcPts val="282"/>
              </a:spcBef>
              <a:buFont typeface="Arial" panose="020b0604020202020204" pitchFamily="34" charset="0"/>
              <a:buChar char="•"/>
              <a:defRPr sz="678">
                <a:solidFill>
                  <a:schemeClr val="tx2"/>
                </a:solidFill>
              </a:defRPr>
            </a:lvl1pPr>
            <a:lvl2pPr marL="142353">
              <a:defRPr sz="1017"/>
            </a:lvl2pPr>
            <a:lvl3pPr marL="142698" indent="0">
              <a:buNone/>
              <a:defRPr sz="593">
                <a:solidFill>
                  <a:schemeClr val="tx2"/>
                </a:solidFill>
              </a:defRPr>
            </a:lvl3pPr>
            <a:lvl4pPr marL="244379" indent="0">
              <a:buNone/>
              <a:defRPr sz="565">
                <a:solidFill>
                  <a:schemeClr val="tx2"/>
                </a:solidFill>
              </a:defRPr>
            </a:lvl4pPr>
            <a:lvl5pPr marL="346058" indent="0">
              <a:buNone/>
              <a:defRPr sz="565">
                <a:solidFill>
                  <a:schemeClr val="tx2"/>
                </a:solidFill>
              </a:defRPr>
            </a:lvl5pPr>
          </a:lstStyle>
          <a:p>
            <a:pPr lvl="0"/>
            <a:r>
              <a:rPr lang="fi-FI" altLang="fi-FI"/>
              <a:t>Lisää tekstiä napsauttamalla</a:t>
            </a:r>
          </a:p>
          <a:p>
            <a:pPr lvl="0"/>
            <a:endParaRPr lang="fi-FI" altLang="fi-FI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8"/>
            <a:ext cx="8229600" cy="46077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Lisää otsikko napsauttamalla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666749"/>
            <a:ext cx="8229600" cy="339329"/>
          </a:xfrm>
        </p:spPr>
        <p:txBody>
          <a:bodyPr/>
          <a:lstStyle>
            <a:lvl1pPr marL="0" indent="0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80359305"/>
      </p:ext>
    </p:extLst>
  </p:cSld>
  <p:clrMapOvr>
    <a:masterClrMapping/>
  </p:clrMapOvr>
  <p:transition spd="slow">
    <p:push dir="u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420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Lisää tekstiä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9401" y="4767265"/>
            <a:ext cx="736600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BE088FB-7342-4836-A8A8-8694C80C9AC2}" type="datetime1">
              <a:rPr lang="fi-FI" altLang="fi-FI" smtClean="0"/>
              <a:t>21.12.2020</a:t>
            </a:fld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78738" y="4767265"/>
            <a:ext cx="1008061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fi-FI"/>
              <a:t>© Corporate Spirit</a:t>
            </a:r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66001" y="4767265"/>
            <a:ext cx="312739" cy="27384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452">
                <a:solidFill>
                  <a:schemeClr val="tx2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FA231AB-2E38-488A-A0F6-6C239AE7077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803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82" r:id="rId3"/>
    <p:sldLayoutId id="2147483783" r:id="rId4"/>
    <p:sldLayoutId id="2147483774" r:id="rId5"/>
    <p:sldLayoutId id="2147483775" r:id="rId6"/>
    <p:sldLayoutId id="2147483776" r:id="rId7"/>
    <p:sldLayoutId id="2147483777" r:id="rId8"/>
    <p:sldLayoutId id="2147483781" r:id="rId9"/>
    <p:sldLayoutId id="2147483778" r:id="rId10"/>
    <p:sldLayoutId id="2147483779" r:id="rId11"/>
    <p:sldLayoutId id="2147483780" r:id="rId12"/>
  </p:sldLayoutIdLst>
  <p:transition/>
  <p:timing/>
  <p:hf hdr="0" dt="0"/>
  <p:txStyles>
    <p:titleStyle>
      <a:lvl1pPr algn="l" defTabSz="258268" rtl="0" eaLnBrk="0" fontAlgn="base" hangingPunct="0">
        <a:spcBef>
          <a:spcPct val="0"/>
        </a:spcBef>
        <a:spcAft>
          <a:spcPct val="0"/>
        </a:spcAft>
        <a:defRPr sz="1808" b="1" kern="1200" cap="all" spc="-85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1pPr>
      <a:lvl2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2pPr>
      <a:lvl3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3pPr>
      <a:lvl4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4pPr>
      <a:lvl5pPr algn="l" defTabSz="258268" rtl="0" eaLnBrk="0" fontAlgn="base" hangingPunct="0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MS PGothic" panose="020b0600070205080204" pitchFamily="34" charset="-128"/>
          <a:cs typeface="Arial" panose="020b0604020202020204" pitchFamily="34" charset="0"/>
        </a:defRPr>
      </a:lvl5pPr>
      <a:lvl6pPr marL="258268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6pPr>
      <a:lvl7pPr marL="516536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7pPr>
      <a:lvl8pPr marL="774804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8pPr>
      <a:lvl9pPr marL="1033072" algn="l" defTabSz="258268" rtl="0" fontAlgn="base">
        <a:spcBef>
          <a:spcPct val="0"/>
        </a:spcBef>
        <a:spcAft>
          <a:spcPct val="0"/>
        </a:spcAft>
        <a:defRPr sz="1808" b="1">
          <a:solidFill>
            <a:schemeClr val="tx2"/>
          </a:solidFill>
          <a:latin typeface="Arial"/>
          <a:ea typeface="ＭＳ Ｐゴシック" charset="-128"/>
        </a:defRPr>
      </a:lvl9pPr>
    </p:titleStyle>
    <p:bodyStyle>
      <a:lvl1pPr marL="142353" indent="-142353" algn="l" defTabSz="258268" rtl="0" eaLnBrk="0" fontAlgn="base" hangingPunct="0">
        <a:spcBef>
          <a:spcPts val="565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1130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1pPr>
      <a:lvl2pPr marL="244033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accent3"/>
        </a:buClr>
        <a:buFont typeface="Arial" panose="020b0604020202020204" pitchFamily="34" charset="0"/>
        <a:buChar char="•"/>
        <a:defRPr sz="904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2pPr>
      <a:lvl3pPr marL="345714" indent="-101335" algn="l" defTabSz="258268" rtl="0" eaLnBrk="0" fontAlgn="base" hangingPunct="0">
        <a:spcBef>
          <a:spcPts val="170"/>
        </a:spcBef>
        <a:spcAft>
          <a:spcPct val="0"/>
        </a:spcAft>
        <a:buClr>
          <a:schemeClr val="accent4"/>
        </a:buClr>
        <a:buFont typeface="Arial" panose="020b0604020202020204" pitchFamily="34" charset="0"/>
        <a:buChar char="•"/>
        <a:defRPr sz="904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3pPr>
      <a:lvl4pPr marL="507476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sz="792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4pPr>
      <a:lvl5pPr marL="650754" indent="-101681" algn="l" defTabSz="258268" rtl="0" eaLnBrk="0" fontAlgn="base" hangingPunct="0">
        <a:spcBef>
          <a:spcPts val="17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792" kern="1200" baseline="0">
          <a:solidFill>
            <a:schemeClr val="tx2"/>
          </a:solidFill>
          <a:latin typeface="Arial"/>
          <a:ea typeface="MS PGothic" panose="020b0600070205080204" pitchFamily="34" charset="-128"/>
          <a:cs typeface="Arial"/>
        </a:defRPr>
      </a:lvl5pPr>
      <a:lvl6pPr marL="1420475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6pPr>
      <a:lvl7pPr marL="1678742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7pPr>
      <a:lvl8pPr marL="1937010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8pPr>
      <a:lvl9pPr marL="2195279" indent="-129135" algn="l" defTabSz="258268" rtl="0" eaLnBrk="1" latinLnBrk="0" hangingPunct="1">
        <a:spcBef>
          <a:spcPct val="20000"/>
        </a:spcBef>
        <a:buFont typeface="Arial"/>
        <a:buChar char="•"/>
        <a:defRPr sz="11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1pPr>
      <a:lvl2pPr marL="258268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2pPr>
      <a:lvl3pPr marL="516536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3pPr>
      <a:lvl4pPr marL="774804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4pPr>
      <a:lvl5pPr marL="1033072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5pPr>
      <a:lvl6pPr marL="1291340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6pPr>
      <a:lvl7pPr marL="1549608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7pPr>
      <a:lvl8pPr marL="1807876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8pPr>
      <a:lvl9pPr marL="2066144" algn="l" defTabSz="258268" rtl="0" eaLnBrk="1" latinLnBrk="0" hangingPunct="1">
        <a:defRPr sz="10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4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13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14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5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6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7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8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9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0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1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9.xml" /><Relationship Id="rId3" Type="http://schemas.openxmlformats.org/officeDocument/2006/relationships/image" Target="../media/image12.pn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10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11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12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2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3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4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5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6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7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8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Kuva 6" descr="&lt;&lt;REPORTELEMENTIMAGE&gt;&gt;">
            <a:extLst>
              <a:ext uri="{FF2B5EF4-FFF2-40B4-BE49-F238E27FC236}">
                <a16:creationId xmlns:a16="http://schemas.microsoft.com/office/drawing/2014/main" id="{7F1263CE-821E-49F9-AD3E-5A18C25F3E07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684" y="187523"/>
            <a:ext cx="8110800" cy="4768453"/>
          </a:xfrm>
          <a:prstGeom prst="rect">
            <a:avLst/>
          </a:prstGeom>
        </p:spPr>
      </p:pic>
      <p:sp>
        <p:nvSpPr>
          <p:cNvPr id="4" name="Dian numeron paikkamerkki 4">
            <a:extLst>
              <a:ext uri="{FF2B5EF4-FFF2-40B4-BE49-F238E27FC236}">
                <a16:creationId xmlns:a16="http://schemas.microsoft.com/office/drawing/2014/main" id="{5C19C17A-962B-4C97-BF4E-A72A39DFE2C4}"/>
              </a:ext>
            </a:extLst>
          </p:cNvPr>
          <p:cNvSpPr txBox="1"/>
          <p:nvPr/>
        </p:nvSpPr>
        <p:spPr>
          <a:xfrm>
            <a:off x="8514549" y="4749701"/>
            <a:ext cx="296076" cy="206274"/>
          </a:xfrm>
          <a:prstGeom prst="rect">
            <a:avLst/>
          </a:prstGeom>
        </p:spPr>
        <p:txBody>
          <a:bodyPr anchor="ctr"/>
          <a:lstStyle>
            <a:defPPr>
              <a:defRPr lang="fi-FI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tx1"/>
                </a:solidFill>
                <a:latin typeface="Malgun Gothic" panose="020b0503020000020004" pitchFamily="34" charset="-127"/>
                <a:ea typeface="Malgun Gothic" panose="020b0503020000020004" pitchFamily="34" charset="-127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ctr" defTabSz="258268">
              <a:defRPr/>
            </a:pPr>
            <a:fld id="{F3349203-BF8E-43E8-961B-1B93DCE46267}" type="slidenum">
              <a:rPr lang="fi-FI" altLang="fi-FI" sz="742" smtClean="0">
                <a:solidFill>
                  <a:srgbClr val="323232"/>
                </a:solidFill>
              </a:rPr>
              <a:pPr algn="ctr" defTabSz="258268">
                <a:defRPr/>
              </a:pPr>
              <a:t>9</a:t>
            </a:fld>
            <a:endParaRPr lang="fi-FI" altLang="fi-FI" sz="742">
              <a:solidFill>
                <a:srgbClr val="32323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33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8.01.17"/>
  <p:tag name="AS_TITLE" val="Aspose.Slides for .NET 4.0 Client Profile"/>
  <p:tag name="AS_VERSION" val="18.1"/>
</p:tagLst>
</file>

<file path=ppt/theme/theme1.xml><?xml version="1.0" encoding="utf-8"?>
<a:theme xmlns:r="http://schemas.openxmlformats.org/officeDocument/2006/relationships" xmlns:a="http://schemas.openxmlformats.org/drawingml/2006/main" name="CS Teema">
  <a:themeElements>
    <a:clrScheme name="Mukautettu 7">
      <a:dk1>
        <a:srgbClr val="323232"/>
      </a:dk1>
      <a:lt1>
        <a:srgbClr val="FFFFFF"/>
      </a:lt1>
      <a:dk2>
        <a:srgbClr val="5A5A5A"/>
      </a:dk2>
      <a:lt2>
        <a:srgbClr val="E6E6E6"/>
      </a:lt2>
      <a:accent1>
        <a:srgbClr val="FFEA46"/>
      </a:accent1>
      <a:accent2>
        <a:srgbClr val="7BB047"/>
      </a:accent2>
      <a:accent3>
        <a:srgbClr val="23B9CE"/>
      </a:accent3>
      <a:accent4>
        <a:srgbClr val="528196"/>
      </a:accent4>
      <a:accent5>
        <a:srgbClr val="FFB200"/>
      </a:accent5>
      <a:accent6>
        <a:srgbClr val="A52423"/>
      </a:accent6>
      <a:hlink>
        <a:srgbClr val="7BB047"/>
      </a:hlink>
      <a:folHlink>
        <a:srgbClr val="7BB047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:vt="http://schemas.openxmlformats.org/officeDocument/2006/docPropsVTypes" xmlns="http://schemas.openxmlformats.org/officeDocument/2006/extended-properties">
  <Company>Dynastia</Company>
  <PresentationFormat>On-screen Show (16:9)</PresentationFormat>
  <Paragraphs>12</Paragraphs>
  <Slides>12</Slides>
  <Notes>12</Notes>
  <TotalTime>13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3">
      <vt:lpstr>CS Teema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0</LinksUpToDate>
  <SharedDoc>0</SharedDoc>
  <HyperlinksChanged>0</HyperlinksChanged>
  <Application>Aspose.Slides for .NET</Application>
  <AppVersion>18.0100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Slide 1</dc:title>
  <dc:creator>Jukka Ollikainen</dc:creator>
  <cp:keywords>MATRIX</cp:keywords>
  <cp:lastModifiedBy>Kai Lahti</cp:lastModifiedBy>
  <cp:revision>226</cp:revision>
  <cp:lastPrinted>2015-01-23T07:26:57.000</cp:lastPrinted>
  <dcterms:created xsi:type="dcterms:W3CDTF">2015-01-14T09:09:11Z</dcterms:created>
  <dcterms:modified xsi:type="dcterms:W3CDTF">2021-12-16T12:22:49Z</dcterms:modified>
</cp:coreProperties>
</file>