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41" r:id="rId5"/>
  </p:sldMasterIdLst>
  <p:notesMasterIdLst>
    <p:notesMasterId r:id="rId34"/>
  </p:notesMasterIdLst>
  <p:handoutMasterIdLst>
    <p:handoutMasterId r:id="rId35"/>
  </p:handoutMasterIdLst>
  <p:sldIdLst>
    <p:sldId id="298" r:id="rId6"/>
    <p:sldId id="287" r:id="rId7"/>
    <p:sldId id="286" r:id="rId8"/>
    <p:sldId id="266" r:id="rId9"/>
    <p:sldId id="309" r:id="rId10"/>
    <p:sldId id="300" r:id="rId11"/>
    <p:sldId id="289" r:id="rId12"/>
    <p:sldId id="265" r:id="rId13"/>
    <p:sldId id="311" r:id="rId14"/>
    <p:sldId id="301" r:id="rId15"/>
    <p:sldId id="302" r:id="rId16"/>
    <p:sldId id="303" r:id="rId17"/>
    <p:sldId id="268" r:id="rId18"/>
    <p:sldId id="305" r:id="rId19"/>
    <p:sldId id="291" r:id="rId20"/>
    <p:sldId id="304" r:id="rId21"/>
    <p:sldId id="271" r:id="rId22"/>
    <p:sldId id="276" r:id="rId23"/>
    <p:sldId id="282" r:id="rId24"/>
    <p:sldId id="308" r:id="rId25"/>
    <p:sldId id="267" r:id="rId26"/>
    <p:sldId id="285" r:id="rId27"/>
    <p:sldId id="273" r:id="rId28"/>
    <p:sldId id="310" r:id="rId29"/>
    <p:sldId id="272" r:id="rId30"/>
    <p:sldId id="295" r:id="rId31"/>
    <p:sldId id="306" r:id="rId32"/>
    <p:sldId id="312" r:id="rId3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A97E9B99-408B-8341-AA8F-9B966F805ABA}">
          <p14:sldIdLst>
            <p14:sldId id="298"/>
            <p14:sldId id="287"/>
            <p14:sldId id="286"/>
            <p14:sldId id="266"/>
            <p14:sldId id="309"/>
            <p14:sldId id="300"/>
            <p14:sldId id="289"/>
            <p14:sldId id="265"/>
            <p14:sldId id="311"/>
            <p14:sldId id="301"/>
            <p14:sldId id="302"/>
            <p14:sldId id="303"/>
            <p14:sldId id="268"/>
            <p14:sldId id="305"/>
            <p14:sldId id="291"/>
            <p14:sldId id="304"/>
            <p14:sldId id="271"/>
            <p14:sldId id="276"/>
            <p14:sldId id="282"/>
            <p14:sldId id="308"/>
            <p14:sldId id="267"/>
            <p14:sldId id="285"/>
            <p14:sldId id="273"/>
            <p14:sldId id="310"/>
            <p14:sldId id="272"/>
            <p14:sldId id="295"/>
            <p14:sldId id="306"/>
            <p14:sldId id="31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pos="855">
          <p15:clr>
            <a:srgbClr val="A4A3A4"/>
          </p15:clr>
        </p15:guide>
        <p15:guide id="4" pos="987">
          <p15:clr>
            <a:srgbClr val="A4A3A4"/>
          </p15:clr>
        </p15:guide>
        <p15:guide id="5" pos="3909">
          <p15:clr>
            <a:srgbClr val="A4A3A4"/>
          </p15:clr>
        </p15:guide>
        <p15:guide id="6" pos="3772">
          <p15:clr>
            <a:srgbClr val="A4A3A4"/>
          </p15:clr>
        </p15:guide>
        <p15:guide id="7" pos="7466">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i Ovaskainen" initials="PO" lastIdx="3" clrIdx="0">
    <p:extLst>
      <p:ext uri="{19B8F6BF-5375-455C-9EA6-DF929625EA0E}">
        <p15:presenceInfo xmlns:p15="http://schemas.microsoft.com/office/powerpoint/2012/main" userId="S::povaskai@univ.yo.oulu.fi::cecde4e8-c554-48c0-9eba-94d8bf2fba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BBCAA"/>
    <a:srgbClr val="01AEF0"/>
    <a:srgbClr val="000000"/>
    <a:srgbClr val="23418F"/>
    <a:srgbClr val="FEF200"/>
    <a:srgbClr val="BCBDC0"/>
    <a:srgbClr val="C49A6C"/>
    <a:srgbClr val="FF94A7"/>
    <a:srgbClr val="652D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553E1-D564-422D-B78D-9327D17E5B50}" v="6" dt="2022-09-16T06:41:46.815"/>
    <p1510:client id="{1A888340-014A-4D21-BAB9-95C59C6F0207}" v="27" dt="2022-09-16T05:30:31.557"/>
    <p1510:client id="{24DAE526-5FF0-45FA-A330-6F0D109E3476}" v="17" dt="2022-09-15T07:42:53.621"/>
    <p1510:client id="{63DB3318-3B01-4217-BE4B-C8CB0F9E63C1}" v="118" dt="2022-09-16T09:57:39.824"/>
    <p1510:client id="{860F6D70-D9BE-4760-89E0-2EF15CB60BF2}" v="108" dt="2022-09-15T12:54:00.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 pos="855"/>
        <p:guide pos="987"/>
        <p:guide pos="3909"/>
        <p:guide pos="3772"/>
        <p:guide pos="7466"/>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4DF430F-3DCE-B848-9B70-F9C6AF8286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latin typeface="Arial" panose="020B0604020202020204" pitchFamily="34" charset="0"/>
              <a:cs typeface="Arial" panose="020B0604020202020204" pitchFamily="34" charset="0"/>
            </a:endParaRPr>
          </a:p>
        </p:txBody>
      </p:sp>
      <p:sp>
        <p:nvSpPr>
          <p:cNvPr id="3" name="Päivämäärän paikkamerkki 2">
            <a:extLst>
              <a:ext uri="{FF2B5EF4-FFF2-40B4-BE49-F238E27FC236}">
                <a16:creationId xmlns:a16="http://schemas.microsoft.com/office/drawing/2014/main" id="{9C08304F-6EBE-8349-ADA8-FF0EEE4AB5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24F5AB-3C25-496B-B5D2-D7FDA7AEC854}" type="datetime1">
              <a:rPr lang="en-GB" smtClean="0">
                <a:latin typeface="Arial" panose="020B0604020202020204" pitchFamily="34" charset="0"/>
                <a:cs typeface="Arial" panose="020B0604020202020204" pitchFamily="34" charset="0"/>
              </a:rPr>
              <a:t>19/09/2022</a:t>
            </a:fld>
            <a:endParaRPr lang="fi-FI">
              <a:latin typeface="Arial" panose="020B0604020202020204" pitchFamily="34" charset="0"/>
              <a:cs typeface="Arial" panose="020B0604020202020204" pitchFamily="34" charset="0"/>
            </a:endParaRPr>
          </a:p>
        </p:txBody>
      </p:sp>
      <p:sp>
        <p:nvSpPr>
          <p:cNvPr id="4" name="Alatunnisteen paikkamerkki 3">
            <a:extLst>
              <a:ext uri="{FF2B5EF4-FFF2-40B4-BE49-F238E27FC236}">
                <a16:creationId xmlns:a16="http://schemas.microsoft.com/office/drawing/2014/main" id="{963FAB21-5E0A-6C46-9875-7FD5D179C7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latin typeface="Arial" panose="020B0604020202020204" pitchFamily="34" charset="0"/>
              <a:cs typeface="Arial" panose="020B0604020202020204" pitchFamily="34" charset="0"/>
            </a:endParaRPr>
          </a:p>
        </p:txBody>
      </p:sp>
      <p:sp>
        <p:nvSpPr>
          <p:cNvPr id="5" name="Dian numeron paikkamerkki 4">
            <a:extLst>
              <a:ext uri="{FF2B5EF4-FFF2-40B4-BE49-F238E27FC236}">
                <a16:creationId xmlns:a16="http://schemas.microsoft.com/office/drawing/2014/main" id="{D3681849-ACA6-6B46-96A1-9D932CAA93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4F7937-D2A0-7F47-9A5A-D18101150B0C}" type="slidenum">
              <a:rPr lang="fi-FI" smtClean="0">
                <a:latin typeface="Arial" panose="020B0604020202020204" pitchFamily="34" charset="0"/>
                <a:cs typeface="Arial" panose="020B0604020202020204" pitchFamily="34" charset="0"/>
              </a:rPr>
              <a:t>‹#›</a:t>
            </a:fld>
            <a:endParaRPr lang="fi-FI">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26531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B2662-888C-451A-B8C0-6AB5AC37CE24}" type="datetime1">
              <a:rPr lang="en-GB" smtClean="0"/>
              <a:t>19/09/2022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cs typeface="Arial" panose="020B0604020202020204" pitchFamily="34" charset="0"/>
              </a:defRPr>
            </a:lvl1pPr>
          </a:lstStyle>
          <a:p>
            <a:fld id="{489A9843-4B20-4852-82CF-3B465AE84232}" type="slidenum">
              <a:rPr lang="fi-FI" smtClean="0"/>
              <a:pPr/>
              <a:t>‹#›</a:t>
            </a:fld>
            <a:endParaRPr lang="fi-FI"/>
          </a:p>
        </p:txBody>
      </p:sp>
    </p:spTree>
    <p:extLst>
      <p:ext uri="{BB962C8B-B14F-4D97-AF65-F5344CB8AC3E}">
        <p14:creationId xmlns:p14="http://schemas.microsoft.com/office/powerpoint/2010/main" val="35216683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1313" y="2516696"/>
            <a:ext cx="11510962" cy="2634143"/>
          </a:xfrm>
        </p:spPr>
        <p:txBody>
          <a:bodyPr anchor="t" anchorCtr="0">
            <a:noAutofit/>
          </a:bodyPr>
          <a:lstStyle>
            <a:lvl1pPr marL="0" marR="0" indent="0" algn="ctr" defTabSz="914400" rtl="0" eaLnBrk="1" fontAlgn="auto" latinLnBrk="0" hangingPunct="1">
              <a:lnSpc>
                <a:spcPct val="90000"/>
              </a:lnSpc>
              <a:spcBef>
                <a:spcPct val="0"/>
              </a:spcBef>
              <a:spcAft>
                <a:spcPts val="0"/>
              </a:spcAft>
              <a:buClrTx/>
              <a:buSzTx/>
              <a:buFontTx/>
              <a:buNone/>
              <a:tabLst/>
              <a:defRPr sz="7400">
                <a:solidFill>
                  <a:schemeClr val="tx2"/>
                </a:solidFill>
              </a:defRPr>
            </a:lvl1pPr>
          </a:lstStyle>
          <a:p>
            <a:r>
              <a:rPr lang="en-GB" noProof="0"/>
              <a:t>Click to add title</a:t>
            </a:r>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marR="0" indent="0" algn="ctr" defTabSz="914400" rtl="0" eaLnBrk="1" fontAlgn="auto" latinLnBrk="0" hangingPunct="1">
              <a:lnSpc>
                <a:spcPct val="100000"/>
              </a:lnSpc>
              <a:spcBef>
                <a:spcPts val="0"/>
              </a:spcBef>
              <a:spcAft>
                <a:spcPts val="1000"/>
              </a:spcAft>
              <a:buClrTx/>
              <a:buSzTx/>
              <a:buFont typeface="Verdana" panose="020B0604030504040204" pitchFamily="34" charset="0"/>
              <a:buNone/>
              <a:tabLst/>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Date &amp; </a:t>
            </a:r>
            <a:r>
              <a:rPr lang="en-GB" noProof="0" err="1"/>
              <a:t>Firstname</a:t>
            </a:r>
            <a:r>
              <a:rPr lang="en-GB" noProof="0"/>
              <a:t> </a:t>
            </a:r>
            <a:r>
              <a:rPr lang="en-GB" noProof="0" err="1"/>
              <a:t>Lastname</a:t>
            </a:r>
            <a:endParaRPr lang="en-GB" noProof="0"/>
          </a:p>
        </p:txBody>
      </p:sp>
      <p:grpSp>
        <p:nvGrpSpPr>
          <p:cNvPr id="5" name="Rays">
            <a:extLst>
              <a:ext uri="{C183D7F6-B498-43B3-948B-1728B52AA6E4}">
                <adec:decorative xmlns:adec="http://schemas.microsoft.com/office/drawing/2017/decorative" val="1"/>
              </a:ext>
            </a:extLst>
          </p:cNvPr>
          <p:cNvGrpSpPr/>
          <p:nvPr userDrawn="1"/>
        </p:nvGrpSpPr>
        <p:grpSpPr>
          <a:xfrm>
            <a:off x="4187555" y="730515"/>
            <a:ext cx="3795061" cy="1656183"/>
            <a:chOff x="2187936" y="908720"/>
            <a:chExt cx="2146016" cy="936532"/>
          </a:xfrm>
          <a:solidFill>
            <a:schemeClr val="accent4"/>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15" name="Päivämäärän paikkamerkki 14">
            <a:extLst>
              <a:ext uri="{FF2B5EF4-FFF2-40B4-BE49-F238E27FC236}">
                <a16:creationId xmlns:a16="http://schemas.microsoft.com/office/drawing/2014/main" id="{91694F22-65CC-6C48-8809-DCFD8FC734A8}"/>
              </a:ext>
            </a:extLst>
          </p:cNvPr>
          <p:cNvSpPr>
            <a:spLocks noGrp="1"/>
          </p:cNvSpPr>
          <p:nvPr>
            <p:ph type="dt" sz="half" idx="10"/>
          </p:nvPr>
        </p:nvSpPr>
        <p:spPr/>
        <p:txBody>
          <a:bodyPr/>
          <a:lstStyle/>
          <a:p>
            <a:fld id="{01E73E8A-1437-4F5A-9E90-34FC8420582F}" type="datetime1">
              <a:rPr lang="en-GB" noProof="0" smtClean="0"/>
              <a:t>19/09/2022</a:t>
            </a:fld>
            <a:endParaRPr lang="en-GB" noProof="0"/>
          </a:p>
        </p:txBody>
      </p:sp>
      <p:sp>
        <p:nvSpPr>
          <p:cNvPr id="17" name="Dian numeron paikkamerkki 16">
            <a:extLst>
              <a:ext uri="{FF2B5EF4-FFF2-40B4-BE49-F238E27FC236}">
                <a16:creationId xmlns:a16="http://schemas.microsoft.com/office/drawing/2014/main" id="{085BFC6C-6D67-4043-AD0B-7767B31BDB64}"/>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
        <p:nvSpPr>
          <p:cNvPr id="3" name="Alatunnisteen paikkamerkki 2">
            <a:extLst>
              <a:ext uri="{FF2B5EF4-FFF2-40B4-BE49-F238E27FC236}">
                <a16:creationId xmlns:a16="http://schemas.microsoft.com/office/drawing/2014/main" id="{5C7B0CB1-AB90-8940-9298-3C95304C08E2}"/>
              </a:ext>
            </a:extLst>
          </p:cNvPr>
          <p:cNvSpPr>
            <a:spLocks noGrp="1"/>
          </p:cNvSpPr>
          <p:nvPr>
            <p:ph type="ftr" sz="quarter" idx="13"/>
          </p:nvPr>
        </p:nvSpPr>
        <p:spPr/>
        <p:txBody>
          <a:bodyPr/>
          <a:lstStyle/>
          <a:p>
            <a:r>
              <a:rPr lang="en-GB" noProof="0"/>
              <a:t>Footer</a:t>
            </a:r>
          </a:p>
        </p:txBody>
      </p:sp>
    </p:spTree>
    <p:extLst>
      <p:ext uri="{BB962C8B-B14F-4D97-AF65-F5344CB8AC3E}">
        <p14:creationId xmlns:p14="http://schemas.microsoft.com/office/powerpoint/2010/main" val="411653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rgbClr val="23408F"/>
                </a:solidFill>
              </a:defRPr>
            </a:lvl1pPr>
          </a:lstStyle>
          <a:p>
            <a:r>
              <a:rPr lang="en-GB" noProof="0"/>
              <a:t>Click to add title</a:t>
            </a:r>
          </a:p>
        </p:txBody>
      </p:sp>
      <p:sp>
        <p:nvSpPr>
          <p:cNvPr id="14" name="Content placeholder 2">
            <a:extLst>
              <a:ext uri="{FF2B5EF4-FFF2-40B4-BE49-F238E27FC236}">
                <a16:creationId xmlns:a16="http://schemas.microsoft.com/office/drawing/2014/main" id="{4905C298-B655-764D-9E12-EFBEAEC275AB}"/>
              </a:ext>
            </a:extLst>
          </p:cNvPr>
          <p:cNvSpPr>
            <a:spLocks noGrp="1"/>
          </p:cNvSpPr>
          <p:nvPr>
            <p:ph idx="13"/>
          </p:nvPr>
        </p:nvSpPr>
        <p:spPr>
          <a:xfrm>
            <a:off x="6210300" y="584200"/>
            <a:ext cx="5637212" cy="5732192"/>
          </a:xfrm>
        </p:spPr>
        <p:txBody>
          <a:bodyPr/>
          <a:lstStyle>
            <a:lvl1pPr>
              <a:defRPr>
                <a:solidFill>
                  <a:srgbClr val="23408F"/>
                </a:solidFill>
              </a:defRPr>
            </a:lvl1pPr>
            <a:lvl2pPr marL="360363" indent="-360363">
              <a:buFont typeface="Verdana" panose="020B0604030504040204" pitchFamily="34" charset="0"/>
              <a:buChar char="-"/>
              <a:defRPr>
                <a:solidFill>
                  <a:srgbClr val="23408F"/>
                </a:solidFill>
              </a:defRPr>
            </a:lvl2pPr>
            <a:lvl3pPr marL="720725" indent="-360363">
              <a:buFont typeface="Verdana" panose="020B0604030504040204" pitchFamily="34" charset="0"/>
              <a:buChar char="-"/>
              <a:defRPr>
                <a:solidFill>
                  <a:srgbClr val="23408F"/>
                </a:solidFill>
              </a:defRPr>
            </a:lvl3pPr>
            <a:lvl4pPr marL="1073150" indent="-352425">
              <a:buFont typeface="Verdana" panose="020B0604030504040204" pitchFamily="34" charset="0"/>
              <a:buChar char="-"/>
              <a:defRPr>
                <a:solidFill>
                  <a:srgbClr val="23408F"/>
                </a:solidFill>
              </a:defRPr>
            </a:lvl4pPr>
            <a:lvl5pPr marL="1435100" indent="-361950">
              <a:buFont typeface="Verdana" panose="020B0604030504040204" pitchFamily="34" charset="0"/>
              <a:buChar char="-"/>
              <a:defRPr>
                <a:solidFill>
                  <a:srgbClr val="23408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20" name="Päivämäärän paikkamerkki 19">
            <a:extLst>
              <a:ext uri="{FF2B5EF4-FFF2-40B4-BE49-F238E27FC236}">
                <a16:creationId xmlns:a16="http://schemas.microsoft.com/office/drawing/2014/main" id="{5E05D7E6-6710-5F4A-8D37-4F863946B3DF}"/>
              </a:ext>
            </a:extLst>
          </p:cNvPr>
          <p:cNvSpPr>
            <a:spLocks noGrp="1"/>
          </p:cNvSpPr>
          <p:nvPr>
            <p:ph type="dt" sz="half" idx="10"/>
          </p:nvPr>
        </p:nvSpPr>
        <p:spPr/>
        <p:txBody>
          <a:bodyPr/>
          <a:lstStyle/>
          <a:p>
            <a:fld id="{60CC8F9F-2DEF-40CB-A4CE-021C35B98005}" type="datetime1">
              <a:rPr lang="en-GB" noProof="0" smtClean="0"/>
              <a:t>19/09/2022</a:t>
            </a:fld>
            <a:endParaRPr lang="en-GB" noProof="0"/>
          </a:p>
        </p:txBody>
      </p:sp>
      <p:sp>
        <p:nvSpPr>
          <p:cNvPr id="21" name="Alatunnisteen paikkamerkki 20">
            <a:extLst>
              <a:ext uri="{FF2B5EF4-FFF2-40B4-BE49-F238E27FC236}">
                <a16:creationId xmlns:a16="http://schemas.microsoft.com/office/drawing/2014/main" id="{AC766585-01CE-9445-9523-2B9F0A547949}"/>
              </a:ext>
            </a:extLst>
          </p:cNvPr>
          <p:cNvSpPr>
            <a:spLocks noGrp="1"/>
          </p:cNvSpPr>
          <p:nvPr>
            <p:ph type="ftr" sz="quarter" idx="11"/>
          </p:nvPr>
        </p:nvSpPr>
        <p:spPr/>
        <p:txBody>
          <a:bodyPr/>
          <a:lstStyle/>
          <a:p>
            <a:r>
              <a:rPr lang="en-GB" noProof="0"/>
              <a:t>Footer</a:t>
            </a:r>
          </a:p>
        </p:txBody>
      </p:sp>
      <p:sp>
        <p:nvSpPr>
          <p:cNvPr id="22" name="Dian numeron paikkamerkki 21">
            <a:extLst>
              <a:ext uri="{FF2B5EF4-FFF2-40B4-BE49-F238E27FC236}">
                <a16:creationId xmlns:a16="http://schemas.microsoft.com/office/drawing/2014/main" id="{8FEB8BC7-6897-B14F-9FD9-285AD703ED88}"/>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289027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rgbClr val="01AEE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1"/>
                </a:solidFill>
              </a:defRPr>
            </a:lvl1pPr>
          </a:lstStyle>
          <a:p>
            <a:r>
              <a:rPr lang="en-GB" noProof="0"/>
              <a:t>Click to add title</a:t>
            </a:r>
          </a:p>
        </p:txBody>
      </p:sp>
      <p:sp>
        <p:nvSpPr>
          <p:cNvPr id="13" name="Content placeholder 2">
            <a:extLst>
              <a:ext uri="{FF2B5EF4-FFF2-40B4-BE49-F238E27FC236}">
                <a16:creationId xmlns:a16="http://schemas.microsoft.com/office/drawing/2014/main" id="{D6136B94-42AC-F44A-BE16-F1F56785C618}"/>
              </a:ext>
            </a:extLst>
          </p:cNvPr>
          <p:cNvSpPr>
            <a:spLocks noGrp="1"/>
          </p:cNvSpPr>
          <p:nvPr>
            <p:ph idx="14"/>
          </p:nvPr>
        </p:nvSpPr>
        <p:spPr>
          <a:xfrm>
            <a:off x="6210300" y="584200"/>
            <a:ext cx="5637212" cy="573219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90EA1629-C529-4C0E-9B74-C312F51FFAEB}" type="datetime1">
              <a:rPr lang="en-GB" noProof="0" smtClean="0"/>
              <a:t>19/09/2022</a:t>
            </a:fld>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en-GB" noProof="0" smtClean="0"/>
              <a:pPr/>
              <a:t>‹#›</a:t>
            </a:fld>
            <a:endParaRPr lang="en-GB" noProof="0"/>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12" name="Alatunnisteen paikkamerkki 11">
            <a:extLst>
              <a:ext uri="{FF2B5EF4-FFF2-40B4-BE49-F238E27FC236}">
                <a16:creationId xmlns:a16="http://schemas.microsoft.com/office/drawing/2014/main" id="{5E852FFC-B20F-0446-BD6A-096292B859FA}"/>
              </a:ext>
            </a:extLst>
          </p:cNvPr>
          <p:cNvSpPr>
            <a:spLocks noGrp="1"/>
          </p:cNvSpPr>
          <p:nvPr>
            <p:ph type="ftr" sz="quarter" idx="13"/>
          </p:nvPr>
        </p:nvSpPr>
        <p:spPr/>
        <p:txBody>
          <a:bodyPr/>
          <a:lstStyle/>
          <a:p>
            <a:r>
              <a:rPr lang="en-GB" noProof="0"/>
              <a:t>Footer</a:t>
            </a:r>
          </a:p>
        </p:txBody>
      </p:sp>
    </p:spTree>
    <p:extLst>
      <p:ext uri="{BB962C8B-B14F-4D97-AF65-F5344CB8AC3E}">
        <p14:creationId xmlns:p14="http://schemas.microsoft.com/office/powerpoint/2010/main" val="141939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3">
    <p:bg>
      <p:bgPr>
        <a:solidFill>
          <a:srgbClr val="4BBCA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1"/>
                </a:solidFill>
              </a:defRPr>
            </a:lvl1pPr>
          </a:lstStyle>
          <a:p>
            <a:r>
              <a:rPr lang="en-GB" noProof="0"/>
              <a:t>Click to add title</a:t>
            </a:r>
          </a:p>
        </p:txBody>
      </p:sp>
      <p:sp>
        <p:nvSpPr>
          <p:cNvPr id="12" name="Content placeholder 2">
            <a:extLst>
              <a:ext uri="{FF2B5EF4-FFF2-40B4-BE49-F238E27FC236}">
                <a16:creationId xmlns:a16="http://schemas.microsoft.com/office/drawing/2014/main" id="{76214901-BF9B-0E4A-9383-D2F64B9F9620}"/>
              </a:ext>
            </a:extLst>
          </p:cNvPr>
          <p:cNvSpPr>
            <a:spLocks noGrp="1"/>
          </p:cNvSpPr>
          <p:nvPr>
            <p:ph idx="13"/>
          </p:nvPr>
        </p:nvSpPr>
        <p:spPr>
          <a:xfrm>
            <a:off x="6210300" y="584200"/>
            <a:ext cx="5637212" cy="573219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13" name="Päivämäärän paikkamerkki 12">
            <a:extLst>
              <a:ext uri="{FF2B5EF4-FFF2-40B4-BE49-F238E27FC236}">
                <a16:creationId xmlns:a16="http://schemas.microsoft.com/office/drawing/2014/main" id="{E30F2E7B-A0EF-0947-B2CE-BAF73A093C04}"/>
              </a:ext>
            </a:extLst>
          </p:cNvPr>
          <p:cNvSpPr>
            <a:spLocks noGrp="1"/>
          </p:cNvSpPr>
          <p:nvPr>
            <p:ph type="dt" sz="half" idx="10"/>
          </p:nvPr>
        </p:nvSpPr>
        <p:spPr/>
        <p:txBody>
          <a:bodyPr/>
          <a:lstStyle/>
          <a:p>
            <a:fld id="{2B45A2C1-CC25-4CD1-A3F8-002618F7E914}" type="datetime1">
              <a:rPr lang="en-GB" noProof="0" smtClean="0"/>
              <a:t>19/09/2022</a:t>
            </a:fld>
            <a:endParaRPr lang="en-GB" noProof="0"/>
          </a:p>
        </p:txBody>
      </p:sp>
      <p:sp>
        <p:nvSpPr>
          <p:cNvPr id="14" name="Alatunnisteen paikkamerkki 13">
            <a:extLst>
              <a:ext uri="{FF2B5EF4-FFF2-40B4-BE49-F238E27FC236}">
                <a16:creationId xmlns:a16="http://schemas.microsoft.com/office/drawing/2014/main" id="{1A063C4A-4135-7243-A912-B151E426AD5B}"/>
              </a:ext>
            </a:extLst>
          </p:cNvPr>
          <p:cNvSpPr>
            <a:spLocks noGrp="1"/>
          </p:cNvSpPr>
          <p:nvPr>
            <p:ph type="ftr" sz="quarter" idx="11"/>
          </p:nvPr>
        </p:nvSpPr>
        <p:spPr/>
        <p:txBody>
          <a:bodyPr/>
          <a:lstStyle/>
          <a:p>
            <a:r>
              <a:rPr lang="en-GB" noProof="0"/>
              <a:t>Footer</a:t>
            </a:r>
          </a:p>
        </p:txBody>
      </p:sp>
      <p:sp>
        <p:nvSpPr>
          <p:cNvPr id="15" name="Dian numeron paikkamerkki 14">
            <a:extLst>
              <a:ext uri="{FF2B5EF4-FFF2-40B4-BE49-F238E27FC236}">
                <a16:creationId xmlns:a16="http://schemas.microsoft.com/office/drawing/2014/main" id="{81584BC7-D357-5046-B15C-542937F9293B}"/>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259634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hart 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780849C-806A-CC42-A9A0-463EC3670AF4}"/>
              </a:ext>
            </a:extLst>
          </p:cNvPr>
          <p:cNvSpPr>
            <a:spLocks noGrp="1"/>
          </p:cNvSpPr>
          <p:nvPr>
            <p:ph type="title" hasCustomPrompt="1"/>
          </p:nvPr>
        </p:nvSpPr>
        <p:spPr>
          <a:xfrm>
            <a:off x="6210299" y="589001"/>
            <a:ext cx="5637213" cy="867930"/>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tx2"/>
                </a:solidFill>
              </a:defRPr>
            </a:lvl1pPr>
          </a:lstStyle>
          <a:p>
            <a:r>
              <a:rPr lang="en-GB" noProof="0"/>
              <a:t>Click to add title 1/2</a:t>
            </a:r>
            <a:br>
              <a:rPr lang="en-GB" noProof="0"/>
            </a:br>
            <a:r>
              <a:rPr lang="en-GB" noProof="0"/>
              <a:t>Click to add title 2/2</a:t>
            </a:r>
          </a:p>
        </p:txBody>
      </p:sp>
      <p:sp>
        <p:nvSpPr>
          <p:cNvPr id="13" name="Content placeholder 2">
            <a:extLst>
              <a:ext uri="{FF2B5EF4-FFF2-40B4-BE49-F238E27FC236}">
                <a16:creationId xmlns:a16="http://schemas.microsoft.com/office/drawing/2014/main" id="{7CF89B89-A197-8C47-9A3B-DDAC4A12AD9D}"/>
              </a:ext>
            </a:extLst>
          </p:cNvPr>
          <p:cNvSpPr>
            <a:spLocks noGrp="1"/>
          </p:cNvSpPr>
          <p:nvPr>
            <p:ph idx="17"/>
          </p:nvPr>
        </p:nvSpPr>
        <p:spPr>
          <a:xfrm>
            <a:off x="6210298" y="1544320"/>
            <a:ext cx="5637213" cy="4772072"/>
          </a:xfrm>
        </p:spPr>
        <p:txBody>
          <a:bodyPr/>
          <a:lstStyle>
            <a:lvl1pPr>
              <a:defRPr>
                <a:solidFill>
                  <a:srgbClr val="23418F"/>
                </a:solidFill>
              </a:defRPr>
            </a:lvl1pPr>
            <a:lvl2pPr marL="360363" indent="-360363">
              <a:buFont typeface="Verdana" panose="020B0604030504040204" pitchFamily="34" charset="0"/>
              <a:buChar char="-"/>
              <a:defRPr>
                <a:solidFill>
                  <a:srgbClr val="23418F"/>
                </a:solidFill>
              </a:defRPr>
            </a:lvl2pPr>
            <a:lvl3pPr marL="720725" indent="-360363">
              <a:buFont typeface="Verdana" panose="020B0604030504040204" pitchFamily="34" charset="0"/>
              <a:buChar char="-"/>
              <a:defRPr>
                <a:solidFill>
                  <a:srgbClr val="23418F"/>
                </a:solidFill>
              </a:defRPr>
            </a:lvl3pPr>
            <a:lvl4pPr marL="1073150" indent="-352425">
              <a:buFont typeface="Verdana" panose="020B0604030504040204" pitchFamily="34" charset="0"/>
              <a:buChar char="-"/>
              <a:defRPr>
                <a:solidFill>
                  <a:srgbClr val="23418F"/>
                </a:solidFill>
              </a:defRPr>
            </a:lvl4pPr>
            <a:lvl5pPr marL="1435100" indent="-361950">
              <a:buFont typeface="Verdana" panose="020B0604030504040204" pitchFamily="34" charset="0"/>
              <a:buChar char="-"/>
              <a:defRPr>
                <a:solidFill>
                  <a:srgbClr val="23418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tx2"/>
                </a:solidFill>
              </a:defRPr>
            </a:lvl1pPr>
          </a:lstStyle>
          <a:p>
            <a:r>
              <a:rPr lang="en-GB" noProof="0"/>
              <a:t>Insert chart</a:t>
            </a:r>
          </a:p>
        </p:txBody>
      </p:sp>
      <p:grpSp>
        <p:nvGrpSpPr>
          <p:cNvPr id="16"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accent4"/>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3" name="Päivämäärän paikkamerkki 2">
            <a:extLst>
              <a:ext uri="{FF2B5EF4-FFF2-40B4-BE49-F238E27FC236}">
                <a16:creationId xmlns:a16="http://schemas.microsoft.com/office/drawing/2014/main" id="{01DEF175-8EDD-264E-85D5-C9085A707DB3}"/>
              </a:ext>
            </a:extLst>
          </p:cNvPr>
          <p:cNvSpPr>
            <a:spLocks noGrp="1"/>
          </p:cNvSpPr>
          <p:nvPr>
            <p:ph type="dt" sz="half" idx="14"/>
          </p:nvPr>
        </p:nvSpPr>
        <p:spPr/>
        <p:txBody>
          <a:bodyPr/>
          <a:lstStyle/>
          <a:p>
            <a:fld id="{263A7FF5-0050-44E0-B67E-BCD316DE3286}" type="datetime1">
              <a:rPr lang="en-GB" noProof="0" smtClean="0"/>
              <a:t>19/09/2022</a:t>
            </a:fld>
            <a:endParaRPr lang="en-GB" noProof="0"/>
          </a:p>
        </p:txBody>
      </p:sp>
      <p:sp>
        <p:nvSpPr>
          <p:cNvPr id="5" name="Alatunnisteen paikkamerkki 4">
            <a:extLst>
              <a:ext uri="{FF2B5EF4-FFF2-40B4-BE49-F238E27FC236}">
                <a16:creationId xmlns:a16="http://schemas.microsoft.com/office/drawing/2014/main" id="{AA517C00-FC64-9A4E-A9D4-B0070A409076}"/>
              </a:ext>
            </a:extLst>
          </p:cNvPr>
          <p:cNvSpPr>
            <a:spLocks noGrp="1"/>
          </p:cNvSpPr>
          <p:nvPr>
            <p:ph type="ftr" sz="quarter" idx="15"/>
          </p:nvPr>
        </p:nvSpPr>
        <p:spPr/>
        <p:txBody>
          <a:bodyPr/>
          <a:lstStyle/>
          <a:p>
            <a:r>
              <a:rPr lang="en-GB" noProof="0"/>
              <a:t>Footer</a:t>
            </a:r>
          </a:p>
        </p:txBody>
      </p:sp>
      <p:sp>
        <p:nvSpPr>
          <p:cNvPr id="7" name="Dian numeron paikkamerkki 6">
            <a:extLst>
              <a:ext uri="{FF2B5EF4-FFF2-40B4-BE49-F238E27FC236}">
                <a16:creationId xmlns:a16="http://schemas.microsoft.com/office/drawing/2014/main" id="{26E43F4A-F932-6140-A5D5-5E1EC70A2CF4}"/>
              </a:ext>
            </a:extLst>
          </p:cNvPr>
          <p:cNvSpPr>
            <a:spLocks noGrp="1"/>
          </p:cNvSpPr>
          <p:nvPr>
            <p:ph type="sldNum" sz="quarter" idx="16"/>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4261868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hart 2">
    <p:bg>
      <p:bgPr>
        <a:solidFill>
          <a:srgbClr val="01AEF0"/>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A48BE2BA-C9CD-9B4E-B828-F30A5AB4C5E7}"/>
              </a:ext>
            </a:extLst>
          </p:cNvPr>
          <p:cNvSpPr>
            <a:spLocks noGrp="1"/>
          </p:cNvSpPr>
          <p:nvPr>
            <p:ph type="title" hasCustomPrompt="1"/>
          </p:nvPr>
        </p:nvSpPr>
        <p:spPr>
          <a:xfrm>
            <a:off x="6210299" y="589001"/>
            <a:ext cx="5637213" cy="867930"/>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tx1"/>
                </a:solidFill>
              </a:defRPr>
            </a:lvl1pPr>
          </a:lstStyle>
          <a:p>
            <a:r>
              <a:rPr lang="en-GB" noProof="0"/>
              <a:t>Click to add title 1/2</a:t>
            </a:r>
            <a:br>
              <a:rPr lang="en-GB" noProof="0"/>
            </a:br>
            <a:r>
              <a:rPr lang="en-GB" noProof="0"/>
              <a:t>Click to add title 2/2</a:t>
            </a:r>
          </a:p>
        </p:txBody>
      </p:sp>
      <p:sp>
        <p:nvSpPr>
          <p:cNvPr id="13" name="Content placeholder 2">
            <a:extLst>
              <a:ext uri="{FF2B5EF4-FFF2-40B4-BE49-F238E27FC236}">
                <a16:creationId xmlns:a16="http://schemas.microsoft.com/office/drawing/2014/main" id="{729CF55A-0C9B-1449-80EC-E0F228B22855}"/>
              </a:ext>
            </a:extLst>
          </p:cNvPr>
          <p:cNvSpPr>
            <a:spLocks noGrp="1"/>
          </p:cNvSpPr>
          <p:nvPr>
            <p:ph idx="1"/>
          </p:nvPr>
        </p:nvSpPr>
        <p:spPr>
          <a:xfrm>
            <a:off x="6210300" y="1544320"/>
            <a:ext cx="5637212" cy="477207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tx1"/>
                </a:solidFill>
              </a:defRPr>
            </a:lvl1pPr>
          </a:lstStyle>
          <a:p>
            <a:r>
              <a:rPr lang="en-GB" noProof="0"/>
              <a:t>Insert chart</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FB8268B8-BC4E-487A-92D1-02B70BCDB560}" type="datetime1">
              <a:rPr lang="en-GB" noProof="0" smtClean="0"/>
              <a:t>19/09/2022</a:t>
            </a:fld>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en-GB" noProof="0" smtClean="0"/>
              <a:pPr/>
              <a:t>‹#›</a:t>
            </a:fld>
            <a:endParaRPr lang="en-GB" noProof="0"/>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2" name="Alatunnisteen paikkamerkki 1">
            <a:extLst>
              <a:ext uri="{FF2B5EF4-FFF2-40B4-BE49-F238E27FC236}">
                <a16:creationId xmlns:a16="http://schemas.microsoft.com/office/drawing/2014/main" id="{221569BF-F5FA-CA41-8F49-5FA850C952F4}"/>
              </a:ext>
            </a:extLst>
          </p:cNvPr>
          <p:cNvSpPr>
            <a:spLocks noGrp="1"/>
          </p:cNvSpPr>
          <p:nvPr>
            <p:ph type="ftr" sz="quarter" idx="14"/>
          </p:nvPr>
        </p:nvSpPr>
        <p:spPr/>
        <p:txBody>
          <a:bodyPr/>
          <a:lstStyle/>
          <a:p>
            <a:r>
              <a:rPr lang="en-GB" noProof="0"/>
              <a:t>Footer</a:t>
            </a:r>
          </a:p>
        </p:txBody>
      </p:sp>
    </p:spTree>
    <p:extLst>
      <p:ext uri="{BB962C8B-B14F-4D97-AF65-F5344CB8AC3E}">
        <p14:creationId xmlns:p14="http://schemas.microsoft.com/office/powerpoint/2010/main" val="699069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hart 3">
    <p:bg>
      <p:bgPr>
        <a:solidFill>
          <a:srgbClr val="4BBCAA"/>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E1EA7783-2E4C-5041-8BE0-E52808FD1BF4}"/>
              </a:ext>
            </a:extLst>
          </p:cNvPr>
          <p:cNvSpPr>
            <a:spLocks noGrp="1"/>
          </p:cNvSpPr>
          <p:nvPr>
            <p:ph type="title" hasCustomPrompt="1"/>
          </p:nvPr>
        </p:nvSpPr>
        <p:spPr>
          <a:xfrm>
            <a:off x="6210299" y="589001"/>
            <a:ext cx="5637213" cy="867930"/>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tx1"/>
                </a:solidFill>
              </a:defRPr>
            </a:lvl1pPr>
          </a:lstStyle>
          <a:p>
            <a:r>
              <a:rPr lang="en-GB" noProof="0"/>
              <a:t>Click to add title 1/2</a:t>
            </a:r>
            <a:br>
              <a:rPr lang="en-GB" noProof="0"/>
            </a:br>
            <a:r>
              <a:rPr lang="en-GB" noProof="0"/>
              <a:t>Click to add title 2/2</a:t>
            </a:r>
          </a:p>
        </p:txBody>
      </p:sp>
      <p:sp>
        <p:nvSpPr>
          <p:cNvPr id="13" name="Content placeholder 2">
            <a:extLst>
              <a:ext uri="{FF2B5EF4-FFF2-40B4-BE49-F238E27FC236}">
                <a16:creationId xmlns:a16="http://schemas.microsoft.com/office/drawing/2014/main" id="{B18977F8-1AA2-474A-8BC7-6026C33B8FAC}"/>
              </a:ext>
            </a:extLst>
          </p:cNvPr>
          <p:cNvSpPr>
            <a:spLocks noGrp="1"/>
          </p:cNvSpPr>
          <p:nvPr>
            <p:ph idx="15"/>
          </p:nvPr>
        </p:nvSpPr>
        <p:spPr>
          <a:xfrm>
            <a:off x="6210300" y="1544320"/>
            <a:ext cx="5637212" cy="477207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992FBADC-77B1-421B-8B2C-E5F8AD0170EA}" type="datetime1">
              <a:rPr lang="en-GB" noProof="0" smtClean="0"/>
              <a:t>19/09/2022</a:t>
            </a:fld>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en-GB" noProof="0" smtClean="0"/>
              <a:pPr/>
              <a:t>‹#›</a:t>
            </a:fld>
            <a:endParaRPr lang="en-GB" noProof="0"/>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tx1"/>
                </a:solidFill>
              </a:defRPr>
            </a:lvl1pPr>
          </a:lstStyle>
          <a:p>
            <a:r>
              <a:rPr lang="en-GB" noProof="0"/>
              <a:t>Insert chart</a:t>
            </a:r>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2" name="Alatunnisteen paikkamerkki 1">
            <a:extLst>
              <a:ext uri="{FF2B5EF4-FFF2-40B4-BE49-F238E27FC236}">
                <a16:creationId xmlns:a16="http://schemas.microsoft.com/office/drawing/2014/main" id="{155FBA58-0BCD-B143-9FD1-31F6775FAAB9}"/>
              </a:ext>
            </a:extLst>
          </p:cNvPr>
          <p:cNvSpPr>
            <a:spLocks noGrp="1"/>
          </p:cNvSpPr>
          <p:nvPr>
            <p:ph type="ftr" sz="quarter" idx="14"/>
          </p:nvPr>
        </p:nvSpPr>
        <p:spPr/>
        <p:txBody>
          <a:bodyPr/>
          <a:lstStyle/>
          <a:p>
            <a:r>
              <a:rPr lang="en-GB" noProof="0"/>
              <a:t>Footer</a:t>
            </a:r>
          </a:p>
        </p:txBody>
      </p:sp>
    </p:spTree>
    <p:extLst>
      <p:ext uri="{BB962C8B-B14F-4D97-AF65-F5344CB8AC3E}">
        <p14:creationId xmlns:p14="http://schemas.microsoft.com/office/powerpoint/2010/main" val="520712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and content 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9DEDA13-5D38-9142-884C-06B5FF485A86}"/>
              </a:ext>
            </a:extLst>
          </p:cNvPr>
          <p:cNvSpPr>
            <a:spLocks noGrp="1"/>
          </p:cNvSpPr>
          <p:nvPr>
            <p:ph type="title" hasCustomPrompt="1"/>
          </p:nvPr>
        </p:nvSpPr>
        <p:spPr>
          <a:xfrm>
            <a:off x="6210299" y="589001"/>
            <a:ext cx="5637213" cy="867930"/>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tx2"/>
                </a:solidFill>
              </a:defRPr>
            </a:lvl1pPr>
          </a:lstStyle>
          <a:p>
            <a:r>
              <a:rPr lang="en-GB" noProof="0"/>
              <a:t>Click to add title 1/2</a:t>
            </a:r>
            <a:br>
              <a:rPr lang="en-GB" noProof="0"/>
            </a:br>
            <a:r>
              <a:rPr lang="en-GB" noProof="0"/>
              <a:t>Click to add title 2/2</a:t>
            </a:r>
          </a:p>
        </p:txBody>
      </p:sp>
      <p:sp>
        <p:nvSpPr>
          <p:cNvPr id="3" name="Content placeholder 2"/>
          <p:cNvSpPr>
            <a:spLocks noGrp="1"/>
          </p:cNvSpPr>
          <p:nvPr>
            <p:ph idx="1"/>
          </p:nvPr>
        </p:nvSpPr>
        <p:spPr>
          <a:xfrm>
            <a:off x="6210300" y="1544320"/>
            <a:ext cx="5637212" cy="4772072"/>
          </a:xfrm>
        </p:spPr>
        <p:txBody>
          <a:bodyPr/>
          <a:lstStyle>
            <a:lvl1pPr>
              <a:defRPr>
                <a:solidFill>
                  <a:srgbClr val="23408F"/>
                </a:solidFill>
              </a:defRPr>
            </a:lvl1pPr>
            <a:lvl2pPr marL="360363" indent="-360363">
              <a:buFont typeface="Verdana" panose="020B0604030504040204" pitchFamily="34" charset="0"/>
              <a:buChar char="-"/>
              <a:defRPr>
                <a:solidFill>
                  <a:srgbClr val="23408F"/>
                </a:solidFill>
              </a:defRPr>
            </a:lvl2pPr>
            <a:lvl3pPr marL="720725" indent="-360363">
              <a:buFont typeface="Verdana" panose="020B0604030504040204" pitchFamily="34" charset="0"/>
              <a:buChar char="-"/>
              <a:defRPr>
                <a:solidFill>
                  <a:srgbClr val="23408F"/>
                </a:solidFill>
              </a:defRPr>
            </a:lvl3pPr>
            <a:lvl4pPr marL="1073150" indent="-352425">
              <a:buFont typeface="Verdana" panose="020B0604030504040204" pitchFamily="34" charset="0"/>
              <a:buChar char="-"/>
              <a:defRPr>
                <a:solidFill>
                  <a:srgbClr val="23408F"/>
                </a:solidFill>
              </a:defRPr>
            </a:lvl4pPr>
            <a:lvl5pPr marL="1435100" indent="-361950">
              <a:buFont typeface="Verdana" panose="020B0604030504040204" pitchFamily="34" charset="0"/>
              <a:buChar char="-"/>
              <a:defRPr>
                <a:solidFill>
                  <a:srgbClr val="23408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4" name="Picture 3">
            <a:extLst>
              <a:ext uri="{FF2B5EF4-FFF2-40B4-BE49-F238E27FC236}">
                <a16:creationId xmlns:a16="http://schemas.microsoft.com/office/drawing/2014/main" id="{59F4C992-6B85-7E40-A833-2A30FE4A7C92}"/>
              </a:ext>
            </a:extLst>
          </p:cNvPr>
          <p:cNvPicPr>
            <a:picLocks noChangeAspect="1"/>
          </p:cNvPicPr>
          <p:nvPr userDrawn="1"/>
        </p:nvPicPr>
        <p:blipFill rotWithShape="1">
          <a:blip r:embed="rId2"/>
          <a:srcRect l="6992" r="4119"/>
          <a:stretch/>
        </p:blipFill>
        <p:spPr>
          <a:xfrm>
            <a:off x="0" y="0"/>
            <a:ext cx="6096000" cy="6858000"/>
          </a:xfrm>
          <a:prstGeom prst="rect">
            <a:avLst/>
          </a:prstGeom>
        </p:spPr>
      </p:pic>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FFF"/>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572425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and content 2">
    <p:bg>
      <p:bgPr>
        <a:solidFill>
          <a:srgbClr val="BCBDC0"/>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2D0C234-08E8-C548-8B9E-3EB746ABA415}"/>
              </a:ext>
            </a:extLst>
          </p:cNvPr>
          <p:cNvSpPr>
            <a:spLocks noGrp="1"/>
          </p:cNvSpPr>
          <p:nvPr>
            <p:ph type="title" hasCustomPrompt="1"/>
          </p:nvPr>
        </p:nvSpPr>
        <p:spPr>
          <a:xfrm>
            <a:off x="6210299" y="589001"/>
            <a:ext cx="5637213" cy="867930"/>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tx1"/>
                </a:solidFill>
              </a:defRPr>
            </a:lvl1pPr>
          </a:lstStyle>
          <a:p>
            <a:r>
              <a:rPr lang="en-GB" noProof="0"/>
              <a:t>Click to add title 1/2</a:t>
            </a:r>
            <a:br>
              <a:rPr lang="en-GB" noProof="0"/>
            </a:br>
            <a:r>
              <a:rPr lang="en-GB" noProof="0"/>
              <a:t>Click to add title 2/2</a:t>
            </a:r>
          </a:p>
        </p:txBody>
      </p:sp>
      <p:sp>
        <p:nvSpPr>
          <p:cNvPr id="14" name="Content placeholder 2">
            <a:extLst>
              <a:ext uri="{FF2B5EF4-FFF2-40B4-BE49-F238E27FC236}">
                <a16:creationId xmlns:a16="http://schemas.microsoft.com/office/drawing/2014/main" id="{667C165F-0CF4-C64B-961B-4486C87EB085}"/>
              </a:ext>
            </a:extLst>
          </p:cNvPr>
          <p:cNvSpPr>
            <a:spLocks noGrp="1"/>
          </p:cNvSpPr>
          <p:nvPr>
            <p:ph idx="1"/>
          </p:nvPr>
        </p:nvSpPr>
        <p:spPr>
          <a:xfrm>
            <a:off x="6210300" y="1544320"/>
            <a:ext cx="5637212" cy="477207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4" name="Picture 3">
            <a:extLst>
              <a:ext uri="{FF2B5EF4-FFF2-40B4-BE49-F238E27FC236}">
                <a16:creationId xmlns:a16="http://schemas.microsoft.com/office/drawing/2014/main" id="{1DE49E02-A198-694D-9AEA-E76AFD24F9A4}"/>
              </a:ext>
            </a:extLst>
          </p:cNvPr>
          <p:cNvPicPr>
            <a:picLocks noChangeAspect="1"/>
          </p:cNvPicPr>
          <p:nvPr userDrawn="1"/>
        </p:nvPicPr>
        <p:blipFill rotWithShape="1">
          <a:blip r:embed="rId2"/>
          <a:srcRect l="4879" r="7714"/>
          <a:stretch/>
        </p:blipFill>
        <p:spPr>
          <a:xfrm>
            <a:off x="0" y="0"/>
            <a:ext cx="5994400" cy="6858000"/>
          </a:xfrm>
          <a:prstGeom prst="rect">
            <a:avLst/>
          </a:prstGeom>
        </p:spPr>
      </p:pic>
      <p:grpSp>
        <p:nvGrpSpPr>
          <p:cNvPr id="7" name="Logo">
            <a:extLst>
              <a:ext uri="{C183D7F6-B498-43B3-948B-1728B52AA6E4}">
                <adec:decorative xmlns:adec="http://schemas.microsoft.com/office/drawing/2017/decorative" val="1"/>
              </a:ext>
            </a:extLst>
          </p:cNvPr>
          <p:cNvGrpSpPr/>
          <p:nvPr userDrawn="1"/>
        </p:nvGrpSpPr>
        <p:grpSpPr>
          <a:xfrm>
            <a:off x="575052" y="529409"/>
            <a:ext cx="446731" cy="634281"/>
            <a:chOff x="575052" y="529409"/>
            <a:chExt cx="446731" cy="634281"/>
          </a:xfrm>
          <a:solidFill>
            <a:srgbClr val="FFFFFF"/>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515171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ontent 3">
    <p:bg>
      <p:bgPr>
        <a:solidFill>
          <a:srgbClr val="4BBCA9"/>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C3B2CBB-D469-9C4E-B56F-54EA6EB406A3}"/>
              </a:ext>
            </a:extLst>
          </p:cNvPr>
          <p:cNvSpPr>
            <a:spLocks noGrp="1"/>
          </p:cNvSpPr>
          <p:nvPr>
            <p:ph type="title" hasCustomPrompt="1"/>
          </p:nvPr>
        </p:nvSpPr>
        <p:spPr>
          <a:xfrm>
            <a:off x="6210299" y="589001"/>
            <a:ext cx="5637213" cy="867930"/>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tx1"/>
                </a:solidFill>
              </a:defRPr>
            </a:lvl1pPr>
          </a:lstStyle>
          <a:p>
            <a:r>
              <a:rPr lang="en-GB" noProof="0"/>
              <a:t>Click to add title 1/2</a:t>
            </a:r>
            <a:br>
              <a:rPr lang="en-GB" noProof="0"/>
            </a:br>
            <a:r>
              <a:rPr lang="en-GB" noProof="0"/>
              <a:t>Click to add title 2/2</a:t>
            </a:r>
          </a:p>
        </p:txBody>
      </p:sp>
      <p:sp>
        <p:nvSpPr>
          <p:cNvPr id="14" name="Content placeholder">
            <a:extLst>
              <a:ext uri="{FF2B5EF4-FFF2-40B4-BE49-F238E27FC236}">
                <a16:creationId xmlns:a16="http://schemas.microsoft.com/office/drawing/2014/main" id="{8290564F-0CCC-DF4A-94B6-7FF54BDB6C41}"/>
              </a:ext>
            </a:extLst>
          </p:cNvPr>
          <p:cNvSpPr>
            <a:spLocks noGrp="1"/>
          </p:cNvSpPr>
          <p:nvPr>
            <p:ph idx="1"/>
          </p:nvPr>
        </p:nvSpPr>
        <p:spPr>
          <a:xfrm>
            <a:off x="6210300" y="1544320"/>
            <a:ext cx="5637212" cy="477207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4" name="Picture 3">
            <a:extLst>
              <a:ext uri="{FF2B5EF4-FFF2-40B4-BE49-F238E27FC236}">
                <a16:creationId xmlns:a16="http://schemas.microsoft.com/office/drawing/2014/main" id="{92005287-43D4-0C45-BD45-AAD58FEA864C}"/>
              </a:ext>
            </a:extLst>
          </p:cNvPr>
          <p:cNvPicPr>
            <a:picLocks noChangeAspect="1"/>
          </p:cNvPicPr>
          <p:nvPr userDrawn="1"/>
        </p:nvPicPr>
        <p:blipFill rotWithShape="1">
          <a:blip r:embed="rId2"/>
          <a:srcRect l="9445" r="3148"/>
          <a:stretch/>
        </p:blipFill>
        <p:spPr>
          <a:xfrm>
            <a:off x="0" y="0"/>
            <a:ext cx="5994400" cy="6858000"/>
          </a:xfrm>
          <a:prstGeom prst="rect">
            <a:avLst/>
          </a:prstGeom>
        </p:spPr>
      </p:pic>
      <p:grpSp>
        <p:nvGrpSpPr>
          <p:cNvPr id="7" name="Logo">
            <a:extLst>
              <a:ext uri="{C183D7F6-B498-43B3-948B-1728B52AA6E4}">
                <adec:decorative xmlns:adec="http://schemas.microsoft.com/office/drawing/2017/decorative" val="1"/>
              </a:ext>
            </a:extLst>
          </p:cNvPr>
          <p:cNvGrpSpPr/>
          <p:nvPr userDrawn="1"/>
        </p:nvGrpSpPr>
        <p:grpSpPr>
          <a:xfrm>
            <a:off x="575052" y="529409"/>
            <a:ext cx="446731" cy="634281"/>
            <a:chOff x="575052" y="529409"/>
            <a:chExt cx="446731" cy="634281"/>
          </a:xfrm>
          <a:solidFill>
            <a:srgbClr val="FFFFFF"/>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89190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1150" y="578840"/>
            <a:ext cx="10396361" cy="713065"/>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rgbClr val="23408F"/>
                </a:solidFill>
              </a:defRPr>
            </a:lvl1pPr>
          </a:lstStyle>
          <a:p>
            <a:r>
              <a:rPr lang="en-GB" noProof="0"/>
              <a:t>Click to add title</a:t>
            </a:r>
          </a:p>
        </p:txBody>
      </p:sp>
      <p:sp>
        <p:nvSpPr>
          <p:cNvPr id="12" name="Content placeholder">
            <a:extLst>
              <a:ext uri="{FF2B5EF4-FFF2-40B4-BE49-F238E27FC236}">
                <a16:creationId xmlns:a16="http://schemas.microsoft.com/office/drawing/2014/main" id="{BBBA819B-4E73-9149-896D-D531BD5B218F}"/>
              </a:ext>
            </a:extLst>
          </p:cNvPr>
          <p:cNvSpPr>
            <a:spLocks noGrp="1"/>
          </p:cNvSpPr>
          <p:nvPr>
            <p:ph sz="quarter" idx="14"/>
          </p:nvPr>
        </p:nvSpPr>
        <p:spPr>
          <a:xfrm>
            <a:off x="1558925" y="1592263"/>
            <a:ext cx="10288588" cy="4284662"/>
          </a:xfrm>
        </p:spPr>
        <p:txBody>
          <a:bodyPr/>
          <a:lstStyle>
            <a:lvl1pPr>
              <a:defRPr sz="3200">
                <a:solidFill>
                  <a:srgbClr val="23418F"/>
                </a:solidFill>
              </a:defRPr>
            </a:lvl1pPr>
            <a:lvl2pPr>
              <a:defRPr sz="2800">
                <a:solidFill>
                  <a:srgbClr val="23418F"/>
                </a:solidFill>
              </a:defRPr>
            </a:lvl2pPr>
            <a:lvl3pPr>
              <a:defRPr sz="2400">
                <a:solidFill>
                  <a:srgbClr val="23418F"/>
                </a:solidFill>
              </a:defRPr>
            </a:lvl3pPr>
            <a:lvl4pPr>
              <a:defRPr sz="2000">
                <a:solidFill>
                  <a:srgbClr val="23418F"/>
                </a:solidFill>
              </a:defRPr>
            </a:lvl4pPr>
            <a:lvl5pPr>
              <a:defRPr>
                <a:solidFill>
                  <a:srgbClr val="23418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3" name="Päivämäärän paikkamerkki 2">
            <a:extLst>
              <a:ext uri="{FF2B5EF4-FFF2-40B4-BE49-F238E27FC236}">
                <a16:creationId xmlns:a16="http://schemas.microsoft.com/office/drawing/2014/main" id="{06EADA54-B9D7-B848-BDC0-3D2065A77713}"/>
              </a:ext>
            </a:extLst>
          </p:cNvPr>
          <p:cNvSpPr>
            <a:spLocks noGrp="1"/>
          </p:cNvSpPr>
          <p:nvPr>
            <p:ph type="dt" sz="half" idx="15"/>
          </p:nvPr>
        </p:nvSpPr>
        <p:spPr/>
        <p:txBody>
          <a:bodyPr/>
          <a:lstStyle/>
          <a:p>
            <a:fld id="{1C9CB66E-098E-47DE-B01C-4EC83058ECE1}" type="datetime1">
              <a:rPr lang="en-GB" noProof="0" smtClean="0"/>
              <a:t>19/09/2022</a:t>
            </a:fld>
            <a:endParaRPr lang="en-GB" noProof="0"/>
          </a:p>
        </p:txBody>
      </p:sp>
      <p:sp>
        <p:nvSpPr>
          <p:cNvPr id="14" name="Dian numeron paikkamerkki 13">
            <a:extLst>
              <a:ext uri="{FF2B5EF4-FFF2-40B4-BE49-F238E27FC236}">
                <a16:creationId xmlns:a16="http://schemas.microsoft.com/office/drawing/2014/main" id="{C5E76107-D17F-094C-9243-ED00A769A377}"/>
              </a:ext>
            </a:extLst>
          </p:cNvPr>
          <p:cNvSpPr>
            <a:spLocks noGrp="1"/>
          </p:cNvSpPr>
          <p:nvPr>
            <p:ph type="sldNum" sz="quarter" idx="17"/>
          </p:nvPr>
        </p:nvSpPr>
        <p:spPr/>
        <p:txBody>
          <a:bodyPr/>
          <a:lstStyle/>
          <a:p>
            <a:fld id="{799663BE-0A7D-4715-8D39-0EC59974DD85}" type="slidenum">
              <a:rPr lang="en-GB" noProof="0" smtClean="0"/>
              <a:pPr/>
              <a:t>‹#›</a:t>
            </a:fld>
            <a:endParaRPr lang="en-GB" noProof="0"/>
          </a:p>
        </p:txBody>
      </p:sp>
      <p:sp>
        <p:nvSpPr>
          <p:cNvPr id="15" name="Alatunnisteen paikkamerkki 14">
            <a:extLst>
              <a:ext uri="{FF2B5EF4-FFF2-40B4-BE49-F238E27FC236}">
                <a16:creationId xmlns:a16="http://schemas.microsoft.com/office/drawing/2014/main" id="{5DF103A3-8107-494D-B7CB-E30CD2B5739D}"/>
              </a:ext>
            </a:extLst>
          </p:cNvPr>
          <p:cNvSpPr>
            <a:spLocks noGrp="1"/>
          </p:cNvSpPr>
          <p:nvPr>
            <p:ph type="ftr" sz="quarter" idx="18"/>
          </p:nvPr>
        </p:nvSpPr>
        <p:spPr/>
        <p:txBody>
          <a:bodyPr/>
          <a:lstStyle/>
          <a:p>
            <a:r>
              <a:rPr lang="en-GB" noProof="0"/>
              <a:t>Footer</a:t>
            </a:r>
          </a:p>
        </p:txBody>
      </p:sp>
    </p:spTree>
    <p:extLst>
      <p:ext uri="{BB962C8B-B14F-4D97-AF65-F5344CB8AC3E}">
        <p14:creationId xmlns:p14="http://schemas.microsoft.com/office/powerpoint/2010/main" val="2869515795"/>
      </p:ext>
    </p:extLst>
  </p:cSld>
  <p:clrMapOvr>
    <a:masterClrMapping/>
  </p:clrMapOvr>
  <p:extLst>
    <p:ext uri="{DCECCB84-F9BA-43D5-87BE-67443E8EF086}">
      <p15:sldGuideLst xmlns:p15="http://schemas.microsoft.com/office/powerpoint/2012/main">
        <p15:guide id="1" orient="horz" pos="1003" userDrawn="1">
          <p15:clr>
            <a:srgbClr val="FBAE40"/>
          </p15:clr>
        </p15:guide>
        <p15:guide id="2" orient="horz" pos="370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2">
    <p:bg>
      <p:bgPr>
        <a:solidFill>
          <a:srgbClr val="01AEF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1313" y="2516696"/>
            <a:ext cx="11510962" cy="2634143"/>
          </a:xfrm>
        </p:spPr>
        <p:txBody>
          <a:bodyPr anchor="t" anchorCtr="0">
            <a:noAutofit/>
          </a:bodyPr>
          <a:lstStyle>
            <a:lvl1pPr marL="0" marR="0" indent="0" algn="ctr" defTabSz="914400" rtl="0" eaLnBrk="1" fontAlgn="auto" latinLnBrk="0" hangingPunct="1">
              <a:lnSpc>
                <a:spcPct val="90000"/>
              </a:lnSpc>
              <a:spcBef>
                <a:spcPct val="0"/>
              </a:spcBef>
              <a:spcAft>
                <a:spcPts val="0"/>
              </a:spcAft>
              <a:buClrTx/>
              <a:buSzTx/>
              <a:buFontTx/>
              <a:buNone/>
              <a:tabLst/>
              <a:defRPr sz="7400">
                <a:solidFill>
                  <a:schemeClr val="tx1"/>
                </a:solidFill>
              </a:defRPr>
            </a:lvl1pPr>
          </a:lstStyle>
          <a:p>
            <a:r>
              <a:rPr lang="en-GB" noProof="0"/>
              <a:t>Click to add title</a:t>
            </a:r>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marR="0" indent="0" algn="ctr" defTabSz="914400" rtl="0" eaLnBrk="1" fontAlgn="auto" latinLnBrk="0" hangingPunct="1">
              <a:lnSpc>
                <a:spcPct val="100000"/>
              </a:lnSpc>
              <a:spcBef>
                <a:spcPts val="0"/>
              </a:spcBef>
              <a:spcAft>
                <a:spcPts val="1000"/>
              </a:spcAft>
              <a:buClrTx/>
              <a:buSzTx/>
              <a:buFont typeface="Verdana" panose="020B0604030504040204" pitchFamily="34" charset="0"/>
              <a:buNone/>
              <a:tabLst/>
              <a:defRPr sz="3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Date &amp; </a:t>
            </a:r>
            <a:r>
              <a:rPr lang="en-GB" noProof="0" err="1"/>
              <a:t>Firstname</a:t>
            </a:r>
            <a:r>
              <a:rPr lang="en-GB" noProof="0"/>
              <a:t> </a:t>
            </a:r>
            <a:r>
              <a:rPr lang="en-GB" noProof="0" err="1"/>
              <a:t>Lastname</a:t>
            </a:r>
            <a:endParaRPr lang="en-GB" noProof="0"/>
          </a:p>
        </p:txBody>
      </p:sp>
      <p:grpSp>
        <p:nvGrpSpPr>
          <p:cNvPr id="5" name="Rays">
            <a:extLst>
              <a:ext uri="{C183D7F6-B498-43B3-948B-1728B52AA6E4}">
                <adec:decorative xmlns:adec="http://schemas.microsoft.com/office/drawing/2017/decorative" val="1"/>
              </a:ext>
            </a:extLst>
          </p:cNvPr>
          <p:cNvGrpSpPr/>
          <p:nvPr userDrawn="1"/>
        </p:nvGrpSpPr>
        <p:grpSpPr>
          <a:xfrm>
            <a:off x="4187555" y="730515"/>
            <a:ext cx="3795061" cy="1656183"/>
            <a:chOff x="2187936" y="908720"/>
            <a:chExt cx="2146016" cy="936532"/>
          </a:xfrm>
          <a:solidFill>
            <a:srgbClr val="FEF200"/>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3" name="Päivämäärän paikkamerkki 2">
            <a:extLst>
              <a:ext uri="{FF2B5EF4-FFF2-40B4-BE49-F238E27FC236}">
                <a16:creationId xmlns:a16="http://schemas.microsoft.com/office/drawing/2014/main" id="{CF397C27-9B86-2F45-A845-77A35D008D52}"/>
              </a:ext>
            </a:extLst>
          </p:cNvPr>
          <p:cNvSpPr>
            <a:spLocks noGrp="1"/>
          </p:cNvSpPr>
          <p:nvPr>
            <p:ph type="dt" sz="half" idx="10"/>
          </p:nvPr>
        </p:nvSpPr>
        <p:spPr/>
        <p:txBody>
          <a:bodyPr/>
          <a:lstStyle/>
          <a:p>
            <a:fld id="{52B1E992-8715-4155-9BC2-2B8AF20B55B8}" type="datetime1">
              <a:rPr lang="en-GB" noProof="0" smtClean="0"/>
              <a:t>19/09/2022</a:t>
            </a:fld>
            <a:endParaRPr lang="en-GB" noProof="0"/>
          </a:p>
        </p:txBody>
      </p:sp>
      <p:sp>
        <p:nvSpPr>
          <p:cNvPr id="10" name="Dian numeron paikkamerkki 9">
            <a:extLst>
              <a:ext uri="{FF2B5EF4-FFF2-40B4-BE49-F238E27FC236}">
                <a16:creationId xmlns:a16="http://schemas.microsoft.com/office/drawing/2014/main" id="{BC8F757F-197E-5E42-8AFC-F7CFFA37D32A}"/>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
        <p:nvSpPr>
          <p:cNvPr id="9" name="Alatunnisteen paikkamerkki 8">
            <a:extLst>
              <a:ext uri="{FF2B5EF4-FFF2-40B4-BE49-F238E27FC236}">
                <a16:creationId xmlns:a16="http://schemas.microsoft.com/office/drawing/2014/main" id="{744DB4CD-524A-EA49-9910-8BD0940B01E9}"/>
              </a:ext>
            </a:extLst>
          </p:cNvPr>
          <p:cNvSpPr>
            <a:spLocks noGrp="1"/>
          </p:cNvSpPr>
          <p:nvPr>
            <p:ph type="ftr" sz="quarter" idx="13"/>
          </p:nvPr>
        </p:nvSpPr>
        <p:spPr/>
        <p:txBody>
          <a:bodyPr/>
          <a:lstStyle/>
          <a:p>
            <a:r>
              <a:rPr lang="en-GB" noProof="0"/>
              <a:t>Footer</a:t>
            </a:r>
          </a:p>
        </p:txBody>
      </p:sp>
    </p:spTree>
    <p:extLst>
      <p:ext uri="{BB962C8B-B14F-4D97-AF65-F5344CB8AC3E}">
        <p14:creationId xmlns:p14="http://schemas.microsoft.com/office/powerpoint/2010/main" val="3077137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2">
    <p:bg>
      <p:bgPr>
        <a:solidFill>
          <a:srgbClr val="01AEF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1150" y="578840"/>
            <a:ext cx="10396361" cy="713065"/>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1"/>
                </a:solidFill>
              </a:defRPr>
            </a:lvl1pPr>
          </a:lstStyle>
          <a:p>
            <a:r>
              <a:rPr lang="en-GB" noProof="0"/>
              <a:t>Click to add title</a:t>
            </a:r>
          </a:p>
        </p:txBody>
      </p:sp>
      <p:sp>
        <p:nvSpPr>
          <p:cNvPr id="13" name="Content placeholder">
            <a:extLst>
              <a:ext uri="{FF2B5EF4-FFF2-40B4-BE49-F238E27FC236}">
                <a16:creationId xmlns:a16="http://schemas.microsoft.com/office/drawing/2014/main" id="{14AAE248-60AD-3D4B-826E-E5F8A337B5CD}"/>
              </a:ext>
            </a:extLst>
          </p:cNvPr>
          <p:cNvSpPr>
            <a:spLocks noGrp="1"/>
          </p:cNvSpPr>
          <p:nvPr>
            <p:ph sz="quarter" idx="14"/>
          </p:nvPr>
        </p:nvSpPr>
        <p:spPr>
          <a:xfrm>
            <a:off x="1558925" y="1592263"/>
            <a:ext cx="10288588" cy="4284662"/>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751AADCA-3EF5-4F8C-84DA-F1A7632BFE5C}" type="datetime1">
              <a:rPr lang="en-GB" noProof="0" smtClean="0"/>
              <a:t>19/09/2022</a:t>
            </a:fld>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en-GB" noProof="0" smtClean="0"/>
              <a:pPr/>
              <a:t>‹#›</a:t>
            </a:fld>
            <a:endParaRPr lang="en-GB" noProof="0"/>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3" name="Alatunnisteen paikkamerkki 2">
            <a:extLst>
              <a:ext uri="{FF2B5EF4-FFF2-40B4-BE49-F238E27FC236}">
                <a16:creationId xmlns:a16="http://schemas.microsoft.com/office/drawing/2014/main" id="{B804246A-7644-7D40-8694-EDA16E52920B}"/>
              </a:ext>
            </a:extLst>
          </p:cNvPr>
          <p:cNvSpPr>
            <a:spLocks noGrp="1"/>
          </p:cNvSpPr>
          <p:nvPr>
            <p:ph type="ftr" sz="quarter" idx="15"/>
          </p:nvPr>
        </p:nvSpPr>
        <p:spPr/>
        <p:txBody>
          <a:bodyPr/>
          <a:lstStyle/>
          <a:p>
            <a:r>
              <a:rPr lang="en-GB" noProof="0"/>
              <a:t>Footer</a:t>
            </a:r>
          </a:p>
        </p:txBody>
      </p:sp>
    </p:spTree>
    <p:extLst>
      <p:ext uri="{BB962C8B-B14F-4D97-AF65-F5344CB8AC3E}">
        <p14:creationId xmlns:p14="http://schemas.microsoft.com/office/powerpoint/2010/main" val="138358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3">
    <p:bg>
      <p:bgPr>
        <a:solidFill>
          <a:srgbClr val="4BBCAA"/>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51150" y="578840"/>
            <a:ext cx="10396361" cy="713065"/>
          </a:xfrm>
        </p:spPr>
        <p:txBody>
          <a:bodyPr/>
          <a:lstStyle>
            <a:lvl1pPr>
              <a:defRPr>
                <a:solidFill>
                  <a:schemeClr val="tx1"/>
                </a:solidFill>
              </a:defRPr>
            </a:lvl1pPr>
          </a:lstStyle>
          <a:p>
            <a:r>
              <a:rPr lang="en-GB" noProof="0"/>
              <a:t>Click to add title</a:t>
            </a:r>
          </a:p>
        </p:txBody>
      </p:sp>
      <p:sp>
        <p:nvSpPr>
          <p:cNvPr id="12" name="Content placeholder">
            <a:extLst>
              <a:ext uri="{FF2B5EF4-FFF2-40B4-BE49-F238E27FC236}">
                <a16:creationId xmlns:a16="http://schemas.microsoft.com/office/drawing/2014/main" id="{DAAF7EA2-DD0A-684A-B602-1948988820ED}"/>
              </a:ext>
            </a:extLst>
          </p:cNvPr>
          <p:cNvSpPr>
            <a:spLocks noGrp="1"/>
          </p:cNvSpPr>
          <p:nvPr>
            <p:ph sz="quarter" idx="14"/>
          </p:nvPr>
        </p:nvSpPr>
        <p:spPr>
          <a:xfrm>
            <a:off x="1558925" y="1592263"/>
            <a:ext cx="10288588" cy="4284662"/>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7CDB5745-90B1-41CD-9C49-B048C776E7F6}" type="datetime1">
              <a:rPr lang="en-GB" noProof="0" smtClean="0"/>
              <a:t>19/09/2022</a:t>
            </a:fld>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en-GB" noProof="0" smtClean="0"/>
              <a:pPr/>
              <a:t>‹#›</a:t>
            </a:fld>
            <a:endParaRPr lang="en-GB" noProof="0"/>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3" name="Alatunnisteen paikkamerkki 2">
            <a:extLst>
              <a:ext uri="{FF2B5EF4-FFF2-40B4-BE49-F238E27FC236}">
                <a16:creationId xmlns:a16="http://schemas.microsoft.com/office/drawing/2014/main" id="{36B20213-50D5-3442-8778-DB7CC1B4C362}"/>
              </a:ext>
            </a:extLst>
          </p:cNvPr>
          <p:cNvSpPr>
            <a:spLocks noGrp="1"/>
          </p:cNvSpPr>
          <p:nvPr>
            <p:ph type="ftr" sz="quarter" idx="15"/>
          </p:nvPr>
        </p:nvSpPr>
        <p:spPr/>
        <p:txBody>
          <a:bodyPr/>
          <a:lstStyle/>
          <a:p>
            <a:r>
              <a:rPr lang="en-GB" noProof="0"/>
              <a:t>Footer</a:t>
            </a:r>
          </a:p>
        </p:txBody>
      </p:sp>
    </p:spTree>
    <p:extLst>
      <p:ext uri="{BB962C8B-B14F-4D97-AF65-F5344CB8AC3E}">
        <p14:creationId xmlns:p14="http://schemas.microsoft.com/office/powerpoint/2010/main" val="2330763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ide 4">
    <p:bg>
      <p:bgPr>
        <a:solidFill>
          <a:srgbClr val="BCBDC0"/>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51150" y="578840"/>
            <a:ext cx="10396361" cy="713065"/>
          </a:xfrm>
        </p:spPr>
        <p:txBody>
          <a:bodyPr/>
          <a:lstStyle>
            <a:lvl1pPr>
              <a:defRPr>
                <a:solidFill>
                  <a:schemeClr val="tx1"/>
                </a:solidFill>
              </a:defRPr>
            </a:lvl1pPr>
          </a:lstStyle>
          <a:p>
            <a:r>
              <a:rPr lang="en-GB" noProof="0"/>
              <a:t>Click to add title</a:t>
            </a:r>
          </a:p>
        </p:txBody>
      </p:sp>
      <p:sp>
        <p:nvSpPr>
          <p:cNvPr id="12" name="Content placeholder">
            <a:extLst>
              <a:ext uri="{FF2B5EF4-FFF2-40B4-BE49-F238E27FC236}">
                <a16:creationId xmlns:a16="http://schemas.microsoft.com/office/drawing/2014/main" id="{DAAF7EA2-DD0A-684A-B602-1948988820ED}"/>
              </a:ext>
            </a:extLst>
          </p:cNvPr>
          <p:cNvSpPr>
            <a:spLocks noGrp="1"/>
          </p:cNvSpPr>
          <p:nvPr>
            <p:ph sz="quarter" idx="14"/>
          </p:nvPr>
        </p:nvSpPr>
        <p:spPr>
          <a:xfrm>
            <a:off x="1558925" y="1592263"/>
            <a:ext cx="10288588" cy="4284662"/>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1D54DAE9-27BE-4117-A017-8D7235EB6D4F}" type="datetime1">
              <a:rPr lang="en-GB" noProof="0" smtClean="0"/>
              <a:t>19/09/2022</a:t>
            </a:fld>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en-GB" noProof="0" smtClean="0"/>
              <a:pPr/>
              <a:t>‹#›</a:t>
            </a:fld>
            <a:endParaRPr lang="en-GB" noProof="0"/>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3" name="Alatunnisteen paikkamerkki 2">
            <a:extLst>
              <a:ext uri="{FF2B5EF4-FFF2-40B4-BE49-F238E27FC236}">
                <a16:creationId xmlns:a16="http://schemas.microsoft.com/office/drawing/2014/main" id="{0FF67B85-120B-7E44-AE13-E141FF0A3F1E}"/>
              </a:ext>
            </a:extLst>
          </p:cNvPr>
          <p:cNvSpPr>
            <a:spLocks noGrp="1"/>
          </p:cNvSpPr>
          <p:nvPr>
            <p:ph type="ftr" sz="quarter" idx="15"/>
          </p:nvPr>
        </p:nvSpPr>
        <p:spPr/>
        <p:txBody>
          <a:bodyPr/>
          <a:lstStyle/>
          <a:p>
            <a:r>
              <a:rPr lang="en-GB" noProof="0"/>
              <a:t>Footer</a:t>
            </a:r>
          </a:p>
        </p:txBody>
      </p:sp>
    </p:spTree>
    <p:extLst>
      <p:ext uri="{BB962C8B-B14F-4D97-AF65-F5344CB8AC3E}">
        <p14:creationId xmlns:p14="http://schemas.microsoft.com/office/powerpoint/2010/main" val="3992788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1054" y="389106"/>
            <a:ext cx="10282137" cy="133269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noProof="0"/>
              <a:t>Click to add title</a:t>
            </a:r>
          </a:p>
        </p:txBody>
      </p:sp>
      <p:sp>
        <p:nvSpPr>
          <p:cNvPr id="9" name="Text Placeholder 8"/>
          <p:cNvSpPr>
            <a:spLocks noGrp="1"/>
          </p:cNvSpPr>
          <p:nvPr>
            <p:ph type="body" sz="quarter" idx="13" hasCustomPrompt="1"/>
          </p:nvPr>
        </p:nvSpPr>
        <p:spPr>
          <a:xfrm>
            <a:off x="508000" y="1722438"/>
            <a:ext cx="2117725" cy="4425104"/>
          </a:xfrm>
          <a:solidFill>
            <a:srgbClr val="39B54A"/>
          </a:solidFill>
        </p:spPr>
        <p:txBody>
          <a:bodyPr lIns="144000" tIns="360000"/>
          <a:lstStyle>
            <a:lvl1pPr marL="0" indent="0">
              <a:lnSpc>
                <a:spcPct val="100000"/>
              </a:lnSpc>
              <a:buNone/>
              <a:defRPr sz="2400" b="0">
                <a:solidFill>
                  <a:schemeClr val="tx1"/>
                </a:solidFill>
                <a:latin typeface="+mj-lt"/>
              </a:defRPr>
            </a:lvl1pPr>
          </a:lstStyle>
          <a:p>
            <a:pPr lvl="0"/>
            <a:r>
              <a:rPr lang="en-GB" noProof="0"/>
              <a:t>Click to add text</a:t>
            </a:r>
          </a:p>
        </p:txBody>
      </p:sp>
      <p:sp>
        <p:nvSpPr>
          <p:cNvPr id="11" name="Text Placeholder 10"/>
          <p:cNvSpPr>
            <a:spLocks noGrp="1"/>
          </p:cNvSpPr>
          <p:nvPr>
            <p:ph type="body" sz="quarter" idx="14" hasCustomPrompt="1"/>
          </p:nvPr>
        </p:nvSpPr>
        <p:spPr>
          <a:xfrm>
            <a:off x="508000" y="3949430"/>
            <a:ext cx="2098675" cy="1838595"/>
          </a:xfrm>
        </p:spPr>
        <p:txBody>
          <a:bodyPr lIns="144000"/>
          <a:lstStyle>
            <a:lvl1pPr marL="0" indent="0">
              <a:lnSpc>
                <a:spcPct val="100000"/>
              </a:lnSpc>
              <a:buNone/>
              <a:defRPr sz="1800">
                <a:solidFill>
                  <a:schemeClr val="tx1"/>
                </a:solidFill>
              </a:defRPr>
            </a:lvl1pPr>
          </a:lstStyle>
          <a:p>
            <a:pPr lvl="0"/>
            <a:r>
              <a:rPr lang="en-GB" noProof="0"/>
              <a:t>Click to add text</a:t>
            </a:r>
          </a:p>
        </p:txBody>
      </p:sp>
      <p:sp>
        <p:nvSpPr>
          <p:cNvPr id="12" name="Text Placeholder 8"/>
          <p:cNvSpPr>
            <a:spLocks noGrp="1"/>
          </p:cNvSpPr>
          <p:nvPr>
            <p:ph type="body" sz="quarter" idx="15" hasCustomPrompt="1"/>
          </p:nvPr>
        </p:nvSpPr>
        <p:spPr>
          <a:xfrm>
            <a:off x="2764817" y="1722438"/>
            <a:ext cx="2117725" cy="4425104"/>
          </a:xfrm>
          <a:solidFill>
            <a:srgbClr val="00AEEF"/>
          </a:solidFill>
        </p:spPr>
        <p:txBody>
          <a:bodyPr lIns="144000" tIns="360000"/>
          <a:lstStyle>
            <a:lvl1pPr marL="0" indent="0">
              <a:lnSpc>
                <a:spcPct val="100000"/>
              </a:lnSpc>
              <a:buNone/>
              <a:defRPr sz="2400" b="0">
                <a:solidFill>
                  <a:schemeClr val="tx1"/>
                </a:solidFill>
                <a:latin typeface="+mj-lt"/>
              </a:defRPr>
            </a:lvl1pPr>
          </a:lstStyle>
          <a:p>
            <a:pPr lvl="0"/>
            <a:r>
              <a:rPr lang="en-GB" noProof="0"/>
              <a:t>Click to add text</a:t>
            </a:r>
          </a:p>
        </p:txBody>
      </p:sp>
      <p:sp>
        <p:nvSpPr>
          <p:cNvPr id="13" name="Text Placeholder 10"/>
          <p:cNvSpPr>
            <a:spLocks noGrp="1"/>
          </p:cNvSpPr>
          <p:nvPr>
            <p:ph type="body" sz="quarter" idx="16" hasCustomPrompt="1"/>
          </p:nvPr>
        </p:nvSpPr>
        <p:spPr>
          <a:xfrm>
            <a:off x="2764817" y="3949430"/>
            <a:ext cx="2098675" cy="1838595"/>
          </a:xfrm>
        </p:spPr>
        <p:txBody>
          <a:bodyPr lIns="144000"/>
          <a:lstStyle>
            <a:lvl1pPr marL="0" indent="0">
              <a:lnSpc>
                <a:spcPct val="100000"/>
              </a:lnSpc>
              <a:buNone/>
              <a:defRPr sz="1800">
                <a:solidFill>
                  <a:schemeClr val="tx1"/>
                </a:solidFill>
              </a:defRPr>
            </a:lvl1pPr>
          </a:lstStyle>
          <a:p>
            <a:pPr lvl="0"/>
            <a:r>
              <a:rPr lang="en-GB" noProof="0"/>
              <a:t>Click to add text</a:t>
            </a:r>
          </a:p>
        </p:txBody>
      </p:sp>
      <p:sp>
        <p:nvSpPr>
          <p:cNvPr id="14" name="Text Placeholder 8"/>
          <p:cNvSpPr>
            <a:spLocks noGrp="1"/>
          </p:cNvSpPr>
          <p:nvPr>
            <p:ph type="body" sz="quarter" idx="17" hasCustomPrompt="1"/>
          </p:nvPr>
        </p:nvSpPr>
        <p:spPr>
          <a:xfrm>
            <a:off x="5021634" y="1722438"/>
            <a:ext cx="2117725" cy="4425104"/>
          </a:xfrm>
          <a:solidFill>
            <a:srgbClr val="FF94A7"/>
          </a:solidFill>
        </p:spPr>
        <p:txBody>
          <a:bodyPr lIns="144000" tIns="360000"/>
          <a:lstStyle>
            <a:lvl1pPr marL="0" indent="0">
              <a:lnSpc>
                <a:spcPct val="100000"/>
              </a:lnSpc>
              <a:buNone/>
              <a:defRPr sz="2400" b="0">
                <a:solidFill>
                  <a:schemeClr val="tx1"/>
                </a:solidFill>
                <a:latin typeface="+mj-lt"/>
              </a:defRPr>
            </a:lvl1pPr>
          </a:lstStyle>
          <a:p>
            <a:pPr lvl="0"/>
            <a:r>
              <a:rPr lang="en-GB" noProof="0"/>
              <a:t>Click to add text</a:t>
            </a:r>
          </a:p>
        </p:txBody>
      </p:sp>
      <p:sp>
        <p:nvSpPr>
          <p:cNvPr id="15" name="Text Placeholder 10"/>
          <p:cNvSpPr>
            <a:spLocks noGrp="1"/>
          </p:cNvSpPr>
          <p:nvPr>
            <p:ph type="body" sz="quarter" idx="18" hasCustomPrompt="1"/>
          </p:nvPr>
        </p:nvSpPr>
        <p:spPr>
          <a:xfrm>
            <a:off x="5021634" y="3949430"/>
            <a:ext cx="2098675" cy="1838595"/>
          </a:xfrm>
        </p:spPr>
        <p:txBody>
          <a:bodyPr lIns="144000"/>
          <a:lstStyle>
            <a:lvl1pPr marL="0" indent="0">
              <a:lnSpc>
                <a:spcPct val="100000"/>
              </a:lnSpc>
              <a:buNone/>
              <a:defRPr sz="1800">
                <a:solidFill>
                  <a:schemeClr val="tx1"/>
                </a:solidFill>
              </a:defRPr>
            </a:lvl1pPr>
          </a:lstStyle>
          <a:p>
            <a:pPr lvl="0"/>
            <a:r>
              <a:rPr lang="en-GB" noProof="0"/>
              <a:t>Click to add text</a:t>
            </a:r>
          </a:p>
        </p:txBody>
      </p:sp>
      <p:sp>
        <p:nvSpPr>
          <p:cNvPr id="16" name="Text Placeholder 8"/>
          <p:cNvSpPr>
            <a:spLocks noGrp="1"/>
          </p:cNvSpPr>
          <p:nvPr>
            <p:ph type="body" sz="quarter" idx="19" hasCustomPrompt="1"/>
          </p:nvPr>
        </p:nvSpPr>
        <p:spPr>
          <a:xfrm>
            <a:off x="7307635" y="1722438"/>
            <a:ext cx="2117725" cy="4425104"/>
          </a:xfrm>
          <a:solidFill>
            <a:srgbClr val="662D91"/>
          </a:solidFill>
        </p:spPr>
        <p:txBody>
          <a:bodyPr lIns="144000" tIns="360000"/>
          <a:lstStyle>
            <a:lvl1pPr marL="0" indent="0">
              <a:lnSpc>
                <a:spcPct val="100000"/>
              </a:lnSpc>
              <a:buNone/>
              <a:defRPr sz="2400" b="0">
                <a:solidFill>
                  <a:srgbClr val="FFFFFF"/>
                </a:solidFill>
                <a:latin typeface="+mj-lt"/>
              </a:defRPr>
            </a:lvl1pPr>
          </a:lstStyle>
          <a:p>
            <a:pPr lvl="0"/>
            <a:r>
              <a:rPr lang="en-GB" noProof="0"/>
              <a:t>Click to add text</a:t>
            </a:r>
          </a:p>
        </p:txBody>
      </p:sp>
      <p:sp>
        <p:nvSpPr>
          <p:cNvPr id="17" name="Text Placeholder 10"/>
          <p:cNvSpPr>
            <a:spLocks noGrp="1"/>
          </p:cNvSpPr>
          <p:nvPr>
            <p:ph type="body" sz="quarter" idx="20" hasCustomPrompt="1"/>
          </p:nvPr>
        </p:nvSpPr>
        <p:spPr>
          <a:xfrm>
            <a:off x="7307635" y="3949430"/>
            <a:ext cx="2098675" cy="1838595"/>
          </a:xfrm>
        </p:spPr>
        <p:txBody>
          <a:bodyPr lIns="144000"/>
          <a:lstStyle>
            <a:lvl1pPr marL="0" indent="0">
              <a:lnSpc>
                <a:spcPct val="100000"/>
              </a:lnSpc>
              <a:buNone/>
              <a:defRPr sz="1800">
                <a:solidFill>
                  <a:srgbClr val="FFFFFF"/>
                </a:solidFill>
              </a:defRPr>
            </a:lvl1pPr>
          </a:lstStyle>
          <a:p>
            <a:pPr lvl="0"/>
            <a:r>
              <a:rPr lang="en-GB" noProof="0"/>
              <a:t>Click to add text</a:t>
            </a:r>
          </a:p>
        </p:txBody>
      </p:sp>
      <p:sp>
        <p:nvSpPr>
          <p:cNvPr id="18" name="Text Placeholder 8"/>
          <p:cNvSpPr>
            <a:spLocks noGrp="1"/>
          </p:cNvSpPr>
          <p:nvPr>
            <p:ph type="body" sz="quarter" idx="21" hasCustomPrompt="1"/>
          </p:nvPr>
        </p:nvSpPr>
        <p:spPr>
          <a:xfrm>
            <a:off x="9574180" y="1722438"/>
            <a:ext cx="2117725" cy="4425104"/>
          </a:xfrm>
          <a:solidFill>
            <a:srgbClr val="23408F"/>
          </a:solidFill>
        </p:spPr>
        <p:txBody>
          <a:bodyPr lIns="144000" tIns="360000"/>
          <a:lstStyle>
            <a:lvl1pPr marL="0" indent="0">
              <a:lnSpc>
                <a:spcPct val="100000"/>
              </a:lnSpc>
              <a:buNone/>
              <a:defRPr sz="2400" b="0">
                <a:solidFill>
                  <a:srgbClr val="FFFFFF"/>
                </a:solidFill>
                <a:latin typeface="+mj-lt"/>
              </a:defRPr>
            </a:lvl1pPr>
          </a:lstStyle>
          <a:p>
            <a:pPr lvl="0"/>
            <a:r>
              <a:rPr lang="en-GB" noProof="0"/>
              <a:t>Click to add text</a:t>
            </a:r>
          </a:p>
        </p:txBody>
      </p:sp>
      <p:sp>
        <p:nvSpPr>
          <p:cNvPr id="19" name="Text Placeholder 10"/>
          <p:cNvSpPr>
            <a:spLocks noGrp="1"/>
          </p:cNvSpPr>
          <p:nvPr>
            <p:ph type="body" sz="quarter" idx="22" hasCustomPrompt="1"/>
          </p:nvPr>
        </p:nvSpPr>
        <p:spPr>
          <a:xfrm>
            <a:off x="9574180" y="3949430"/>
            <a:ext cx="2098675" cy="1838595"/>
          </a:xfrm>
        </p:spPr>
        <p:txBody>
          <a:bodyPr lIns="144000"/>
          <a:lstStyle>
            <a:lvl1pPr marL="0" indent="0">
              <a:lnSpc>
                <a:spcPct val="100000"/>
              </a:lnSpc>
              <a:buNone/>
              <a:defRPr sz="1800">
                <a:solidFill>
                  <a:srgbClr val="FFFFFF"/>
                </a:solidFill>
              </a:defRPr>
            </a:lvl1pPr>
          </a:lstStyle>
          <a:p>
            <a:pPr lvl="0"/>
            <a:r>
              <a:rPr lang="en-GB" noProof="0"/>
              <a:t>Click to add text</a:t>
            </a:r>
          </a:p>
        </p:txBody>
      </p:sp>
      <p:grpSp>
        <p:nvGrpSpPr>
          <p:cNvPr id="2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23418F"/>
          </a:solidFill>
        </p:grpSpPr>
        <p:sp>
          <p:nvSpPr>
            <p:cNvPr id="2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7"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8"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9"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7" name="Päivämäärän paikkamerkki 6">
            <a:extLst>
              <a:ext uri="{FF2B5EF4-FFF2-40B4-BE49-F238E27FC236}">
                <a16:creationId xmlns:a16="http://schemas.microsoft.com/office/drawing/2014/main" id="{B7D64013-E967-1E42-BBB7-40206306A856}"/>
              </a:ext>
            </a:extLst>
          </p:cNvPr>
          <p:cNvSpPr>
            <a:spLocks noGrp="1"/>
          </p:cNvSpPr>
          <p:nvPr>
            <p:ph type="dt" sz="half" idx="23"/>
          </p:nvPr>
        </p:nvSpPr>
        <p:spPr/>
        <p:txBody>
          <a:bodyPr/>
          <a:lstStyle/>
          <a:p>
            <a:fld id="{7B4631EA-2AFA-4028-BB33-2B0234499FF2}" type="datetime1">
              <a:rPr lang="en-GB" noProof="0" smtClean="0"/>
              <a:t>19/09/2022</a:t>
            </a:fld>
            <a:endParaRPr lang="en-GB" noProof="0"/>
          </a:p>
        </p:txBody>
      </p:sp>
      <p:sp>
        <p:nvSpPr>
          <p:cNvPr id="10" name="Dian numeron paikkamerkki 9">
            <a:extLst>
              <a:ext uri="{FF2B5EF4-FFF2-40B4-BE49-F238E27FC236}">
                <a16:creationId xmlns:a16="http://schemas.microsoft.com/office/drawing/2014/main" id="{3603DA4F-FE9B-C842-A1EF-0456D3B7037D}"/>
              </a:ext>
            </a:extLst>
          </p:cNvPr>
          <p:cNvSpPr>
            <a:spLocks noGrp="1"/>
          </p:cNvSpPr>
          <p:nvPr>
            <p:ph type="sldNum" sz="quarter" idx="25"/>
          </p:nvPr>
        </p:nvSpPr>
        <p:spPr/>
        <p:txBody>
          <a:bodyPr/>
          <a:lstStyle/>
          <a:p>
            <a:fld id="{799663BE-0A7D-4715-8D39-0EC59974DD85}" type="slidenum">
              <a:rPr lang="en-GB" noProof="0" smtClean="0"/>
              <a:pPr/>
              <a:t>‹#›</a:t>
            </a:fld>
            <a:endParaRPr lang="en-GB" noProof="0"/>
          </a:p>
        </p:txBody>
      </p:sp>
      <p:sp>
        <p:nvSpPr>
          <p:cNvPr id="20" name="Alatunnisteen paikkamerkki 19">
            <a:extLst>
              <a:ext uri="{FF2B5EF4-FFF2-40B4-BE49-F238E27FC236}">
                <a16:creationId xmlns:a16="http://schemas.microsoft.com/office/drawing/2014/main" id="{07E21E84-4456-FA44-A33B-6414DF847E13}"/>
              </a:ext>
            </a:extLst>
          </p:cNvPr>
          <p:cNvSpPr>
            <a:spLocks noGrp="1"/>
          </p:cNvSpPr>
          <p:nvPr>
            <p:ph type="ftr" sz="quarter" idx="26"/>
          </p:nvPr>
        </p:nvSpPr>
        <p:spPr/>
        <p:txBody>
          <a:bodyPr/>
          <a:lstStyle/>
          <a:p>
            <a:r>
              <a:rPr lang="en-GB" noProof="0"/>
              <a:t>Footer</a:t>
            </a:r>
          </a:p>
        </p:txBody>
      </p:sp>
    </p:spTree>
    <p:extLst>
      <p:ext uri="{BB962C8B-B14F-4D97-AF65-F5344CB8AC3E}">
        <p14:creationId xmlns:p14="http://schemas.microsoft.com/office/powerpoint/2010/main" val="1338688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aculty presenta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780849C-806A-CC42-A9A0-463EC3670AF4}"/>
              </a:ext>
            </a:extLst>
          </p:cNvPr>
          <p:cNvSpPr>
            <a:spLocks noGrp="1"/>
          </p:cNvSpPr>
          <p:nvPr>
            <p:ph type="title" hasCustomPrompt="1"/>
          </p:nvPr>
        </p:nvSpPr>
        <p:spPr>
          <a:xfrm>
            <a:off x="6096001" y="589001"/>
            <a:ext cx="5751512" cy="867930"/>
          </a:xfrm>
        </p:spPr>
        <p:txBody>
          <a:bodyPr>
            <a:sp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tx2"/>
                </a:solidFill>
              </a:defRPr>
            </a:lvl1pPr>
          </a:lstStyle>
          <a:p>
            <a:r>
              <a:rPr lang="en-GB" noProof="0"/>
              <a:t>Click to add title 1/2</a:t>
            </a:r>
            <a:br>
              <a:rPr lang="en-GB" noProof="0"/>
            </a:br>
            <a:r>
              <a:rPr lang="en-GB" noProof="0"/>
              <a:t>Click to add title 2/2</a:t>
            </a:r>
          </a:p>
        </p:txBody>
      </p:sp>
      <p:sp>
        <p:nvSpPr>
          <p:cNvPr id="17" name="Content placeholder">
            <a:extLst>
              <a:ext uri="{FF2B5EF4-FFF2-40B4-BE49-F238E27FC236}">
                <a16:creationId xmlns:a16="http://schemas.microsoft.com/office/drawing/2014/main" id="{40603D6F-D404-8440-B774-89DD6C38739D}"/>
              </a:ext>
            </a:extLst>
          </p:cNvPr>
          <p:cNvSpPr>
            <a:spLocks noGrp="1"/>
          </p:cNvSpPr>
          <p:nvPr>
            <p:ph idx="1"/>
          </p:nvPr>
        </p:nvSpPr>
        <p:spPr>
          <a:xfrm>
            <a:off x="6096000" y="1544320"/>
            <a:ext cx="5751512" cy="4772072"/>
          </a:xfrm>
        </p:spPr>
        <p:txBody>
          <a:bodyPr/>
          <a:lstStyle>
            <a:lvl1pPr>
              <a:defRPr>
                <a:solidFill>
                  <a:srgbClr val="23408F"/>
                </a:solidFill>
              </a:defRPr>
            </a:lvl1pPr>
            <a:lvl2pPr marL="360363" indent="-360363">
              <a:buFont typeface="Verdana" panose="020B0604030504040204" pitchFamily="34" charset="0"/>
              <a:buChar char="-"/>
              <a:defRPr>
                <a:solidFill>
                  <a:srgbClr val="23408F"/>
                </a:solidFill>
              </a:defRPr>
            </a:lvl2pPr>
            <a:lvl3pPr marL="720725" indent="-360363">
              <a:buFont typeface="Verdana" panose="020B0604030504040204" pitchFamily="34" charset="0"/>
              <a:buChar char="-"/>
              <a:defRPr>
                <a:solidFill>
                  <a:srgbClr val="23408F"/>
                </a:solidFill>
              </a:defRPr>
            </a:lvl3pPr>
            <a:lvl4pPr marL="1073150" indent="-352425">
              <a:buFont typeface="Verdana" panose="020B0604030504040204" pitchFamily="34" charset="0"/>
              <a:buChar char="-"/>
              <a:defRPr>
                <a:solidFill>
                  <a:srgbClr val="23408F"/>
                </a:solidFill>
              </a:defRPr>
            </a:lvl4pPr>
            <a:lvl5pPr marL="1435100" indent="-361950">
              <a:buFont typeface="Verdana" panose="020B0604030504040204" pitchFamily="34" charset="0"/>
              <a:buChar char="-"/>
              <a:defRPr>
                <a:solidFill>
                  <a:srgbClr val="23408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icture placeholder">
            <a:extLst>
              <a:ext uri="{FF2B5EF4-FFF2-40B4-BE49-F238E27FC236}">
                <a16:creationId xmlns:a16="http://schemas.microsoft.com/office/drawing/2014/main" id="{D40FC309-8CED-7C49-B3E7-FC7BB52653A1}"/>
              </a:ext>
            </a:extLst>
          </p:cNvPr>
          <p:cNvSpPr>
            <a:spLocks noGrp="1"/>
          </p:cNvSpPr>
          <p:nvPr>
            <p:ph type="pic" sz="quarter" idx="17" hasCustomPrompt="1"/>
          </p:nvPr>
        </p:nvSpPr>
        <p:spPr>
          <a:xfrm>
            <a:off x="865239" y="589001"/>
            <a:ext cx="4884854" cy="5727662"/>
          </a:xfrm>
          <a:noFill/>
        </p:spPr>
        <p:txBody>
          <a:bodyPr/>
          <a:lstStyle>
            <a:lvl1pPr marL="360363" marR="0" indent="-360363"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lang="fi-FI" b="1" smtClean="0">
                <a:effectLst/>
              </a:defRPr>
            </a:lvl1pPr>
          </a:lstStyle>
          <a:p>
            <a:pPr marL="360363" marR="0" lvl="0" indent="-360363"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lang="en-GB" noProof="0"/>
              <a:t>Click to add sub-brand logo </a:t>
            </a:r>
          </a:p>
          <a:p>
            <a:pPr marL="360363" marR="0" lvl="0" indent="-360363"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endParaRPr lang="en-GB" noProof="0"/>
          </a:p>
        </p:txBody>
      </p:sp>
      <p:sp>
        <p:nvSpPr>
          <p:cNvPr id="3" name="Päivämäärän paikkamerkki 2">
            <a:extLst>
              <a:ext uri="{FF2B5EF4-FFF2-40B4-BE49-F238E27FC236}">
                <a16:creationId xmlns:a16="http://schemas.microsoft.com/office/drawing/2014/main" id="{01DEF175-8EDD-264E-85D5-C9085A707DB3}"/>
              </a:ext>
            </a:extLst>
          </p:cNvPr>
          <p:cNvSpPr>
            <a:spLocks noGrp="1"/>
          </p:cNvSpPr>
          <p:nvPr>
            <p:ph type="dt" sz="half" idx="14"/>
          </p:nvPr>
        </p:nvSpPr>
        <p:spPr/>
        <p:txBody>
          <a:bodyPr/>
          <a:lstStyle/>
          <a:p>
            <a:fld id="{5F455CC4-ADD7-434C-9A30-87374A811381}" type="datetime1">
              <a:rPr lang="en-GB" noProof="0" smtClean="0"/>
              <a:t>19/09/2022</a:t>
            </a:fld>
            <a:endParaRPr lang="en-GB" noProof="0"/>
          </a:p>
        </p:txBody>
      </p:sp>
      <p:sp>
        <p:nvSpPr>
          <p:cNvPr id="5" name="Alatunnisteen paikkamerkki 4">
            <a:extLst>
              <a:ext uri="{FF2B5EF4-FFF2-40B4-BE49-F238E27FC236}">
                <a16:creationId xmlns:a16="http://schemas.microsoft.com/office/drawing/2014/main" id="{AA517C00-FC64-9A4E-A9D4-B0070A409076}"/>
              </a:ext>
            </a:extLst>
          </p:cNvPr>
          <p:cNvSpPr>
            <a:spLocks noGrp="1"/>
          </p:cNvSpPr>
          <p:nvPr>
            <p:ph type="ftr" sz="quarter" idx="15"/>
          </p:nvPr>
        </p:nvSpPr>
        <p:spPr/>
        <p:txBody>
          <a:bodyPr/>
          <a:lstStyle/>
          <a:p>
            <a:r>
              <a:rPr lang="en-GB" noProof="0"/>
              <a:t>Footer</a:t>
            </a:r>
          </a:p>
        </p:txBody>
      </p:sp>
      <p:sp>
        <p:nvSpPr>
          <p:cNvPr id="7" name="Dian numeron paikkamerkki 6">
            <a:extLst>
              <a:ext uri="{FF2B5EF4-FFF2-40B4-BE49-F238E27FC236}">
                <a16:creationId xmlns:a16="http://schemas.microsoft.com/office/drawing/2014/main" id="{26E43F4A-F932-6140-A5D5-5E1EC70A2CF4}"/>
              </a:ext>
            </a:extLst>
          </p:cNvPr>
          <p:cNvSpPr>
            <a:spLocks noGrp="1"/>
          </p:cNvSpPr>
          <p:nvPr>
            <p:ph type="sldNum" sz="quarter" idx="16"/>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664910655"/>
      </p:ext>
    </p:extLst>
  </p:cSld>
  <p:clrMapOvr>
    <a:masterClrMapping/>
  </p:clrMapOvr>
  <p:extLst>
    <p:ext uri="{DCECCB84-F9BA-43D5-87BE-67443E8EF086}">
      <p15:sldGuideLst xmlns:p15="http://schemas.microsoft.com/office/powerpoint/2012/main">
        <p15:guide id="1" pos="2366" userDrawn="1">
          <p15:clr>
            <a:srgbClr val="FBAE40"/>
          </p15:clr>
        </p15:guide>
        <p15:guide id="2" orient="horz" pos="368" userDrawn="1">
          <p15:clr>
            <a:srgbClr val="FBAE40"/>
          </p15:clr>
        </p15:guide>
        <p15:guide id="3" orient="horz" pos="397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Logo 1">
    <p:spTree>
      <p:nvGrpSpPr>
        <p:cNvPr id="1" name=""/>
        <p:cNvGrpSpPr/>
        <p:nvPr/>
      </p:nvGrpSpPr>
      <p:grpSpPr>
        <a:xfrm>
          <a:off x="0" y="0"/>
          <a:ext cx="0" cy="0"/>
          <a:chOff x="0" y="0"/>
          <a:chExt cx="0" cy="0"/>
        </a:xfrm>
      </p:grpSpPr>
      <p:grpSp>
        <p:nvGrpSpPr>
          <p:cNvPr id="22" name="Logo"/>
          <p:cNvGrpSpPr/>
          <p:nvPr userDrawn="1"/>
        </p:nvGrpSpPr>
        <p:grpSpPr bwMode="black">
          <a:xfrm>
            <a:off x="4218896" y="734641"/>
            <a:ext cx="3744416" cy="5262495"/>
            <a:chOff x="4053823" y="805616"/>
            <a:chExt cx="3746764" cy="5265795"/>
          </a:xfrm>
          <a:solidFill>
            <a:srgbClr val="23408F"/>
          </a:solidFill>
        </p:grpSpPr>
        <p:sp>
          <p:nvSpPr>
            <p:cNvPr id="23" name="Freeform 22"/>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4" name="Freeform 23"/>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5" name="Freeform 24"/>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6" name="Freeform 25"/>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7" name="Freeform 26"/>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8" name="Freeform 27"/>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9" name="Freeform 28"/>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0" name="Freeform 29"/>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1" name="Freeform 30"/>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2" name="Freeform 31"/>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3" name="Freeform 32"/>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4" name="Rectangle 33"/>
            <p:cNvSpPr>
              <a:spLocks noChangeArrowheads="1"/>
            </p:cNvSpPr>
            <p:nvPr userDrawn="1"/>
          </p:nvSpPr>
          <p:spPr bwMode="black">
            <a:xfrm>
              <a:off x="4954089" y="4993969"/>
              <a:ext cx="112421" cy="473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5" name="Freeform 34"/>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6" name="Freeform 35"/>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7" name="Freeform 36"/>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8" name="Freeform 37"/>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9" name="Rectangle 38"/>
            <p:cNvSpPr>
              <a:spLocks noChangeArrowheads="1"/>
            </p:cNvSpPr>
            <p:nvPr userDrawn="1"/>
          </p:nvSpPr>
          <p:spPr bwMode="black">
            <a:xfrm>
              <a:off x="6794195" y="4993969"/>
              <a:ext cx="110622" cy="473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0" name="Freeform 39"/>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1" name="Freeform 40"/>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2" name="Freeform 41"/>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3389471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2">
    <p:bg>
      <p:bgPr>
        <a:solidFill>
          <a:srgbClr val="01AEEF"/>
        </a:solidFill>
        <a:effectLst/>
      </p:bgPr>
    </p:bg>
    <p:spTree>
      <p:nvGrpSpPr>
        <p:cNvPr id="1" name=""/>
        <p:cNvGrpSpPr/>
        <p:nvPr/>
      </p:nvGrpSpPr>
      <p:grpSpPr>
        <a:xfrm>
          <a:off x="0" y="0"/>
          <a:ext cx="0" cy="0"/>
          <a:chOff x="0" y="0"/>
          <a:chExt cx="0" cy="0"/>
        </a:xfrm>
      </p:grpSpPr>
      <p:grpSp>
        <p:nvGrpSpPr>
          <p:cNvPr id="22" name="Logo"/>
          <p:cNvGrpSpPr/>
          <p:nvPr userDrawn="1"/>
        </p:nvGrpSpPr>
        <p:grpSpPr bwMode="black">
          <a:xfrm>
            <a:off x="4218896" y="734641"/>
            <a:ext cx="3744416" cy="5262495"/>
            <a:chOff x="4053823" y="805616"/>
            <a:chExt cx="3746764" cy="5265795"/>
          </a:xfrm>
        </p:grpSpPr>
        <p:sp>
          <p:nvSpPr>
            <p:cNvPr id="23" name="Freeform 22"/>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4" name="Freeform 23"/>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5" name="Freeform 24"/>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6" name="Freeform 25"/>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7" name="Freeform 26"/>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8" name="Freeform 47"/>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9" name="Freeform 48"/>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0" name="Freeform 49"/>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1" name="Freeform 50"/>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2" name="Freeform 51"/>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3" name="Freeform 52"/>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4" name="Rectangle 53"/>
            <p:cNvSpPr>
              <a:spLocks noChangeArrowheads="1"/>
            </p:cNvSpPr>
            <p:nvPr userDrawn="1"/>
          </p:nvSpPr>
          <p:spPr bwMode="black">
            <a:xfrm>
              <a:off x="4954089" y="4993969"/>
              <a:ext cx="112421"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5" name="Freeform 54"/>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6" name="Freeform 55"/>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7" name="Freeform 56"/>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8" name="Freeform 57"/>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9" name="Rectangle 58"/>
            <p:cNvSpPr>
              <a:spLocks noChangeArrowheads="1"/>
            </p:cNvSpPr>
            <p:nvPr userDrawn="1"/>
          </p:nvSpPr>
          <p:spPr bwMode="black">
            <a:xfrm>
              <a:off x="6794195" y="4993969"/>
              <a:ext cx="110622"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60" name="Freeform 59"/>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61" name="Freeform 60"/>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62" name="Freeform 61"/>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3651943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Logo 3">
    <p:bg>
      <p:bgPr>
        <a:solidFill>
          <a:srgbClr val="4BBCA9"/>
        </a:solidFill>
        <a:effectLst/>
      </p:bgPr>
    </p:bg>
    <p:spTree>
      <p:nvGrpSpPr>
        <p:cNvPr id="1" name=""/>
        <p:cNvGrpSpPr/>
        <p:nvPr/>
      </p:nvGrpSpPr>
      <p:grpSpPr>
        <a:xfrm>
          <a:off x="0" y="0"/>
          <a:ext cx="0" cy="0"/>
          <a:chOff x="0" y="0"/>
          <a:chExt cx="0" cy="0"/>
        </a:xfrm>
      </p:grpSpPr>
      <p:grpSp>
        <p:nvGrpSpPr>
          <p:cNvPr id="22" name="Logo"/>
          <p:cNvGrpSpPr/>
          <p:nvPr userDrawn="1"/>
        </p:nvGrpSpPr>
        <p:grpSpPr bwMode="black">
          <a:xfrm>
            <a:off x="4218896" y="734641"/>
            <a:ext cx="3744416" cy="5262495"/>
            <a:chOff x="4053823" y="805616"/>
            <a:chExt cx="3746764" cy="5265795"/>
          </a:xfrm>
        </p:grpSpPr>
        <p:sp>
          <p:nvSpPr>
            <p:cNvPr id="23" name="Freeform 22"/>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4" name="Freeform 23"/>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5" name="Freeform 24"/>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6" name="Freeform 25"/>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7" name="Freeform 26"/>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8" name="Freeform 47"/>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9" name="Freeform 48"/>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0" name="Freeform 49"/>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1" name="Freeform 50"/>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2" name="Freeform 51"/>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3" name="Freeform 52"/>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4" name="Rectangle 53"/>
            <p:cNvSpPr>
              <a:spLocks noChangeArrowheads="1"/>
            </p:cNvSpPr>
            <p:nvPr userDrawn="1"/>
          </p:nvSpPr>
          <p:spPr bwMode="black">
            <a:xfrm>
              <a:off x="4954089" y="4993969"/>
              <a:ext cx="112421"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5" name="Freeform 54"/>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6" name="Freeform 55"/>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7" name="Freeform 56"/>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8" name="Freeform 57"/>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9" name="Rectangle 58"/>
            <p:cNvSpPr>
              <a:spLocks noChangeArrowheads="1"/>
            </p:cNvSpPr>
            <p:nvPr userDrawn="1"/>
          </p:nvSpPr>
          <p:spPr bwMode="black">
            <a:xfrm>
              <a:off x="6794195" y="4993969"/>
              <a:ext cx="110622"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60" name="Freeform 59"/>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61" name="Freeform 60"/>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62" name="Freeform 61"/>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2426349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Main title 1">
    <p:bg>
      <p:bgPr>
        <a:solidFill>
          <a:srgbClr val="2340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1313" y="2516696"/>
            <a:ext cx="11510962" cy="2634143"/>
          </a:xfrm>
        </p:spPr>
        <p:txBody>
          <a:bodyPr anchor="t" anchorCtr="0">
            <a:noAutofit/>
          </a:bodyPr>
          <a:lstStyle>
            <a:lvl1pPr marL="0" marR="0" indent="0" algn="ctr" defTabSz="914400" rtl="0" eaLnBrk="1" fontAlgn="auto" latinLnBrk="0" hangingPunct="1">
              <a:lnSpc>
                <a:spcPct val="90000"/>
              </a:lnSpc>
              <a:spcBef>
                <a:spcPct val="0"/>
              </a:spcBef>
              <a:spcAft>
                <a:spcPts val="0"/>
              </a:spcAft>
              <a:buClrTx/>
              <a:buSzTx/>
              <a:buFontTx/>
              <a:buNone/>
              <a:tabLst/>
              <a:defRPr sz="7400">
                <a:solidFill>
                  <a:schemeClr val="bg1"/>
                </a:solidFill>
              </a:defRPr>
            </a:lvl1pPr>
          </a:lstStyle>
          <a:p>
            <a:r>
              <a:rPr lang="en-GB" noProof="0"/>
              <a:t>Click to add title</a:t>
            </a:r>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Date &amp; </a:t>
            </a:r>
            <a:r>
              <a:rPr lang="en-GB" noProof="0" err="1"/>
              <a:t>Firstname</a:t>
            </a:r>
            <a:r>
              <a:rPr lang="en-GB" noProof="0"/>
              <a:t> </a:t>
            </a:r>
            <a:r>
              <a:rPr lang="en-GB" noProof="0" err="1"/>
              <a:t>Lastname</a:t>
            </a:r>
            <a:endParaRPr lang="en-GB" noProof="0"/>
          </a:p>
        </p:txBody>
      </p:sp>
      <p:grpSp>
        <p:nvGrpSpPr>
          <p:cNvPr id="5" name="Rays">
            <a:extLst>
              <a:ext uri="{C183D7F6-B498-43B3-948B-1728B52AA6E4}">
                <adec:decorative xmlns:adec="http://schemas.microsoft.com/office/drawing/2017/decorative" val="1"/>
              </a:ext>
            </a:extLst>
          </p:cNvPr>
          <p:cNvGrpSpPr/>
          <p:nvPr userDrawn="1"/>
        </p:nvGrpSpPr>
        <p:grpSpPr>
          <a:xfrm>
            <a:off x="4187555" y="730515"/>
            <a:ext cx="3795061" cy="1656183"/>
            <a:chOff x="2187936" y="908720"/>
            <a:chExt cx="2146016" cy="936532"/>
          </a:xfrm>
          <a:solidFill>
            <a:schemeClr val="accent6"/>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3" name="Päivämäärän paikkamerkki 2">
            <a:extLst>
              <a:ext uri="{FF2B5EF4-FFF2-40B4-BE49-F238E27FC236}">
                <a16:creationId xmlns:a16="http://schemas.microsoft.com/office/drawing/2014/main" id="{567CE81F-A924-5244-9E82-D8E239FAED84}"/>
              </a:ext>
            </a:extLst>
          </p:cNvPr>
          <p:cNvSpPr>
            <a:spLocks noGrp="1"/>
          </p:cNvSpPr>
          <p:nvPr>
            <p:ph type="dt" sz="half" idx="10"/>
          </p:nvPr>
        </p:nvSpPr>
        <p:spPr/>
        <p:txBody>
          <a:bodyPr/>
          <a:lstStyle/>
          <a:p>
            <a:fld id="{291C8A6A-8055-48B7-BC54-ED016D3A36B1}" type="datetime1">
              <a:rPr lang="en-GB" noProof="0" smtClean="0"/>
              <a:t>19/09/2022</a:t>
            </a:fld>
            <a:endParaRPr lang="en-GB" noProof="0"/>
          </a:p>
        </p:txBody>
      </p:sp>
      <p:sp>
        <p:nvSpPr>
          <p:cNvPr id="9" name="Alatunnisteen paikkamerkki 8">
            <a:extLst>
              <a:ext uri="{FF2B5EF4-FFF2-40B4-BE49-F238E27FC236}">
                <a16:creationId xmlns:a16="http://schemas.microsoft.com/office/drawing/2014/main" id="{8631E5A1-931A-594F-AB5F-B75DAF0AF6F1}"/>
              </a:ext>
            </a:extLst>
          </p:cNvPr>
          <p:cNvSpPr>
            <a:spLocks noGrp="1"/>
          </p:cNvSpPr>
          <p:nvPr>
            <p:ph type="ftr" sz="quarter" idx="11"/>
          </p:nvPr>
        </p:nvSpPr>
        <p:spPr/>
        <p:txBody>
          <a:bodyPr/>
          <a:lstStyle/>
          <a:p>
            <a:r>
              <a:rPr lang="en-GB" noProof="0"/>
              <a:t>Footer</a:t>
            </a:r>
          </a:p>
        </p:txBody>
      </p:sp>
      <p:sp>
        <p:nvSpPr>
          <p:cNvPr id="10" name="Dian numeron paikkamerkki 9">
            <a:extLst>
              <a:ext uri="{FF2B5EF4-FFF2-40B4-BE49-F238E27FC236}">
                <a16:creationId xmlns:a16="http://schemas.microsoft.com/office/drawing/2014/main" id="{1BE3C3D0-1CFC-DB44-B072-3BCA529316F2}"/>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823900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Main title 2">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1313" y="2516696"/>
            <a:ext cx="11510962" cy="2634143"/>
          </a:xfrm>
        </p:spPr>
        <p:txBody>
          <a:bodyPr anchor="t" anchorCtr="0">
            <a:noAutofit/>
          </a:bodyPr>
          <a:lstStyle>
            <a:lvl1pPr marL="0" marR="0" indent="0" algn="ctr" defTabSz="914400" rtl="0" eaLnBrk="1" fontAlgn="auto" latinLnBrk="0" hangingPunct="1">
              <a:lnSpc>
                <a:spcPct val="90000"/>
              </a:lnSpc>
              <a:spcBef>
                <a:spcPct val="0"/>
              </a:spcBef>
              <a:spcAft>
                <a:spcPts val="0"/>
              </a:spcAft>
              <a:buClrTx/>
              <a:buSzTx/>
              <a:buFontTx/>
              <a:buNone/>
              <a:tabLst/>
              <a:defRPr sz="7400">
                <a:solidFill>
                  <a:schemeClr val="bg1"/>
                </a:solidFill>
              </a:defRPr>
            </a:lvl1pPr>
          </a:lstStyle>
          <a:p>
            <a:r>
              <a:rPr lang="en-GB" noProof="0"/>
              <a:t>Click to add title</a:t>
            </a:r>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Date &amp; </a:t>
            </a:r>
            <a:r>
              <a:rPr lang="en-GB" noProof="0" err="1"/>
              <a:t>Firstname</a:t>
            </a:r>
            <a:r>
              <a:rPr lang="en-GB" noProof="0"/>
              <a:t> </a:t>
            </a:r>
            <a:r>
              <a:rPr lang="en-GB" noProof="0" err="1"/>
              <a:t>Lastname</a:t>
            </a:r>
            <a:endParaRPr lang="en-GB" noProof="0"/>
          </a:p>
        </p:txBody>
      </p:sp>
      <p:grpSp>
        <p:nvGrpSpPr>
          <p:cNvPr id="5" name="Rays">
            <a:extLst>
              <a:ext uri="{C183D7F6-B498-43B3-948B-1728B52AA6E4}">
                <adec:decorative xmlns:adec="http://schemas.microsoft.com/office/drawing/2017/decorative" val="1"/>
              </a:ext>
            </a:extLst>
          </p:cNvPr>
          <p:cNvGrpSpPr/>
          <p:nvPr userDrawn="1"/>
        </p:nvGrpSpPr>
        <p:grpSpPr>
          <a:xfrm>
            <a:off x="4187555" y="730515"/>
            <a:ext cx="3795061" cy="1656183"/>
            <a:chOff x="2187936" y="908720"/>
            <a:chExt cx="2146016" cy="936532"/>
          </a:xfrm>
          <a:solidFill>
            <a:srgbClr val="FEF200"/>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3" name="Päivämäärän paikkamerkki 2">
            <a:extLst>
              <a:ext uri="{FF2B5EF4-FFF2-40B4-BE49-F238E27FC236}">
                <a16:creationId xmlns:a16="http://schemas.microsoft.com/office/drawing/2014/main" id="{81A057CE-D9AE-9544-8BB9-A8F54A84FC74}"/>
              </a:ext>
            </a:extLst>
          </p:cNvPr>
          <p:cNvSpPr>
            <a:spLocks noGrp="1"/>
          </p:cNvSpPr>
          <p:nvPr>
            <p:ph type="dt" sz="half" idx="10"/>
          </p:nvPr>
        </p:nvSpPr>
        <p:spPr/>
        <p:txBody>
          <a:bodyPr/>
          <a:lstStyle/>
          <a:p>
            <a:fld id="{4E3452AA-07CF-49B2-9E04-BEA60BA51C01}" type="datetime1">
              <a:rPr lang="en-GB" noProof="0" smtClean="0"/>
              <a:t>19/09/2022</a:t>
            </a:fld>
            <a:endParaRPr lang="en-GB" noProof="0"/>
          </a:p>
        </p:txBody>
      </p:sp>
      <p:sp>
        <p:nvSpPr>
          <p:cNvPr id="9" name="Alatunnisteen paikkamerkki 8">
            <a:extLst>
              <a:ext uri="{FF2B5EF4-FFF2-40B4-BE49-F238E27FC236}">
                <a16:creationId xmlns:a16="http://schemas.microsoft.com/office/drawing/2014/main" id="{E1A5D250-AE32-A746-9873-D4F5090D4001}"/>
              </a:ext>
            </a:extLst>
          </p:cNvPr>
          <p:cNvSpPr>
            <a:spLocks noGrp="1"/>
          </p:cNvSpPr>
          <p:nvPr>
            <p:ph type="ftr" sz="quarter" idx="11"/>
          </p:nvPr>
        </p:nvSpPr>
        <p:spPr/>
        <p:txBody>
          <a:bodyPr/>
          <a:lstStyle/>
          <a:p>
            <a:r>
              <a:rPr lang="en-GB" noProof="0"/>
              <a:t>Footer</a:t>
            </a:r>
          </a:p>
        </p:txBody>
      </p:sp>
      <p:sp>
        <p:nvSpPr>
          <p:cNvPr id="10" name="Dian numeron paikkamerkki 9">
            <a:extLst>
              <a:ext uri="{FF2B5EF4-FFF2-40B4-BE49-F238E27FC236}">
                <a16:creationId xmlns:a16="http://schemas.microsoft.com/office/drawing/2014/main" id="{D65BFFD0-2AD1-F64F-ADCC-6787A1BA79F7}"/>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39271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3">
    <p:bg>
      <p:bgPr>
        <a:solidFill>
          <a:srgbClr val="4BBCA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1313" y="2516696"/>
            <a:ext cx="11510962" cy="2634143"/>
          </a:xfrm>
        </p:spPr>
        <p:txBody>
          <a:bodyPr anchor="t" anchorCtr="0">
            <a:noAutofit/>
          </a:bodyPr>
          <a:lstStyle>
            <a:lvl1pPr marL="0" marR="0" indent="0" algn="ctr" defTabSz="914400" rtl="0" eaLnBrk="1" fontAlgn="auto" latinLnBrk="0" hangingPunct="1">
              <a:lnSpc>
                <a:spcPct val="90000"/>
              </a:lnSpc>
              <a:spcBef>
                <a:spcPct val="0"/>
              </a:spcBef>
              <a:spcAft>
                <a:spcPts val="0"/>
              </a:spcAft>
              <a:buClrTx/>
              <a:buSzTx/>
              <a:buFontTx/>
              <a:buNone/>
              <a:tabLst/>
              <a:defRPr sz="7400">
                <a:solidFill>
                  <a:schemeClr val="tx1"/>
                </a:solidFill>
              </a:defRPr>
            </a:lvl1pPr>
          </a:lstStyle>
          <a:p>
            <a:r>
              <a:rPr lang="en-GB" noProof="0"/>
              <a:t>Click to add title</a:t>
            </a:r>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marR="0" indent="0" algn="ctr" defTabSz="914400" rtl="0" eaLnBrk="1" fontAlgn="auto" latinLnBrk="0" hangingPunct="1">
              <a:lnSpc>
                <a:spcPct val="100000"/>
              </a:lnSpc>
              <a:spcBef>
                <a:spcPts val="0"/>
              </a:spcBef>
              <a:spcAft>
                <a:spcPts val="1000"/>
              </a:spcAft>
              <a:buClrTx/>
              <a:buSzTx/>
              <a:buFont typeface="Verdana" panose="020B0604030504040204" pitchFamily="34" charset="0"/>
              <a:buNone/>
              <a:tabLst/>
              <a:defRPr sz="3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Date &amp; </a:t>
            </a:r>
            <a:r>
              <a:rPr lang="en-GB" noProof="0" err="1"/>
              <a:t>Firstname</a:t>
            </a:r>
            <a:r>
              <a:rPr lang="en-GB" noProof="0"/>
              <a:t> </a:t>
            </a:r>
            <a:r>
              <a:rPr lang="en-GB" noProof="0" err="1"/>
              <a:t>Lastname</a:t>
            </a:r>
            <a:endParaRPr lang="en-GB" noProof="0"/>
          </a:p>
        </p:txBody>
      </p:sp>
      <p:grpSp>
        <p:nvGrpSpPr>
          <p:cNvPr id="5" name="Rays">
            <a:extLst>
              <a:ext uri="{C183D7F6-B498-43B3-948B-1728B52AA6E4}">
                <adec:decorative xmlns:adec="http://schemas.microsoft.com/office/drawing/2017/decorative" val="1"/>
              </a:ext>
            </a:extLst>
          </p:cNvPr>
          <p:cNvGrpSpPr/>
          <p:nvPr userDrawn="1"/>
        </p:nvGrpSpPr>
        <p:grpSpPr>
          <a:xfrm>
            <a:off x="4187555" y="730515"/>
            <a:ext cx="3795061" cy="1656183"/>
            <a:chOff x="2187936" y="908720"/>
            <a:chExt cx="2146016" cy="936532"/>
          </a:xfrm>
          <a:solidFill>
            <a:srgbClr val="FFFF00"/>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3" name="Päivämäärän paikkamerkki 2">
            <a:extLst>
              <a:ext uri="{FF2B5EF4-FFF2-40B4-BE49-F238E27FC236}">
                <a16:creationId xmlns:a16="http://schemas.microsoft.com/office/drawing/2014/main" id="{AF0C9553-AE33-FE4E-B669-308058592596}"/>
              </a:ext>
            </a:extLst>
          </p:cNvPr>
          <p:cNvSpPr>
            <a:spLocks noGrp="1"/>
          </p:cNvSpPr>
          <p:nvPr>
            <p:ph type="dt" sz="half" idx="10"/>
          </p:nvPr>
        </p:nvSpPr>
        <p:spPr/>
        <p:txBody>
          <a:bodyPr/>
          <a:lstStyle/>
          <a:p>
            <a:fld id="{F9B59F6E-7B3C-4123-856E-93D0F7359CF3}" type="datetime1">
              <a:rPr lang="en-GB" noProof="0" smtClean="0"/>
              <a:t>19/09/2022</a:t>
            </a:fld>
            <a:endParaRPr lang="en-GB" noProof="0"/>
          </a:p>
        </p:txBody>
      </p:sp>
      <p:sp>
        <p:nvSpPr>
          <p:cNvPr id="10" name="Dian numeron paikkamerkki 9">
            <a:extLst>
              <a:ext uri="{FF2B5EF4-FFF2-40B4-BE49-F238E27FC236}">
                <a16:creationId xmlns:a16="http://schemas.microsoft.com/office/drawing/2014/main" id="{52277156-7272-5B48-B941-4C41AA0CB922}"/>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
        <p:nvSpPr>
          <p:cNvPr id="9" name="Alatunnisteen paikkamerkki 8">
            <a:extLst>
              <a:ext uri="{FF2B5EF4-FFF2-40B4-BE49-F238E27FC236}">
                <a16:creationId xmlns:a16="http://schemas.microsoft.com/office/drawing/2014/main" id="{C936234D-37BC-344F-A4F3-3C339570645F}"/>
              </a:ext>
            </a:extLst>
          </p:cNvPr>
          <p:cNvSpPr>
            <a:spLocks noGrp="1"/>
          </p:cNvSpPr>
          <p:nvPr>
            <p:ph type="ftr" sz="quarter" idx="13"/>
          </p:nvPr>
        </p:nvSpPr>
        <p:spPr/>
        <p:txBody>
          <a:bodyPr/>
          <a:lstStyle/>
          <a:p>
            <a:r>
              <a:rPr lang="en-GB" noProof="0"/>
              <a:t>Footer</a:t>
            </a:r>
          </a:p>
        </p:txBody>
      </p:sp>
    </p:spTree>
    <p:extLst>
      <p:ext uri="{BB962C8B-B14F-4D97-AF65-F5344CB8AC3E}">
        <p14:creationId xmlns:p14="http://schemas.microsoft.com/office/powerpoint/2010/main" val="1436116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with picture 1">
    <p:bg>
      <p:bgPr>
        <a:solidFill>
          <a:srgbClr val="2340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p:spPr>
        <p:txBody>
          <a:bodyPr anchor="t" anchorCtr="0">
            <a:normAutofit/>
          </a:bodyPr>
          <a:lstStyle>
            <a:lvl1pPr marL="0" marR="0" indent="0" algn="ctr" defTabSz="914400" rtl="0" eaLnBrk="1" fontAlgn="auto" latinLnBrk="0" hangingPunct="1">
              <a:lnSpc>
                <a:spcPct val="95000"/>
              </a:lnSpc>
              <a:spcBef>
                <a:spcPct val="0"/>
              </a:spcBef>
              <a:spcAft>
                <a:spcPts val="0"/>
              </a:spcAft>
              <a:buClrTx/>
              <a:buSzTx/>
              <a:buFontTx/>
              <a:buNone/>
              <a:tabLst/>
              <a:defRPr sz="5600">
                <a:solidFill>
                  <a:srgbClr val="FFFFFF"/>
                </a:solidFill>
              </a:defRPr>
            </a:lvl1pPr>
          </a:lstStyle>
          <a:p>
            <a:r>
              <a:rPr lang="en-GB" noProof="0"/>
              <a:t>Click to add title</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marR="0" indent="0" algn="ctr" defTabSz="914400" rtl="0" eaLnBrk="1" fontAlgn="auto" latinLnBrk="0" hangingPunct="1">
              <a:lnSpc>
                <a:spcPct val="120000"/>
              </a:lnSpc>
              <a:spcBef>
                <a:spcPts val="0"/>
              </a:spcBef>
              <a:spcAft>
                <a:spcPts val="1000"/>
              </a:spcAft>
              <a:buClrTx/>
              <a:buSzTx/>
              <a:buFont typeface="Verdana" panose="020B0604030504040204" pitchFamily="34" charset="0"/>
              <a:buNone/>
              <a:tabLst/>
              <a:defRPr sz="24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add subtitle</a:t>
            </a:r>
          </a:p>
        </p:txBody>
      </p:sp>
      <p:sp>
        <p:nvSpPr>
          <p:cNvPr id="58" name="Picture Placeholder 57">
            <a:extLst>
              <a:ext uri="{C183D7F6-B498-43B3-948B-1728B52AA6E4}">
                <adec:decorative xmlns:adec="http://schemas.microsoft.com/office/drawing/2017/decorative" val="1"/>
              </a:ext>
            </a:extLst>
          </p:cNvPr>
          <p:cNvSpPr>
            <a:spLocks noGrp="1"/>
          </p:cNvSpPr>
          <p:nvPr>
            <p:ph type="pic" sz="quarter" idx="13"/>
          </p:nvPr>
        </p:nvSpPr>
        <p:spPr>
          <a:xfrm>
            <a:off x="6210300" y="0"/>
            <a:ext cx="5981700" cy="6858000"/>
          </a:xfrm>
          <a:solidFill>
            <a:schemeClr val="bg1">
              <a:lumMod val="85000"/>
            </a:schemeClr>
          </a:solidFill>
        </p:spPr>
        <p:txBody>
          <a:bodyPr anchor="ctr" anchorCtr="0"/>
          <a:lstStyle>
            <a:lvl1pPr marL="0" indent="0" algn="ctr">
              <a:buNone/>
              <a:defRPr>
                <a:solidFill>
                  <a:srgbClr val="000000"/>
                </a:solidFill>
              </a:defRPr>
            </a:lvl1pPr>
          </a:lstStyle>
          <a:p>
            <a:r>
              <a:rPr lang="en-US" noProof="0"/>
              <a:t>Click icon to add picture</a:t>
            </a:r>
            <a:endParaRPr lang="en-GB" noProof="0"/>
          </a:p>
        </p:txBody>
      </p:sp>
      <p:grpSp>
        <p:nvGrpSpPr>
          <p:cNvPr id="29" name="Rays">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4BBCA9"/>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7" name="Päivämäärän paikkamerkki 6">
            <a:extLst>
              <a:ext uri="{FF2B5EF4-FFF2-40B4-BE49-F238E27FC236}">
                <a16:creationId xmlns:a16="http://schemas.microsoft.com/office/drawing/2014/main" id="{BBFE3B94-9027-DF45-B6C8-4D3CE1528E01}"/>
              </a:ext>
            </a:extLst>
          </p:cNvPr>
          <p:cNvSpPr>
            <a:spLocks noGrp="1"/>
          </p:cNvSpPr>
          <p:nvPr>
            <p:ph type="dt" sz="half" idx="14"/>
          </p:nvPr>
        </p:nvSpPr>
        <p:spPr/>
        <p:txBody>
          <a:bodyPr/>
          <a:lstStyle/>
          <a:p>
            <a:fld id="{27F10D13-E726-468A-8AFE-2AD5D742EAC6}" type="datetime1">
              <a:rPr lang="en-GB" noProof="0" smtClean="0"/>
              <a:t>19/09/2022</a:t>
            </a:fld>
            <a:endParaRPr lang="en-GB" noProof="0"/>
          </a:p>
        </p:txBody>
      </p:sp>
      <p:sp>
        <p:nvSpPr>
          <p:cNvPr id="8" name="Alatunnisteen paikkamerkki 7">
            <a:extLst>
              <a:ext uri="{FF2B5EF4-FFF2-40B4-BE49-F238E27FC236}">
                <a16:creationId xmlns:a16="http://schemas.microsoft.com/office/drawing/2014/main" id="{C6E09993-8C70-6746-B152-C4FBDE2697FF}"/>
              </a:ext>
            </a:extLst>
          </p:cNvPr>
          <p:cNvSpPr>
            <a:spLocks noGrp="1"/>
          </p:cNvSpPr>
          <p:nvPr>
            <p:ph type="ftr" sz="quarter" idx="15"/>
          </p:nvPr>
        </p:nvSpPr>
        <p:spPr/>
        <p:txBody>
          <a:bodyPr/>
          <a:lstStyle/>
          <a:p>
            <a:r>
              <a:rPr lang="en-GB" noProof="0"/>
              <a:t>Footer</a:t>
            </a:r>
          </a:p>
        </p:txBody>
      </p:sp>
      <p:sp>
        <p:nvSpPr>
          <p:cNvPr id="9" name="Dian numeron paikkamerkki 8">
            <a:extLst>
              <a:ext uri="{FF2B5EF4-FFF2-40B4-BE49-F238E27FC236}">
                <a16:creationId xmlns:a16="http://schemas.microsoft.com/office/drawing/2014/main" id="{2D39D7FB-B27A-3B42-957E-510CB247707A}"/>
              </a:ext>
            </a:extLst>
          </p:cNvPr>
          <p:cNvSpPr>
            <a:spLocks noGrp="1"/>
          </p:cNvSpPr>
          <p:nvPr>
            <p:ph type="sldNum" sz="quarter" idx="16"/>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673704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p:spPr>
        <p:txBody>
          <a:bodyPr anchor="t" anchorCtr="0">
            <a:normAutofit/>
          </a:bodyPr>
          <a:lstStyle>
            <a:lvl1pPr marL="0" marR="0" indent="0" algn="ctr" defTabSz="914400" rtl="0" eaLnBrk="1" fontAlgn="auto" latinLnBrk="0" hangingPunct="1">
              <a:lnSpc>
                <a:spcPct val="95000"/>
              </a:lnSpc>
              <a:spcBef>
                <a:spcPct val="0"/>
              </a:spcBef>
              <a:spcAft>
                <a:spcPts val="0"/>
              </a:spcAft>
              <a:buClrTx/>
              <a:buSzTx/>
              <a:buFontTx/>
              <a:buNone/>
              <a:tabLst/>
              <a:defRPr sz="5600">
                <a:solidFill>
                  <a:srgbClr val="FFFFFF"/>
                </a:solidFill>
              </a:defRPr>
            </a:lvl1pPr>
          </a:lstStyle>
          <a:p>
            <a:r>
              <a:rPr lang="en-GB" noProof="0"/>
              <a:t>Click to add title</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marR="0" indent="0" algn="ctr" defTabSz="914400" rtl="0" eaLnBrk="1" fontAlgn="auto" latinLnBrk="0" hangingPunct="1">
              <a:lnSpc>
                <a:spcPct val="120000"/>
              </a:lnSpc>
              <a:spcBef>
                <a:spcPts val="0"/>
              </a:spcBef>
              <a:spcAft>
                <a:spcPts val="1000"/>
              </a:spcAft>
              <a:buClrTx/>
              <a:buSzTx/>
              <a:buFont typeface="Verdana" panose="020B0604030504040204" pitchFamily="34" charset="0"/>
              <a:buNone/>
              <a:tabLst/>
              <a:defRPr sz="24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add subtitle</a:t>
            </a:r>
          </a:p>
        </p:txBody>
      </p:sp>
      <p:sp>
        <p:nvSpPr>
          <p:cNvPr id="58" name="Picture Placeholder 57">
            <a:extLst>
              <a:ext uri="{C183D7F6-B498-43B3-948B-1728B52AA6E4}">
                <adec:decorative xmlns:adec="http://schemas.microsoft.com/office/drawing/2017/decorative" val="1"/>
              </a:ext>
            </a:extLst>
          </p:cNvPr>
          <p:cNvSpPr>
            <a:spLocks noGrp="1"/>
          </p:cNvSpPr>
          <p:nvPr>
            <p:ph type="pic" sz="quarter" idx="13"/>
          </p:nvPr>
        </p:nvSpPr>
        <p:spPr>
          <a:xfrm>
            <a:off x="6210300" y="0"/>
            <a:ext cx="5981700" cy="6858000"/>
          </a:xfrm>
          <a:solidFill>
            <a:schemeClr val="bg1">
              <a:lumMod val="85000"/>
            </a:schemeClr>
          </a:solidFill>
        </p:spPr>
        <p:txBody>
          <a:bodyPr anchor="ctr" anchorCtr="0"/>
          <a:lstStyle>
            <a:lvl1pPr marL="0" indent="0" algn="ctr">
              <a:buNone/>
              <a:defRPr>
                <a:solidFill>
                  <a:srgbClr val="000000"/>
                </a:solidFill>
              </a:defRPr>
            </a:lvl1pPr>
          </a:lstStyle>
          <a:p>
            <a:r>
              <a:rPr lang="en-US" noProof="0"/>
              <a:t>Click icon to add picture</a:t>
            </a:r>
            <a:endParaRPr lang="en-GB" noProof="0"/>
          </a:p>
        </p:txBody>
      </p:sp>
      <p:grpSp>
        <p:nvGrpSpPr>
          <p:cNvPr id="29" name="Rays">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FEF2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7" name="Päivämäärän paikkamerkki 6">
            <a:extLst>
              <a:ext uri="{FF2B5EF4-FFF2-40B4-BE49-F238E27FC236}">
                <a16:creationId xmlns:a16="http://schemas.microsoft.com/office/drawing/2014/main" id="{48603BFB-38EA-D545-99D2-2559A304FEEE}"/>
              </a:ext>
            </a:extLst>
          </p:cNvPr>
          <p:cNvSpPr>
            <a:spLocks noGrp="1"/>
          </p:cNvSpPr>
          <p:nvPr>
            <p:ph type="dt" sz="half" idx="14"/>
          </p:nvPr>
        </p:nvSpPr>
        <p:spPr/>
        <p:txBody>
          <a:bodyPr/>
          <a:lstStyle/>
          <a:p>
            <a:fld id="{092B939B-7C0C-479E-B49D-4A876031C1A4}" type="datetime1">
              <a:rPr lang="en-GB" noProof="0" smtClean="0"/>
              <a:t>19/09/2022</a:t>
            </a:fld>
            <a:endParaRPr lang="en-GB" noProof="0"/>
          </a:p>
        </p:txBody>
      </p:sp>
      <p:sp>
        <p:nvSpPr>
          <p:cNvPr id="8" name="Alatunnisteen paikkamerkki 7">
            <a:extLst>
              <a:ext uri="{FF2B5EF4-FFF2-40B4-BE49-F238E27FC236}">
                <a16:creationId xmlns:a16="http://schemas.microsoft.com/office/drawing/2014/main" id="{9E5A8AA0-E26A-2845-869F-C8CCE14B172E}"/>
              </a:ext>
            </a:extLst>
          </p:cNvPr>
          <p:cNvSpPr>
            <a:spLocks noGrp="1"/>
          </p:cNvSpPr>
          <p:nvPr>
            <p:ph type="ftr" sz="quarter" idx="15"/>
          </p:nvPr>
        </p:nvSpPr>
        <p:spPr/>
        <p:txBody>
          <a:bodyPr/>
          <a:lstStyle/>
          <a:p>
            <a:r>
              <a:rPr lang="en-GB" noProof="0"/>
              <a:t>Footer</a:t>
            </a:r>
          </a:p>
        </p:txBody>
      </p:sp>
      <p:sp>
        <p:nvSpPr>
          <p:cNvPr id="9" name="Dian numeron paikkamerkki 8">
            <a:extLst>
              <a:ext uri="{FF2B5EF4-FFF2-40B4-BE49-F238E27FC236}">
                <a16:creationId xmlns:a16="http://schemas.microsoft.com/office/drawing/2014/main" id="{20D4DA19-0641-2A47-A16F-E5BF70152B2C}"/>
              </a:ext>
            </a:extLst>
          </p:cNvPr>
          <p:cNvSpPr>
            <a:spLocks noGrp="1"/>
          </p:cNvSpPr>
          <p:nvPr>
            <p:ph type="sldNum" sz="quarter" idx="16"/>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2926094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10300" y="2830749"/>
            <a:ext cx="5762018" cy="2071991"/>
          </a:xfrm>
        </p:spPr>
        <p:txBody>
          <a:bodyPr anchor="t" anchorCtr="0">
            <a:normAutofit/>
          </a:bodyPr>
          <a:lstStyle>
            <a:lvl1pPr marL="0" marR="0" indent="0" algn="ctr" defTabSz="914400" rtl="0" eaLnBrk="1" fontAlgn="auto" latinLnBrk="0" hangingPunct="1">
              <a:lnSpc>
                <a:spcPct val="95000"/>
              </a:lnSpc>
              <a:spcBef>
                <a:spcPct val="0"/>
              </a:spcBef>
              <a:spcAft>
                <a:spcPts val="0"/>
              </a:spcAft>
              <a:buClrTx/>
              <a:buSzTx/>
              <a:buFontTx/>
              <a:buNone/>
              <a:tabLst/>
              <a:defRPr sz="5600">
                <a:solidFill>
                  <a:schemeClr val="bg1"/>
                </a:solidFill>
              </a:defRPr>
            </a:lvl1pPr>
          </a:lstStyle>
          <a:p>
            <a:r>
              <a:rPr lang="en-GB" noProof="0"/>
              <a:t>Click to add title</a:t>
            </a:r>
          </a:p>
        </p:txBody>
      </p:sp>
      <p:sp>
        <p:nvSpPr>
          <p:cNvPr id="3" name="Subtitle 2"/>
          <p:cNvSpPr>
            <a:spLocks noGrp="1"/>
          </p:cNvSpPr>
          <p:nvPr>
            <p:ph type="subTitle" idx="1" hasCustomPrompt="1"/>
          </p:nvPr>
        </p:nvSpPr>
        <p:spPr>
          <a:xfrm>
            <a:off x="6210300" y="4863828"/>
            <a:ext cx="5762018" cy="1031132"/>
          </a:xfrm>
        </p:spPr>
        <p:txBody>
          <a:bodyPr>
            <a:normAutofit/>
          </a:bodyPr>
          <a:lstStyle>
            <a:lvl1pPr marL="0" marR="0" indent="0" algn="ctr" defTabSz="914400" rtl="0" eaLnBrk="1" fontAlgn="auto" latinLnBrk="0" hangingPunct="1">
              <a:lnSpc>
                <a:spcPct val="120000"/>
              </a:lnSpc>
              <a:spcBef>
                <a:spcPts val="0"/>
              </a:spcBef>
              <a:spcAft>
                <a:spcPts val="1000"/>
              </a:spcAft>
              <a:buClrTx/>
              <a:buSzTx/>
              <a:buFont typeface="Verdana" panose="020B0604030504040204" pitchFamily="34" charset="0"/>
              <a:buNone/>
              <a:tabLst/>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add subtitle</a:t>
            </a:r>
          </a:p>
        </p:txBody>
      </p:sp>
      <p:pic>
        <p:nvPicPr>
          <p:cNvPr id="7" name="Picture">
            <a:extLst>
              <a:ext uri="{FF2B5EF4-FFF2-40B4-BE49-F238E27FC236}">
                <a16:creationId xmlns:a16="http://schemas.microsoft.com/office/drawing/2014/main" id="{3B7F70E5-9CE7-D242-B850-9B7935C88871}"/>
              </a:ext>
              <a:ext uri="{C183D7F6-B498-43B3-948B-1728B52AA6E4}">
                <adec:decorative xmlns:adec="http://schemas.microsoft.com/office/drawing/2017/decorative" val="1"/>
              </a:ext>
            </a:extLst>
          </p:cNvPr>
          <p:cNvPicPr>
            <a:picLocks noChangeAspect="1"/>
          </p:cNvPicPr>
          <p:nvPr userDrawn="1"/>
        </p:nvPicPr>
        <p:blipFill rotWithShape="1">
          <a:blip r:embed="rId2"/>
          <a:srcRect l="5748" r="6846"/>
          <a:stretch/>
        </p:blipFill>
        <p:spPr>
          <a:xfrm>
            <a:off x="0" y="0"/>
            <a:ext cx="5994400" cy="6858000"/>
          </a:xfrm>
          <a:prstGeom prst="rect">
            <a:avLst/>
          </a:prstGeom>
        </p:spPr>
      </p:pic>
      <p:grpSp>
        <p:nvGrpSpPr>
          <p:cNvPr id="29" name="Rays">
            <a:extLst>
              <a:ext uri="{C183D7F6-B498-43B3-948B-1728B52AA6E4}">
                <adec:decorative xmlns:adec="http://schemas.microsoft.com/office/drawing/2017/decorative" val="1"/>
              </a:ext>
            </a:extLst>
          </p:cNvPr>
          <p:cNvGrpSpPr/>
          <p:nvPr userDrawn="1"/>
        </p:nvGrpSpPr>
        <p:grpSpPr>
          <a:xfrm>
            <a:off x="7911180" y="1369641"/>
            <a:ext cx="2360259" cy="1030029"/>
            <a:chOff x="1980609" y="1369641"/>
            <a:chExt cx="2360259" cy="1030029"/>
          </a:xfrm>
          <a:solidFill>
            <a:srgbClr val="4BBCAA"/>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630704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rgbClr val="2340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p:spPr>
        <p:txBody>
          <a:bodyPr anchor="t" anchorCtr="0">
            <a:normAutofit/>
          </a:bodyPr>
          <a:lstStyle>
            <a:lvl1pPr marL="0" marR="0" indent="0" algn="ctr" defTabSz="914400" rtl="0" eaLnBrk="1" fontAlgn="auto" latinLnBrk="0" hangingPunct="1">
              <a:lnSpc>
                <a:spcPct val="95000"/>
              </a:lnSpc>
              <a:spcBef>
                <a:spcPct val="0"/>
              </a:spcBef>
              <a:spcAft>
                <a:spcPts val="0"/>
              </a:spcAft>
              <a:buClrTx/>
              <a:buSzTx/>
              <a:buFontTx/>
              <a:buNone/>
              <a:tabLst/>
              <a:defRPr sz="5600">
                <a:solidFill>
                  <a:srgbClr val="FFFFFF"/>
                </a:solidFill>
              </a:defRPr>
            </a:lvl1pPr>
          </a:lstStyle>
          <a:p>
            <a:r>
              <a:rPr lang="en-GB" noProof="0"/>
              <a:t>Click to add title</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marR="0" indent="0" algn="ctr" defTabSz="914400" rtl="0" eaLnBrk="1" fontAlgn="auto" latinLnBrk="0" hangingPunct="1">
              <a:lnSpc>
                <a:spcPct val="120000"/>
              </a:lnSpc>
              <a:spcBef>
                <a:spcPts val="0"/>
              </a:spcBef>
              <a:spcAft>
                <a:spcPts val="1000"/>
              </a:spcAft>
              <a:buClrTx/>
              <a:buSzTx/>
              <a:buFont typeface="Verdana" panose="020B0604030504040204" pitchFamily="34" charset="0"/>
              <a:buNone/>
              <a:tabLst/>
              <a:defRPr sz="24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add subtitle</a:t>
            </a:r>
          </a:p>
        </p:txBody>
      </p:sp>
      <p:pic>
        <p:nvPicPr>
          <p:cNvPr id="19" name="Picture">
            <a:extLst>
              <a:ext uri="{FF2B5EF4-FFF2-40B4-BE49-F238E27FC236}">
                <a16:creationId xmlns:a16="http://schemas.microsoft.com/office/drawing/2014/main" id="{9C45226E-0903-274D-8A8E-9A86011A2ACF}"/>
              </a:ext>
              <a:ext uri="{C183D7F6-B498-43B3-948B-1728B52AA6E4}">
                <adec:decorative xmlns:adec="http://schemas.microsoft.com/office/drawing/2017/decorative" val="1"/>
              </a:ext>
            </a:extLst>
          </p:cNvPr>
          <p:cNvPicPr>
            <a:picLocks noChangeAspect="1"/>
          </p:cNvPicPr>
          <p:nvPr userDrawn="1"/>
        </p:nvPicPr>
        <p:blipFill rotWithShape="1">
          <a:blip r:embed="rId2"/>
          <a:srcRect l="9110" r="3632"/>
          <a:stretch/>
        </p:blipFill>
        <p:spPr>
          <a:xfrm>
            <a:off x="6207760" y="0"/>
            <a:ext cx="5984240" cy="6858000"/>
          </a:xfrm>
          <a:prstGeom prst="rect">
            <a:avLst/>
          </a:prstGeom>
        </p:spPr>
      </p:pic>
      <p:grpSp>
        <p:nvGrpSpPr>
          <p:cNvPr id="29" name="Rays">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4BBCA9"/>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4" name="Päivämäärän paikkamerkki 3">
            <a:extLst>
              <a:ext uri="{FF2B5EF4-FFF2-40B4-BE49-F238E27FC236}">
                <a16:creationId xmlns:a16="http://schemas.microsoft.com/office/drawing/2014/main" id="{AAF52D0C-CA12-BC4F-97AA-BE44B6B1A5E9}"/>
              </a:ext>
            </a:extLst>
          </p:cNvPr>
          <p:cNvSpPr>
            <a:spLocks noGrp="1"/>
          </p:cNvSpPr>
          <p:nvPr>
            <p:ph type="dt" sz="half" idx="10"/>
          </p:nvPr>
        </p:nvSpPr>
        <p:spPr/>
        <p:txBody>
          <a:bodyPr/>
          <a:lstStyle/>
          <a:p>
            <a:fld id="{02BC8218-A010-4480-AFC4-93930F1CB185}" type="datetime1">
              <a:rPr lang="en-GB" noProof="0" smtClean="0"/>
              <a:t>19/09/2022</a:t>
            </a:fld>
            <a:endParaRPr lang="en-GB" noProof="0"/>
          </a:p>
        </p:txBody>
      </p:sp>
      <p:sp>
        <p:nvSpPr>
          <p:cNvPr id="5" name="Alatunnisteen paikkamerkki 4">
            <a:extLst>
              <a:ext uri="{FF2B5EF4-FFF2-40B4-BE49-F238E27FC236}">
                <a16:creationId xmlns:a16="http://schemas.microsoft.com/office/drawing/2014/main" id="{28CBE814-9713-1A4F-889A-32EF3ACD0A48}"/>
              </a:ext>
            </a:extLst>
          </p:cNvPr>
          <p:cNvSpPr>
            <a:spLocks noGrp="1"/>
          </p:cNvSpPr>
          <p:nvPr>
            <p:ph type="ftr" sz="quarter" idx="11"/>
          </p:nvPr>
        </p:nvSpPr>
        <p:spPr/>
        <p:txBody>
          <a:bodyPr/>
          <a:lstStyle/>
          <a:p>
            <a:r>
              <a:rPr lang="en-GB" noProof="0"/>
              <a:t>Footer</a:t>
            </a:r>
          </a:p>
        </p:txBody>
      </p:sp>
      <p:sp>
        <p:nvSpPr>
          <p:cNvPr id="6" name="Dian numeron paikkamerkki 5">
            <a:extLst>
              <a:ext uri="{FF2B5EF4-FFF2-40B4-BE49-F238E27FC236}">
                <a16:creationId xmlns:a16="http://schemas.microsoft.com/office/drawing/2014/main" id="{E4148D92-09BE-034A-A1F1-8136D5D9CE2D}"/>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2724130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1">
    <p:bg>
      <p:bgPr>
        <a:solidFill>
          <a:srgbClr val="23408F"/>
        </a:solidFill>
        <a:effectLst/>
      </p:bgPr>
    </p:bg>
    <p:spTree>
      <p:nvGrpSpPr>
        <p:cNvPr id="1" name=""/>
        <p:cNvGrpSpPr/>
        <p:nvPr/>
      </p:nvGrpSpPr>
      <p:grpSpPr>
        <a:xfrm>
          <a:off x="0" y="0"/>
          <a:ext cx="0" cy="0"/>
          <a:chOff x="0" y="0"/>
          <a:chExt cx="0" cy="0"/>
        </a:xfrm>
      </p:grpSpPr>
      <p:sp>
        <p:nvSpPr>
          <p:cNvPr id="19" name="Title">
            <a:extLst>
              <a:ext uri="{FF2B5EF4-FFF2-40B4-BE49-F238E27FC236}">
                <a16:creationId xmlns:a16="http://schemas.microsoft.com/office/drawing/2014/main" id="{63AF82F4-893F-7F42-88BD-48B7079E5196}"/>
              </a:ext>
            </a:extLst>
          </p:cNvPr>
          <p:cNvSpPr>
            <a:spLocks noGrp="1"/>
          </p:cNvSpPr>
          <p:nvPr>
            <p:ph type="ctrTitle" hasCustomPrompt="1"/>
          </p:nvPr>
        </p:nvSpPr>
        <p:spPr>
          <a:xfrm>
            <a:off x="341313" y="3356992"/>
            <a:ext cx="11510962" cy="1147896"/>
          </a:xfrm>
        </p:spPr>
        <p:txBody>
          <a:bodyPr anchor="t" anchorCtr="0">
            <a:noAutofit/>
          </a:bodyPr>
          <a:lstStyle>
            <a:lvl1pPr marL="0" marR="0" indent="0" algn="ctr" defTabSz="914400" rtl="0" eaLnBrk="1" fontAlgn="auto" latinLnBrk="0" hangingPunct="1">
              <a:lnSpc>
                <a:spcPct val="90000"/>
              </a:lnSpc>
              <a:spcBef>
                <a:spcPct val="0"/>
              </a:spcBef>
              <a:spcAft>
                <a:spcPts val="0"/>
              </a:spcAft>
              <a:buClrTx/>
              <a:buSzTx/>
              <a:buFontTx/>
              <a:buNone/>
              <a:tabLst/>
              <a:defRPr sz="7000">
                <a:solidFill>
                  <a:schemeClr val="tx1"/>
                </a:solidFill>
              </a:defRPr>
            </a:lvl1pPr>
          </a:lstStyle>
          <a:p>
            <a:r>
              <a:rPr lang="en-GB" noProof="0"/>
              <a:t>Click to add title</a:t>
            </a:r>
          </a:p>
        </p:txBody>
      </p:sp>
      <p:sp>
        <p:nvSpPr>
          <p:cNvPr id="24" name="Subtitle">
            <a:extLst>
              <a:ext uri="{FF2B5EF4-FFF2-40B4-BE49-F238E27FC236}">
                <a16:creationId xmlns:a16="http://schemas.microsoft.com/office/drawing/2014/main" id="{DE21E4A1-87B8-B547-BC73-E2B710E8A571}"/>
              </a:ext>
            </a:extLst>
          </p:cNvPr>
          <p:cNvSpPr>
            <a:spLocks noGrp="1"/>
          </p:cNvSpPr>
          <p:nvPr>
            <p:ph type="subTitle" idx="1" hasCustomPrompt="1"/>
          </p:nvPr>
        </p:nvSpPr>
        <p:spPr>
          <a:xfrm>
            <a:off x="1828800" y="4437112"/>
            <a:ext cx="8534400" cy="1281421"/>
          </a:xfrm>
        </p:spPr>
        <p:txBody>
          <a:bodyPr>
            <a:normAutofit/>
          </a:bodyPr>
          <a:lstStyle>
            <a:lvl1pPr marL="0" marR="0" indent="0" algn="ctr" defTabSz="914400" rtl="0" eaLnBrk="1" fontAlgn="auto" latinLnBrk="0" hangingPunct="1">
              <a:lnSpc>
                <a:spcPct val="100000"/>
              </a:lnSpc>
              <a:spcBef>
                <a:spcPts val="0"/>
              </a:spcBef>
              <a:spcAft>
                <a:spcPts val="1000"/>
              </a:spcAft>
              <a:buClrTx/>
              <a:buSzTx/>
              <a:buFont typeface="Verdana" panose="020B0604030504040204" pitchFamily="34" charset="0"/>
              <a:buNone/>
              <a:tabLst/>
              <a:defRPr sz="3200" b="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a:t>Click to add subtitle</a:t>
            </a:r>
          </a:p>
        </p:txBody>
      </p:sp>
      <p:sp>
        <p:nvSpPr>
          <p:cNvPr id="3" name="Päivämäärän paikkamerkki 2">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ED56756F-E58A-40A4-9D92-F809D303D8BA}" type="datetime1">
              <a:rPr lang="en-GB" noProof="0" smtClean="0"/>
              <a:t>19/09/2022</a:t>
            </a:fld>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en-GB" noProof="0" smtClean="0"/>
              <a:pPr/>
              <a:t>‹#›</a:t>
            </a:fld>
            <a:endParaRPr lang="en-GB" noProof="0"/>
          </a:p>
        </p:txBody>
      </p:sp>
      <p:sp>
        <p:nvSpPr>
          <p:cNvPr id="9" name="Alatunnisteen paikkamerkki 8">
            <a:extLst>
              <a:ext uri="{FF2B5EF4-FFF2-40B4-BE49-F238E27FC236}">
                <a16:creationId xmlns:a16="http://schemas.microsoft.com/office/drawing/2014/main" id="{BD8ADC39-52A2-1D4E-B757-606263C684F6}"/>
              </a:ext>
            </a:extLst>
          </p:cNvPr>
          <p:cNvSpPr>
            <a:spLocks noGrp="1"/>
          </p:cNvSpPr>
          <p:nvPr>
            <p:ph type="ftr" sz="quarter" idx="13"/>
          </p:nvPr>
        </p:nvSpPr>
        <p:spPr/>
        <p:txBody>
          <a:bodyPr/>
          <a:lstStyle/>
          <a:p>
            <a:r>
              <a:rPr lang="en-GB" noProof="0"/>
              <a:t>Footer</a:t>
            </a:r>
          </a:p>
        </p:txBody>
      </p:sp>
      <p:grpSp>
        <p:nvGrpSpPr>
          <p:cNvPr id="20" name="Rays">
            <a:extLst>
              <a:ext uri="{FF2B5EF4-FFF2-40B4-BE49-F238E27FC236}">
                <a16:creationId xmlns:a16="http://schemas.microsoft.com/office/drawing/2014/main" id="{D29C396B-C476-AB4B-9436-AF3E6DBBE75E}"/>
              </a:ext>
              <a:ext uri="{C183D7F6-B498-43B3-948B-1728B52AA6E4}">
                <adec:decorative xmlns:adec="http://schemas.microsoft.com/office/drawing/2017/decorative" val="1"/>
              </a:ext>
            </a:extLst>
          </p:cNvPr>
          <p:cNvGrpSpPr/>
          <p:nvPr userDrawn="1"/>
        </p:nvGrpSpPr>
        <p:grpSpPr>
          <a:xfrm>
            <a:off x="3791744" y="1268760"/>
            <a:ext cx="4621057" cy="2016652"/>
            <a:chOff x="2187936" y="908720"/>
            <a:chExt cx="2146016" cy="936532"/>
          </a:xfrm>
          <a:solidFill>
            <a:schemeClr val="accent6"/>
          </a:solidFill>
        </p:grpSpPr>
        <p:sp>
          <p:nvSpPr>
            <p:cNvPr id="21" name="Freeform 7">
              <a:extLst>
                <a:ext uri="{FF2B5EF4-FFF2-40B4-BE49-F238E27FC236}">
                  <a16:creationId xmlns:a16="http://schemas.microsoft.com/office/drawing/2014/main" id="{0677D797-2222-1D4A-A5A3-78796FC7C6CF}"/>
                </a:ext>
              </a:extLst>
            </p:cNvPr>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2" name="Freeform 8">
              <a:extLst>
                <a:ext uri="{FF2B5EF4-FFF2-40B4-BE49-F238E27FC236}">
                  <a16:creationId xmlns:a16="http://schemas.microsoft.com/office/drawing/2014/main" id="{1B8AE7EB-97C4-4648-9930-140F8710B324}"/>
                </a:ext>
              </a:extLst>
            </p:cNvPr>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3" name="Freeform 9">
              <a:extLst>
                <a:ext uri="{FF2B5EF4-FFF2-40B4-BE49-F238E27FC236}">
                  <a16:creationId xmlns:a16="http://schemas.microsoft.com/office/drawing/2014/main" id="{56F16594-1226-B541-A580-1BFE443D12E3}"/>
                </a:ext>
              </a:extLst>
            </p:cNvPr>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90246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heading 2">
    <p:bg>
      <p:bgPr>
        <a:solidFill>
          <a:srgbClr val="662D91"/>
        </a:solidFill>
        <a:effectLst/>
      </p:bgPr>
    </p:bg>
    <p:spTree>
      <p:nvGrpSpPr>
        <p:cNvPr id="1" name=""/>
        <p:cNvGrpSpPr/>
        <p:nvPr/>
      </p:nvGrpSpPr>
      <p:grpSpPr>
        <a:xfrm>
          <a:off x="0" y="0"/>
          <a:ext cx="0" cy="0"/>
          <a:chOff x="0" y="0"/>
          <a:chExt cx="0" cy="0"/>
        </a:xfrm>
      </p:grpSpPr>
      <p:sp>
        <p:nvSpPr>
          <p:cNvPr id="20" name="Title">
            <a:extLst>
              <a:ext uri="{FF2B5EF4-FFF2-40B4-BE49-F238E27FC236}">
                <a16:creationId xmlns:a16="http://schemas.microsoft.com/office/drawing/2014/main" id="{EC82911F-0A5B-C044-B6F8-BE62706B56E6}"/>
              </a:ext>
            </a:extLst>
          </p:cNvPr>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tx1"/>
                </a:solidFill>
              </a:defRPr>
            </a:lvl1pPr>
          </a:lstStyle>
          <a:p>
            <a:r>
              <a:rPr lang="en-GB" noProof="0"/>
              <a:t>Click to add title</a:t>
            </a:r>
          </a:p>
        </p:txBody>
      </p:sp>
      <p:sp>
        <p:nvSpPr>
          <p:cNvPr id="25" name="Subtitle">
            <a:extLst>
              <a:ext uri="{FF2B5EF4-FFF2-40B4-BE49-F238E27FC236}">
                <a16:creationId xmlns:a16="http://schemas.microsoft.com/office/drawing/2014/main" id="{26C601F6-5B92-5946-891D-100AD89842A2}"/>
              </a:ext>
            </a:extLst>
          </p:cNvPr>
          <p:cNvSpPr>
            <a:spLocks noGrp="1"/>
          </p:cNvSpPr>
          <p:nvPr>
            <p:ph type="subTitle" idx="1" hasCustomPrompt="1"/>
          </p:nvPr>
        </p:nvSpPr>
        <p:spPr>
          <a:xfrm>
            <a:off x="1828800" y="4437112"/>
            <a:ext cx="8534400" cy="1281421"/>
          </a:xfrm>
        </p:spPr>
        <p:txBody>
          <a:bodyPr>
            <a:normAutofit/>
          </a:bodyPr>
          <a:lstStyle>
            <a:lvl1pPr marL="0" marR="0" indent="0" algn="ctr" defTabSz="914400" rtl="0" eaLnBrk="1" fontAlgn="auto" latinLnBrk="0" hangingPunct="1">
              <a:lnSpc>
                <a:spcPct val="100000"/>
              </a:lnSpc>
              <a:spcBef>
                <a:spcPts val="0"/>
              </a:spcBef>
              <a:spcAft>
                <a:spcPts val="1000"/>
              </a:spcAft>
              <a:buClrTx/>
              <a:buSzTx/>
              <a:buFont typeface="Verdana" panose="020B0604030504040204" pitchFamily="34" charset="0"/>
              <a:buNone/>
              <a:tabLst/>
              <a:defRPr sz="3200" b="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a:t>Click to add subtitle</a:t>
            </a:r>
          </a:p>
        </p:txBody>
      </p:sp>
      <p:sp>
        <p:nvSpPr>
          <p:cNvPr id="3" name="Päivämäärän paikkamerkki 2">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3AF00A8D-06DF-4397-9BD7-12026CC140C6}" type="datetime1">
              <a:rPr lang="en-GB" noProof="0" smtClean="0"/>
              <a:t>19/09/2022</a:t>
            </a:fld>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en-GB" noProof="0" smtClean="0"/>
              <a:pPr/>
              <a:t>‹#›</a:t>
            </a:fld>
            <a:endParaRPr lang="en-GB" noProof="0"/>
          </a:p>
        </p:txBody>
      </p:sp>
      <p:sp>
        <p:nvSpPr>
          <p:cNvPr id="9" name="Alatunnisteen paikkamerkki 8">
            <a:extLst>
              <a:ext uri="{FF2B5EF4-FFF2-40B4-BE49-F238E27FC236}">
                <a16:creationId xmlns:a16="http://schemas.microsoft.com/office/drawing/2014/main" id="{D3A658C7-2CA7-AE47-801F-A76DB6B8003F}"/>
              </a:ext>
            </a:extLst>
          </p:cNvPr>
          <p:cNvSpPr>
            <a:spLocks noGrp="1"/>
          </p:cNvSpPr>
          <p:nvPr>
            <p:ph type="ftr" sz="quarter" idx="13"/>
          </p:nvPr>
        </p:nvSpPr>
        <p:spPr/>
        <p:txBody>
          <a:bodyPr/>
          <a:lstStyle/>
          <a:p>
            <a:r>
              <a:rPr lang="en-GB" noProof="0"/>
              <a:t>Footer</a:t>
            </a:r>
          </a:p>
        </p:txBody>
      </p:sp>
      <p:grpSp>
        <p:nvGrpSpPr>
          <p:cNvPr id="21" name="Rays">
            <a:extLst>
              <a:ext uri="{FF2B5EF4-FFF2-40B4-BE49-F238E27FC236}">
                <a16:creationId xmlns:a16="http://schemas.microsoft.com/office/drawing/2014/main" id="{71E9F30A-083D-E940-92CD-89A073D50DA0}"/>
              </a:ext>
              <a:ext uri="{C183D7F6-B498-43B3-948B-1728B52AA6E4}">
                <adec:decorative xmlns:adec="http://schemas.microsoft.com/office/drawing/2017/decorative" val="1"/>
              </a:ext>
            </a:extLst>
          </p:cNvPr>
          <p:cNvGrpSpPr/>
          <p:nvPr userDrawn="1"/>
        </p:nvGrpSpPr>
        <p:grpSpPr>
          <a:xfrm>
            <a:off x="3791744" y="1268760"/>
            <a:ext cx="4621057" cy="2016652"/>
            <a:chOff x="2187936" y="908720"/>
            <a:chExt cx="2146016" cy="936532"/>
          </a:xfrm>
          <a:solidFill>
            <a:srgbClr val="FFF200"/>
          </a:solidFill>
        </p:grpSpPr>
        <p:sp>
          <p:nvSpPr>
            <p:cNvPr id="22" name="Freeform 7">
              <a:extLst>
                <a:ext uri="{FF2B5EF4-FFF2-40B4-BE49-F238E27FC236}">
                  <a16:creationId xmlns:a16="http://schemas.microsoft.com/office/drawing/2014/main" id="{A0D0729C-C794-8E44-80A5-ADC3C1B02F58}"/>
                </a:ext>
              </a:extLst>
            </p:cNvPr>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3" name="Freeform 8">
              <a:extLst>
                <a:ext uri="{FF2B5EF4-FFF2-40B4-BE49-F238E27FC236}">
                  <a16:creationId xmlns:a16="http://schemas.microsoft.com/office/drawing/2014/main" id="{82BAA87D-C426-A549-BBA5-24E6AA69D608}"/>
                </a:ext>
              </a:extLst>
            </p:cNvPr>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4" name="Freeform 9">
              <a:extLst>
                <a:ext uri="{FF2B5EF4-FFF2-40B4-BE49-F238E27FC236}">
                  <a16:creationId xmlns:a16="http://schemas.microsoft.com/office/drawing/2014/main" id="{27EF79F2-5F90-CC43-9DE8-ED96DD45315A}"/>
                </a:ext>
              </a:extLst>
            </p:cNvPr>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795836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1">
    <p:bg>
      <p:bgPr>
        <a:solidFill>
          <a:srgbClr val="23408F"/>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bg1"/>
                </a:solidFill>
              </a:defRPr>
            </a:lvl1pPr>
          </a:lstStyle>
          <a:p>
            <a:r>
              <a:rPr lang="en-GB" noProof="0"/>
              <a:t>Click to add title</a:t>
            </a:r>
          </a:p>
        </p:txBody>
      </p:sp>
      <p:sp>
        <p:nvSpPr>
          <p:cNvPr id="13" name="Content placeholder">
            <a:extLst>
              <a:ext uri="{FF2B5EF4-FFF2-40B4-BE49-F238E27FC236}">
                <a16:creationId xmlns:a16="http://schemas.microsoft.com/office/drawing/2014/main" id="{17D2CBAD-C437-8045-A251-72840DF937F9}"/>
              </a:ext>
            </a:extLst>
          </p:cNvPr>
          <p:cNvSpPr>
            <a:spLocks noGrp="1"/>
          </p:cNvSpPr>
          <p:nvPr>
            <p:ph idx="14"/>
          </p:nvPr>
        </p:nvSpPr>
        <p:spPr>
          <a:xfrm>
            <a:off x="6096000" y="576389"/>
            <a:ext cx="5751512" cy="5740003"/>
          </a:xfrm>
        </p:spPr>
        <p:txBody>
          <a:bodyPr/>
          <a:lstStyle>
            <a:lvl1pPr>
              <a:defRPr sz="2800" b="0" i="0">
                <a:solidFill>
                  <a:schemeClr val="bg1"/>
                </a:solidFill>
              </a:defRPr>
            </a:lvl1pPr>
            <a:lvl2pPr marL="360363" indent="-360363">
              <a:buFont typeface="Verdana" panose="020B0604030504040204" pitchFamily="34" charset="0"/>
              <a:buChar char="-"/>
              <a:defRPr sz="2400">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GB"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BAF50AAE-E605-4934-B4B3-34595745CC83}" type="datetime1">
              <a:rPr lang="en-GB" noProof="0" smtClean="0"/>
              <a:t>19/09/2022</a:t>
            </a:fld>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en-GB" noProof="0" smtClean="0"/>
              <a:pPr/>
              <a:t>‹#›</a:t>
            </a:fld>
            <a:endParaRPr lang="en-GB" noProof="0"/>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12" name="Alatunnisteen paikkamerkki 11">
            <a:extLst>
              <a:ext uri="{FF2B5EF4-FFF2-40B4-BE49-F238E27FC236}">
                <a16:creationId xmlns:a16="http://schemas.microsoft.com/office/drawing/2014/main" id="{5E5F8D59-86D7-7C4E-ABB6-BD2C4472C7C3}"/>
              </a:ext>
            </a:extLst>
          </p:cNvPr>
          <p:cNvSpPr>
            <a:spLocks noGrp="1"/>
          </p:cNvSpPr>
          <p:nvPr>
            <p:ph type="ftr" sz="quarter" idx="13"/>
          </p:nvPr>
        </p:nvSpPr>
        <p:spPr/>
        <p:txBody>
          <a:bodyPr/>
          <a:lstStyle/>
          <a:p>
            <a:r>
              <a:rPr lang="en-GB" noProof="0"/>
              <a:t>Footer</a:t>
            </a:r>
          </a:p>
        </p:txBody>
      </p:sp>
    </p:spTree>
    <p:extLst>
      <p:ext uri="{BB962C8B-B14F-4D97-AF65-F5344CB8AC3E}">
        <p14:creationId xmlns:p14="http://schemas.microsoft.com/office/powerpoint/2010/main" val="1758247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rgbClr val="662D91"/>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bg1"/>
                </a:solidFill>
              </a:defRPr>
            </a:lvl1pPr>
          </a:lstStyle>
          <a:p>
            <a:r>
              <a:rPr lang="en-GB" noProof="0"/>
              <a:t>Click to add title</a:t>
            </a:r>
          </a:p>
        </p:txBody>
      </p:sp>
      <p:sp>
        <p:nvSpPr>
          <p:cNvPr id="13" name="Content placeholder">
            <a:extLst>
              <a:ext uri="{FF2B5EF4-FFF2-40B4-BE49-F238E27FC236}">
                <a16:creationId xmlns:a16="http://schemas.microsoft.com/office/drawing/2014/main" id="{BF2C4578-2F05-9448-B097-70A27E429772}"/>
              </a:ext>
            </a:extLst>
          </p:cNvPr>
          <p:cNvSpPr>
            <a:spLocks noGrp="1"/>
          </p:cNvSpPr>
          <p:nvPr>
            <p:ph idx="14"/>
          </p:nvPr>
        </p:nvSpPr>
        <p:spPr>
          <a:xfrm>
            <a:off x="6096000" y="576389"/>
            <a:ext cx="5751512" cy="5740003"/>
          </a:xfrm>
        </p:spPr>
        <p:txBody>
          <a:bodyPr/>
          <a:lstStyle>
            <a:lvl1pPr>
              <a:defRPr sz="2800">
                <a:solidFill>
                  <a:schemeClr val="bg1"/>
                </a:solidFill>
              </a:defRPr>
            </a:lvl1pPr>
            <a:lvl2pPr marL="360363" indent="-360363">
              <a:buFont typeface="Verdana" panose="020B0604030504040204" pitchFamily="34" charset="0"/>
              <a:buChar char="-"/>
              <a:defRPr sz="2400">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GB"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621CFB6A-27DD-4D3D-A2BC-89D64ED689B1}" type="datetime1">
              <a:rPr lang="en-GB" noProof="0" smtClean="0"/>
              <a:t>19/09/2022</a:t>
            </a:fld>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en-GB" noProof="0" smtClean="0"/>
              <a:pPr/>
              <a:t>‹#›</a:t>
            </a:fld>
            <a:endParaRPr lang="en-GB" noProof="0"/>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12" name="Alatunnisteen paikkamerkki 11">
            <a:extLst>
              <a:ext uri="{FF2B5EF4-FFF2-40B4-BE49-F238E27FC236}">
                <a16:creationId xmlns:a16="http://schemas.microsoft.com/office/drawing/2014/main" id="{9BA2695B-241B-6346-AE9E-3D47DDC8CB17}"/>
              </a:ext>
            </a:extLst>
          </p:cNvPr>
          <p:cNvSpPr>
            <a:spLocks noGrp="1"/>
          </p:cNvSpPr>
          <p:nvPr>
            <p:ph type="ftr" sz="quarter" idx="13"/>
          </p:nvPr>
        </p:nvSpPr>
        <p:spPr/>
        <p:txBody>
          <a:bodyPr/>
          <a:lstStyle/>
          <a:p>
            <a:r>
              <a:rPr lang="en-GB" noProof="0"/>
              <a:t>Footer</a:t>
            </a:r>
          </a:p>
        </p:txBody>
      </p:sp>
    </p:spTree>
    <p:extLst>
      <p:ext uri="{BB962C8B-B14F-4D97-AF65-F5344CB8AC3E}">
        <p14:creationId xmlns:p14="http://schemas.microsoft.com/office/powerpoint/2010/main" val="194416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3">
    <p:bg>
      <p:bgPr>
        <a:solidFill>
          <a:srgbClr val="67686A"/>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bg1"/>
                </a:solidFill>
              </a:defRPr>
            </a:lvl1pPr>
          </a:lstStyle>
          <a:p>
            <a:r>
              <a:rPr lang="en-GB" noProof="0"/>
              <a:t>Click to add title</a:t>
            </a:r>
          </a:p>
        </p:txBody>
      </p:sp>
      <p:sp>
        <p:nvSpPr>
          <p:cNvPr id="13" name="Content placeholder">
            <a:extLst>
              <a:ext uri="{FF2B5EF4-FFF2-40B4-BE49-F238E27FC236}">
                <a16:creationId xmlns:a16="http://schemas.microsoft.com/office/drawing/2014/main" id="{CF050E93-6054-984D-AD52-C7AAF991F93F}"/>
              </a:ext>
            </a:extLst>
          </p:cNvPr>
          <p:cNvSpPr>
            <a:spLocks noGrp="1"/>
          </p:cNvSpPr>
          <p:nvPr>
            <p:ph idx="14"/>
          </p:nvPr>
        </p:nvSpPr>
        <p:spPr>
          <a:xfrm>
            <a:off x="6096000" y="576389"/>
            <a:ext cx="5751512" cy="5740003"/>
          </a:xfrm>
        </p:spPr>
        <p:txBody>
          <a:bodyPr/>
          <a:lstStyle>
            <a:lvl1pPr>
              <a:defRPr sz="2800" b="0">
                <a:solidFill>
                  <a:schemeClr val="bg1"/>
                </a:solidFill>
              </a:defRPr>
            </a:lvl1pPr>
            <a:lvl2pPr marL="360363" indent="-360363">
              <a:buFont typeface="Verdana" panose="020B0604030504040204" pitchFamily="34" charset="0"/>
              <a:buChar char="-"/>
              <a:defRPr sz="2400">
                <a:solidFill>
                  <a:schemeClr val="bg1"/>
                </a:solidFill>
              </a:defRPr>
            </a:lvl2pPr>
            <a:lvl3pPr marL="720725" indent="-360363">
              <a:buFont typeface="Verdana" panose="020B0604030504040204" pitchFamily="34" charset="0"/>
              <a:buChar char="-"/>
              <a:defRPr sz="2000">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GB"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14E3E7D1-D3BC-4DD0-91F0-DAA23DA5930F}" type="datetime1">
              <a:rPr lang="en-GB" noProof="0" smtClean="0"/>
              <a:t>19/09/2022</a:t>
            </a:fld>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en-GB" noProof="0" smtClean="0"/>
              <a:pPr/>
              <a:t>‹#›</a:t>
            </a:fld>
            <a:endParaRPr lang="en-GB" noProof="0"/>
          </a:p>
        </p:txBody>
      </p:sp>
      <p:grpSp>
        <p:nvGrpSpPr>
          <p:cNvPr id="7" name="Logo">
            <a:extLst>
              <a:ext uri="{C183D7F6-B498-43B3-948B-1728B52AA6E4}">
                <adec:decorative xmlns:adec="http://schemas.microsoft.com/office/drawing/2017/decorative" val="1"/>
              </a:ext>
            </a:extLst>
          </p:cNvPr>
          <p:cNvGrpSpPr/>
          <p:nvPr userDrawn="1"/>
        </p:nvGrpSpPr>
        <p:grpSpPr>
          <a:xfrm>
            <a:off x="575052" y="529409"/>
            <a:ext cx="446731" cy="634281"/>
            <a:chOff x="575052" y="529409"/>
            <a:chExt cx="446731" cy="634281"/>
          </a:xfrm>
          <a:solidFill>
            <a:srgbClr val="FF8900"/>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12" name="Alatunnisteen paikkamerkki 11">
            <a:extLst>
              <a:ext uri="{FF2B5EF4-FFF2-40B4-BE49-F238E27FC236}">
                <a16:creationId xmlns:a16="http://schemas.microsoft.com/office/drawing/2014/main" id="{FCBF7B44-4A2B-2444-9756-E8D1AB596BF2}"/>
              </a:ext>
            </a:extLst>
          </p:cNvPr>
          <p:cNvSpPr>
            <a:spLocks noGrp="1"/>
          </p:cNvSpPr>
          <p:nvPr>
            <p:ph type="ftr" sz="quarter" idx="13"/>
          </p:nvPr>
        </p:nvSpPr>
        <p:spPr/>
        <p:txBody>
          <a:bodyPr/>
          <a:lstStyle/>
          <a:p>
            <a:r>
              <a:rPr lang="en-GB" noProof="0"/>
              <a:t>Footer</a:t>
            </a:r>
          </a:p>
        </p:txBody>
      </p:sp>
    </p:spTree>
    <p:extLst>
      <p:ext uri="{BB962C8B-B14F-4D97-AF65-F5344CB8AC3E}">
        <p14:creationId xmlns:p14="http://schemas.microsoft.com/office/powerpoint/2010/main" val="2738323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hart 1">
    <p:bg>
      <p:bgPr>
        <a:solidFill>
          <a:srgbClr val="23408E"/>
        </a:solid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2FF223D0-D15D-2D42-A35D-CF7458F1D744}"/>
              </a:ext>
            </a:extLst>
          </p:cNvPr>
          <p:cNvSpPr>
            <a:spLocks noGrp="1"/>
          </p:cNvSpPr>
          <p:nvPr>
            <p:ph type="title" hasCustomPrompt="1"/>
          </p:nvPr>
        </p:nvSpPr>
        <p:spPr>
          <a:xfrm>
            <a:off x="6210299" y="589001"/>
            <a:ext cx="5637213" cy="867930"/>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bg1"/>
                </a:solidFill>
              </a:defRPr>
            </a:lvl1pPr>
          </a:lstStyle>
          <a:p>
            <a:r>
              <a:rPr lang="en-GB" noProof="0"/>
              <a:t>Click to add title 1/2</a:t>
            </a:r>
            <a:br>
              <a:rPr lang="en-GB" noProof="0"/>
            </a:br>
            <a:r>
              <a:rPr lang="en-GB" noProof="0"/>
              <a:t>Click to add title 2/2</a:t>
            </a:r>
          </a:p>
        </p:txBody>
      </p:sp>
      <p:sp>
        <p:nvSpPr>
          <p:cNvPr id="13" name="Content placeholder">
            <a:extLst>
              <a:ext uri="{FF2B5EF4-FFF2-40B4-BE49-F238E27FC236}">
                <a16:creationId xmlns:a16="http://schemas.microsoft.com/office/drawing/2014/main" id="{4D665F83-A477-474C-AE78-F193FF781814}"/>
              </a:ext>
            </a:extLst>
          </p:cNvPr>
          <p:cNvSpPr>
            <a:spLocks noGrp="1"/>
          </p:cNvSpPr>
          <p:nvPr>
            <p:ph idx="15"/>
          </p:nvPr>
        </p:nvSpPr>
        <p:spPr>
          <a:xfrm>
            <a:off x="6210300" y="1521939"/>
            <a:ext cx="5637212" cy="4794453"/>
          </a:xfrm>
        </p:spPr>
        <p:txBody>
          <a:bodyPr/>
          <a:lstStyle>
            <a:lvl1pPr>
              <a:defRPr sz="2800" b="0">
                <a:solidFill>
                  <a:schemeClr val="bg1"/>
                </a:solidFill>
              </a:defRPr>
            </a:lvl1pPr>
            <a:lvl2pPr marL="360363" indent="-360363">
              <a:buFont typeface="Verdana" panose="020B0604030504040204" pitchFamily="34" charset="0"/>
              <a:buChar char="-"/>
              <a:defRPr sz="2400">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GB"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en-GB" noProof="0"/>
              <a:t>Insert chart</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C0424B0F-AB7D-4A9E-A418-D0A139BAFFB4}" type="datetime1">
              <a:rPr lang="en-GB" noProof="0" smtClean="0"/>
              <a:t>19/09/2022</a:t>
            </a:fld>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en-GB" noProof="0" smtClean="0"/>
              <a:pPr/>
              <a:t>‹#›</a:t>
            </a:fld>
            <a:endParaRPr lang="en-GB" noProof="0"/>
          </a:p>
        </p:txBody>
      </p:sp>
      <p:sp>
        <p:nvSpPr>
          <p:cNvPr id="2" name="Alatunnisteen paikkamerkki 1">
            <a:extLst>
              <a:ext uri="{FF2B5EF4-FFF2-40B4-BE49-F238E27FC236}">
                <a16:creationId xmlns:a16="http://schemas.microsoft.com/office/drawing/2014/main" id="{D10C3643-8108-F948-AE17-D0CC985414EE}"/>
              </a:ext>
            </a:extLst>
          </p:cNvPr>
          <p:cNvSpPr>
            <a:spLocks noGrp="1"/>
          </p:cNvSpPr>
          <p:nvPr>
            <p:ph type="ftr" sz="quarter" idx="14"/>
          </p:nvPr>
        </p:nvSpPr>
        <p:spPr/>
        <p:txBody>
          <a:bodyPr/>
          <a:lstStyle/>
          <a:p>
            <a:r>
              <a:rPr lang="en-GB" noProof="0"/>
              <a:t>Footer</a:t>
            </a:r>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425211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1">
    <p:bg>
      <p:bgPr>
        <a:solidFill>
          <a:srgbClr val="01AEF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p:spPr>
        <p:txBody>
          <a:bodyPr anchor="t" anchorCtr="0">
            <a:normAutofit/>
          </a:bodyPr>
          <a:lstStyle>
            <a:lvl1pPr marL="0" marR="0" indent="0" algn="ctr" defTabSz="914400" rtl="0" eaLnBrk="1" fontAlgn="auto" latinLnBrk="0" hangingPunct="1">
              <a:lnSpc>
                <a:spcPct val="95000"/>
              </a:lnSpc>
              <a:spcBef>
                <a:spcPct val="0"/>
              </a:spcBef>
              <a:spcAft>
                <a:spcPts val="0"/>
              </a:spcAft>
              <a:buClrTx/>
              <a:buSzTx/>
              <a:buFontTx/>
              <a:buNone/>
              <a:tabLst/>
              <a:defRPr sz="5600">
                <a:solidFill>
                  <a:schemeClr val="tx1"/>
                </a:solidFill>
              </a:defRPr>
            </a:lvl1pPr>
          </a:lstStyle>
          <a:p>
            <a:r>
              <a:rPr lang="en-GB" noProof="0"/>
              <a:t>Click to add title</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indent="0" algn="ctr">
              <a:lnSpc>
                <a:spcPct val="120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add subtitle</a:t>
            </a:r>
          </a:p>
        </p:txBody>
      </p:sp>
      <p:sp>
        <p:nvSpPr>
          <p:cNvPr id="58" name="Picture Placeholder 57">
            <a:extLst>
              <a:ext uri="{C183D7F6-B498-43B3-948B-1728B52AA6E4}">
                <adec:decorative xmlns:adec="http://schemas.microsoft.com/office/drawing/2017/decorative" val="1"/>
              </a:ext>
            </a:extLst>
          </p:cNvPr>
          <p:cNvSpPr>
            <a:spLocks noGrp="1"/>
          </p:cNvSpPr>
          <p:nvPr>
            <p:ph type="pic" sz="quarter" idx="13"/>
          </p:nvPr>
        </p:nvSpPr>
        <p:spPr>
          <a:xfrm>
            <a:off x="6210300" y="0"/>
            <a:ext cx="5981700" cy="6858000"/>
          </a:xfrm>
          <a:solidFill>
            <a:schemeClr val="bg1">
              <a:lumMod val="85000"/>
            </a:schemeClr>
          </a:solidFill>
        </p:spPr>
        <p:txBody>
          <a:bodyPr anchor="ctr" anchorCtr="0"/>
          <a:lstStyle>
            <a:lvl1pPr marL="0" indent="0" algn="ctr">
              <a:buNone/>
              <a:defRPr/>
            </a:lvl1pPr>
          </a:lstStyle>
          <a:p>
            <a:r>
              <a:rPr lang="en-US" noProof="0"/>
              <a:t>Click icon to add picture</a:t>
            </a:r>
            <a:endParaRPr lang="en-GB" noProof="0"/>
          </a:p>
        </p:txBody>
      </p:sp>
      <p:grpSp>
        <p:nvGrpSpPr>
          <p:cNvPr id="29" name="Rays">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FEF2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20" name="Päivämäärän paikkamerkki 19">
            <a:extLst>
              <a:ext uri="{FF2B5EF4-FFF2-40B4-BE49-F238E27FC236}">
                <a16:creationId xmlns:a16="http://schemas.microsoft.com/office/drawing/2014/main" id="{0566FFFB-DCB0-AE48-AD49-F31415B2CBBF}"/>
              </a:ext>
            </a:extLst>
          </p:cNvPr>
          <p:cNvSpPr>
            <a:spLocks noGrp="1"/>
          </p:cNvSpPr>
          <p:nvPr>
            <p:ph type="dt" sz="half" idx="14"/>
          </p:nvPr>
        </p:nvSpPr>
        <p:spPr/>
        <p:txBody>
          <a:bodyPr/>
          <a:lstStyle/>
          <a:p>
            <a:fld id="{CF5CB0F8-02D4-46E9-AF11-2512D30A3B73}" type="datetime1">
              <a:rPr lang="en-GB" noProof="0" smtClean="0"/>
              <a:t>19/09/2022</a:t>
            </a:fld>
            <a:endParaRPr lang="en-GB" noProof="0"/>
          </a:p>
        </p:txBody>
      </p:sp>
      <p:sp>
        <p:nvSpPr>
          <p:cNvPr id="21" name="Alatunnisteen paikkamerkki 20">
            <a:extLst>
              <a:ext uri="{FF2B5EF4-FFF2-40B4-BE49-F238E27FC236}">
                <a16:creationId xmlns:a16="http://schemas.microsoft.com/office/drawing/2014/main" id="{89D33559-35CE-6244-AFEA-34E4263E62E5}"/>
              </a:ext>
            </a:extLst>
          </p:cNvPr>
          <p:cNvSpPr>
            <a:spLocks noGrp="1"/>
          </p:cNvSpPr>
          <p:nvPr>
            <p:ph type="ftr" sz="quarter" idx="15"/>
          </p:nvPr>
        </p:nvSpPr>
        <p:spPr/>
        <p:txBody>
          <a:bodyPr/>
          <a:lstStyle/>
          <a:p>
            <a:r>
              <a:rPr lang="en-GB" noProof="0"/>
              <a:t>Footer</a:t>
            </a:r>
          </a:p>
        </p:txBody>
      </p:sp>
      <p:sp>
        <p:nvSpPr>
          <p:cNvPr id="22" name="Dian numeron paikkamerkki 21">
            <a:extLst>
              <a:ext uri="{FF2B5EF4-FFF2-40B4-BE49-F238E27FC236}">
                <a16:creationId xmlns:a16="http://schemas.microsoft.com/office/drawing/2014/main" id="{93EB959D-90FD-F444-B54F-CB32040AE4AE}"/>
              </a:ext>
            </a:extLst>
          </p:cNvPr>
          <p:cNvSpPr>
            <a:spLocks noGrp="1"/>
          </p:cNvSpPr>
          <p:nvPr>
            <p:ph type="sldNum" sz="quarter" idx="16"/>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2732003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hart 2">
    <p:bg>
      <p:bgPr>
        <a:solidFill>
          <a:srgbClr val="652D92"/>
        </a:solidFill>
        <a:effectLst/>
      </p:bgPr>
    </p:bg>
    <p:spTree>
      <p:nvGrpSpPr>
        <p:cNvPr id="1" name=""/>
        <p:cNvGrpSpPr/>
        <p:nvPr/>
      </p:nvGrpSpPr>
      <p:grpSpPr>
        <a:xfrm>
          <a:off x="0" y="0"/>
          <a:ext cx="0" cy="0"/>
          <a:chOff x="0" y="0"/>
          <a:chExt cx="0" cy="0"/>
        </a:xfrm>
      </p:grpSpPr>
      <p:sp>
        <p:nvSpPr>
          <p:cNvPr id="22" name="Title">
            <a:extLst>
              <a:ext uri="{FF2B5EF4-FFF2-40B4-BE49-F238E27FC236}">
                <a16:creationId xmlns:a16="http://schemas.microsoft.com/office/drawing/2014/main" id="{A6E1FE9D-2F77-004E-B5D7-FBB1D1E1BDA5}"/>
              </a:ext>
            </a:extLst>
          </p:cNvPr>
          <p:cNvSpPr>
            <a:spLocks noGrp="1"/>
          </p:cNvSpPr>
          <p:nvPr>
            <p:ph type="title" hasCustomPrompt="1"/>
          </p:nvPr>
        </p:nvSpPr>
        <p:spPr>
          <a:xfrm>
            <a:off x="6210299" y="589001"/>
            <a:ext cx="5637213" cy="867930"/>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bg1"/>
                </a:solidFill>
              </a:defRPr>
            </a:lvl1pPr>
          </a:lstStyle>
          <a:p>
            <a:r>
              <a:rPr lang="en-GB" noProof="0"/>
              <a:t>Click to add title 1/2</a:t>
            </a:r>
            <a:br>
              <a:rPr lang="en-GB" noProof="0"/>
            </a:br>
            <a:r>
              <a:rPr lang="en-GB" noProof="0"/>
              <a:t>Click to add title 2/2</a:t>
            </a:r>
          </a:p>
        </p:txBody>
      </p:sp>
      <p:sp>
        <p:nvSpPr>
          <p:cNvPr id="14" name="Content placeholder">
            <a:extLst>
              <a:ext uri="{FF2B5EF4-FFF2-40B4-BE49-F238E27FC236}">
                <a16:creationId xmlns:a16="http://schemas.microsoft.com/office/drawing/2014/main" id="{5EC1CD9C-548F-5E43-AAE8-1F561B07CD54}"/>
              </a:ext>
            </a:extLst>
          </p:cNvPr>
          <p:cNvSpPr>
            <a:spLocks noGrp="1"/>
          </p:cNvSpPr>
          <p:nvPr>
            <p:ph idx="15"/>
          </p:nvPr>
        </p:nvSpPr>
        <p:spPr>
          <a:xfrm>
            <a:off x="6210300" y="1521939"/>
            <a:ext cx="5637212" cy="4794453"/>
          </a:xfrm>
        </p:spPr>
        <p:txBody>
          <a:bodyPr/>
          <a:lstStyle>
            <a:lvl1pPr>
              <a:defRPr sz="2800" b="0">
                <a:solidFill>
                  <a:schemeClr val="bg1"/>
                </a:solidFill>
              </a:defRPr>
            </a:lvl1pPr>
            <a:lvl2pPr marL="360363" indent="-360363">
              <a:buFont typeface="Verdana" panose="020B0604030504040204" pitchFamily="34" charset="0"/>
              <a:buChar char="-"/>
              <a:defRPr sz="2400">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GB"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en-GB" noProof="0"/>
              <a:t>Insert chart</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10189AFD-F784-4671-A172-3A62BB4FBFAF}" type="datetime1">
              <a:rPr lang="en-GB" noProof="0" smtClean="0"/>
              <a:t>19/09/2022</a:t>
            </a:fld>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en-GB" noProof="0" smtClean="0"/>
              <a:pPr/>
              <a:t>‹#›</a:t>
            </a:fld>
            <a:endParaRPr lang="en-GB" noProof="0"/>
          </a:p>
        </p:txBody>
      </p:sp>
      <p:sp>
        <p:nvSpPr>
          <p:cNvPr id="2" name="Alatunnisteen paikkamerkki 1">
            <a:extLst>
              <a:ext uri="{FF2B5EF4-FFF2-40B4-BE49-F238E27FC236}">
                <a16:creationId xmlns:a16="http://schemas.microsoft.com/office/drawing/2014/main" id="{DDAC6CD9-6834-A44F-87FD-CDC145C3168E}"/>
              </a:ext>
            </a:extLst>
          </p:cNvPr>
          <p:cNvSpPr>
            <a:spLocks noGrp="1"/>
          </p:cNvSpPr>
          <p:nvPr>
            <p:ph type="ftr" sz="quarter" idx="14"/>
          </p:nvPr>
        </p:nvSpPr>
        <p:spPr/>
        <p:txBody>
          <a:bodyPr/>
          <a:lstStyle/>
          <a:p>
            <a:r>
              <a:rPr lang="en-GB" noProof="0"/>
              <a:t>Footer</a:t>
            </a:r>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213920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hart 3">
    <p:bg>
      <p:bgPr>
        <a:solidFill>
          <a:srgbClr val="67686A"/>
        </a:solidFill>
        <a:effectLst/>
      </p:bgPr>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5A3CF416-1A49-794C-991E-F68E5FE5949B}"/>
              </a:ext>
            </a:extLst>
          </p:cNvPr>
          <p:cNvSpPr>
            <a:spLocks noGrp="1"/>
          </p:cNvSpPr>
          <p:nvPr>
            <p:ph type="title" hasCustomPrompt="1"/>
          </p:nvPr>
        </p:nvSpPr>
        <p:spPr>
          <a:xfrm>
            <a:off x="6210299" y="589001"/>
            <a:ext cx="5637213" cy="867930"/>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bg1"/>
                </a:solidFill>
              </a:defRPr>
            </a:lvl1pPr>
          </a:lstStyle>
          <a:p>
            <a:r>
              <a:rPr lang="fi-FI" err="1"/>
              <a:t>Click</a:t>
            </a:r>
            <a:r>
              <a:rPr lang="fi-FI"/>
              <a:t> to </a:t>
            </a:r>
            <a:r>
              <a:rPr lang="fi-FI" err="1"/>
              <a:t>add</a:t>
            </a:r>
            <a:r>
              <a:rPr lang="fi-FI"/>
              <a:t> </a:t>
            </a:r>
            <a:r>
              <a:rPr lang="fi-FI" err="1"/>
              <a:t>title</a:t>
            </a:r>
            <a:r>
              <a:rPr lang="fi-FI"/>
              <a:t> 1/2</a:t>
            </a:r>
            <a:br>
              <a:rPr lang="fi-FI"/>
            </a:br>
            <a:r>
              <a:rPr lang="fi-FI" err="1"/>
              <a:t>Click</a:t>
            </a:r>
            <a:r>
              <a:rPr lang="fi-FI"/>
              <a:t> to </a:t>
            </a:r>
            <a:r>
              <a:rPr lang="fi-FI" err="1"/>
              <a:t>add</a:t>
            </a:r>
            <a:r>
              <a:rPr lang="fi-FI"/>
              <a:t> </a:t>
            </a:r>
            <a:r>
              <a:rPr lang="fi-FI" err="1"/>
              <a:t>title</a:t>
            </a:r>
            <a:r>
              <a:rPr lang="fi-FI"/>
              <a:t> 2/2</a:t>
            </a:r>
            <a:endParaRPr lang="en-GB"/>
          </a:p>
        </p:txBody>
      </p:sp>
      <p:sp>
        <p:nvSpPr>
          <p:cNvPr id="15" name="Content placeholder">
            <a:extLst>
              <a:ext uri="{FF2B5EF4-FFF2-40B4-BE49-F238E27FC236}">
                <a16:creationId xmlns:a16="http://schemas.microsoft.com/office/drawing/2014/main" id="{A33D0261-1C3F-D649-A3C3-57401EAF321F}"/>
              </a:ext>
            </a:extLst>
          </p:cNvPr>
          <p:cNvSpPr>
            <a:spLocks noGrp="1"/>
          </p:cNvSpPr>
          <p:nvPr>
            <p:ph idx="15"/>
          </p:nvPr>
        </p:nvSpPr>
        <p:spPr>
          <a:xfrm>
            <a:off x="6210300" y="1521939"/>
            <a:ext cx="5637212" cy="4794453"/>
          </a:xfrm>
        </p:spPr>
        <p:txBody>
          <a:bodyPr/>
          <a:lstStyle>
            <a:lvl1pPr>
              <a:defRPr sz="2800">
                <a:solidFill>
                  <a:schemeClr val="bg1"/>
                </a:solidFill>
              </a:defRPr>
            </a:lvl1pPr>
            <a:lvl2pPr marL="360363" indent="-360363">
              <a:buFont typeface="Verdana" panose="020B0604030504040204" pitchFamily="34" charset="0"/>
              <a:buChar char="-"/>
              <a:defRPr sz="2400">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GB"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fi-FI" err="1"/>
              <a:t>Insert</a:t>
            </a:r>
            <a:r>
              <a:rPr lang="fi-FI"/>
              <a:t> </a:t>
            </a:r>
            <a:r>
              <a:rPr lang="fi-FI" err="1"/>
              <a:t>chart</a:t>
            </a:r>
            <a:endParaRPr lang="en-US"/>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3F30DF80-4B69-4750-8385-6F22FB658A05}" type="datetime1">
              <a:rPr lang="en-GB" smtClean="0"/>
              <a:t>19/09/2022</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sp>
        <p:nvSpPr>
          <p:cNvPr id="2" name="Alatunnisteen paikkamerkki 1">
            <a:extLst>
              <a:ext uri="{FF2B5EF4-FFF2-40B4-BE49-F238E27FC236}">
                <a16:creationId xmlns:a16="http://schemas.microsoft.com/office/drawing/2014/main" id="{3D075C51-55D3-2A4B-BC5E-DBFE224669FE}"/>
              </a:ext>
            </a:extLst>
          </p:cNvPr>
          <p:cNvSpPr>
            <a:spLocks noGrp="1"/>
          </p:cNvSpPr>
          <p:nvPr>
            <p:ph type="ftr" sz="quarter" idx="14"/>
          </p:nvPr>
        </p:nvSpPr>
        <p:spPr/>
        <p:txBody>
          <a:bodyPr/>
          <a:lstStyle/>
          <a:p>
            <a:r>
              <a:rPr lang="fi-FI"/>
              <a:t>Footer</a:t>
            </a:r>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990860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and content 1">
    <p:bg>
      <p:bgPr>
        <a:solidFill>
          <a:srgbClr val="23408F"/>
        </a:solidFill>
        <a:effectLst/>
      </p:bgPr>
    </p:bg>
    <p:spTree>
      <p:nvGrpSpPr>
        <p:cNvPr id="1" name=""/>
        <p:cNvGrpSpPr/>
        <p:nvPr/>
      </p:nvGrpSpPr>
      <p:grpSpPr>
        <a:xfrm>
          <a:off x="0" y="0"/>
          <a:ext cx="0" cy="0"/>
          <a:chOff x="0" y="0"/>
          <a:chExt cx="0" cy="0"/>
        </a:xfrm>
      </p:grpSpPr>
      <p:sp>
        <p:nvSpPr>
          <p:cNvPr id="17" name="Title">
            <a:extLst>
              <a:ext uri="{FF2B5EF4-FFF2-40B4-BE49-F238E27FC236}">
                <a16:creationId xmlns:a16="http://schemas.microsoft.com/office/drawing/2014/main" id="{1BB40802-560E-6149-BBDE-7C4AA12F8D8C}"/>
              </a:ext>
            </a:extLst>
          </p:cNvPr>
          <p:cNvSpPr>
            <a:spLocks noGrp="1"/>
          </p:cNvSpPr>
          <p:nvPr>
            <p:ph type="title" hasCustomPrompt="1"/>
          </p:nvPr>
        </p:nvSpPr>
        <p:spPr>
          <a:xfrm>
            <a:off x="6210299" y="589001"/>
            <a:ext cx="5637213" cy="867930"/>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bg1"/>
                </a:solidFill>
              </a:defRPr>
            </a:lvl1pPr>
          </a:lstStyle>
          <a:p>
            <a:r>
              <a:rPr lang="en-GB" noProof="0"/>
              <a:t>Click to add title 1/2</a:t>
            </a:r>
            <a:br>
              <a:rPr lang="en-GB" noProof="0"/>
            </a:br>
            <a:r>
              <a:rPr lang="en-GB" noProof="0"/>
              <a:t>Click to add title 2/2</a:t>
            </a:r>
          </a:p>
        </p:txBody>
      </p:sp>
      <p:pic>
        <p:nvPicPr>
          <p:cNvPr id="12" name="Picture">
            <a:extLst>
              <a:ext uri="{FF2B5EF4-FFF2-40B4-BE49-F238E27FC236}">
                <a16:creationId xmlns:a16="http://schemas.microsoft.com/office/drawing/2014/main" id="{DB652E0D-7C7B-E042-9761-2B89A4169349}"/>
              </a:ext>
            </a:extLst>
          </p:cNvPr>
          <p:cNvPicPr>
            <a:picLocks noChangeAspect="1"/>
          </p:cNvPicPr>
          <p:nvPr userDrawn="1"/>
        </p:nvPicPr>
        <p:blipFill rotWithShape="1">
          <a:blip r:embed="rId2"/>
          <a:srcRect l="11112" r="1481"/>
          <a:stretch/>
        </p:blipFill>
        <p:spPr>
          <a:xfrm>
            <a:off x="1" y="0"/>
            <a:ext cx="5994400" cy="6858000"/>
          </a:xfrm>
          <a:prstGeom prst="rect">
            <a:avLst/>
          </a:prstGeom>
        </p:spPr>
      </p:pic>
      <p:sp>
        <p:nvSpPr>
          <p:cNvPr id="16" name="Content placeholder">
            <a:extLst>
              <a:ext uri="{FF2B5EF4-FFF2-40B4-BE49-F238E27FC236}">
                <a16:creationId xmlns:a16="http://schemas.microsoft.com/office/drawing/2014/main" id="{409E61E1-ABDE-AF4F-800B-F36657E54AF9}"/>
              </a:ext>
            </a:extLst>
          </p:cNvPr>
          <p:cNvSpPr>
            <a:spLocks noGrp="1"/>
          </p:cNvSpPr>
          <p:nvPr>
            <p:ph idx="1"/>
          </p:nvPr>
        </p:nvSpPr>
        <p:spPr>
          <a:xfrm>
            <a:off x="6210300" y="1544320"/>
            <a:ext cx="5637212" cy="4772072"/>
          </a:xfrm>
        </p:spPr>
        <p:txBody>
          <a:bodyPr/>
          <a:lstStyle>
            <a:lvl1pPr>
              <a:defRPr sz="2800">
                <a:solidFill>
                  <a:schemeClr val="bg1"/>
                </a:solidFill>
              </a:defRPr>
            </a:lvl1pPr>
            <a:lvl2pPr marL="360363" indent="-360363">
              <a:buFont typeface="Verdana" panose="020B0604030504040204" pitchFamily="34" charset="0"/>
              <a:buChar char="-"/>
              <a:defRPr sz="2400">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GB"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tx1"/>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2198728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and content 2">
    <p:bg>
      <p:bgPr>
        <a:solidFill>
          <a:srgbClr val="662D91"/>
        </a:solid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622970E6-0DB7-1546-A730-947A6B29F0C4}"/>
              </a:ext>
            </a:extLst>
          </p:cNvPr>
          <p:cNvSpPr>
            <a:spLocks noGrp="1"/>
          </p:cNvSpPr>
          <p:nvPr>
            <p:ph type="title" hasCustomPrompt="1"/>
          </p:nvPr>
        </p:nvSpPr>
        <p:spPr>
          <a:xfrm>
            <a:off x="6210299" y="589001"/>
            <a:ext cx="5637213" cy="867930"/>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bg1"/>
                </a:solidFill>
              </a:defRPr>
            </a:lvl1pPr>
          </a:lstStyle>
          <a:p>
            <a:r>
              <a:rPr lang="en-GB" noProof="0"/>
              <a:t>Click to add title 1/2</a:t>
            </a:r>
            <a:br>
              <a:rPr lang="en-GB" noProof="0"/>
            </a:br>
            <a:r>
              <a:rPr lang="en-GB" noProof="0"/>
              <a:t>Click to add title 2/2</a:t>
            </a:r>
          </a:p>
        </p:txBody>
      </p:sp>
      <p:sp>
        <p:nvSpPr>
          <p:cNvPr id="15" name="Content placeholder">
            <a:extLst>
              <a:ext uri="{FF2B5EF4-FFF2-40B4-BE49-F238E27FC236}">
                <a16:creationId xmlns:a16="http://schemas.microsoft.com/office/drawing/2014/main" id="{59D4F4E7-4FCE-AC4C-A913-CFC29F4A7051}"/>
              </a:ext>
            </a:extLst>
          </p:cNvPr>
          <p:cNvSpPr>
            <a:spLocks noGrp="1"/>
          </p:cNvSpPr>
          <p:nvPr>
            <p:ph idx="1"/>
          </p:nvPr>
        </p:nvSpPr>
        <p:spPr>
          <a:xfrm>
            <a:off x="6210300" y="1544320"/>
            <a:ext cx="5637212" cy="4772072"/>
          </a:xfrm>
        </p:spPr>
        <p:txBody>
          <a:bodyPr/>
          <a:lstStyle>
            <a:lvl1pPr>
              <a:defRPr sz="2800">
                <a:solidFill>
                  <a:schemeClr val="bg1"/>
                </a:solidFill>
              </a:defRPr>
            </a:lvl1pPr>
            <a:lvl2pPr marL="360363" indent="-360363">
              <a:buFont typeface="Verdana" panose="020B0604030504040204" pitchFamily="34" charset="0"/>
              <a:buChar char="-"/>
              <a:defRPr sz="2400">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GB"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4" name="Picture">
            <a:extLst>
              <a:ext uri="{FF2B5EF4-FFF2-40B4-BE49-F238E27FC236}">
                <a16:creationId xmlns:a16="http://schemas.microsoft.com/office/drawing/2014/main" id="{B3BD53FC-23C7-D843-964F-4830C6A72FDE}"/>
              </a:ext>
            </a:extLst>
          </p:cNvPr>
          <p:cNvPicPr>
            <a:picLocks noChangeAspect="1"/>
          </p:cNvPicPr>
          <p:nvPr userDrawn="1"/>
        </p:nvPicPr>
        <p:blipFill rotWithShape="1">
          <a:blip r:embed="rId2"/>
          <a:srcRect r="12741"/>
          <a:stretch/>
        </p:blipFill>
        <p:spPr>
          <a:xfrm>
            <a:off x="0" y="0"/>
            <a:ext cx="5984240" cy="6858000"/>
          </a:xfrm>
          <a:prstGeom prst="rect">
            <a:avLst/>
          </a:prstGeom>
        </p:spPr>
      </p:pic>
      <p:grpSp>
        <p:nvGrpSpPr>
          <p:cNvPr id="7" name="Logo">
            <a:extLst>
              <a:ext uri="{C183D7F6-B498-43B3-948B-1728B52AA6E4}">
                <adec:decorative xmlns:adec="http://schemas.microsoft.com/office/drawing/2017/decorative" val="1"/>
              </a:ext>
            </a:extLst>
          </p:cNvPr>
          <p:cNvGrpSpPr/>
          <p:nvPr userDrawn="1"/>
        </p:nvGrpSpPr>
        <p:grpSpPr>
          <a:xfrm>
            <a:off x="575052" y="529409"/>
            <a:ext cx="446731" cy="634281"/>
            <a:chOff x="575052" y="529409"/>
            <a:chExt cx="446731" cy="634281"/>
          </a:xfrm>
          <a:solidFill>
            <a:schemeClr val="tx1"/>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2377728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and content 3">
    <p:bg>
      <p:bgPr>
        <a:solidFill>
          <a:srgbClr val="67686A"/>
        </a:solid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3A3598B7-5A5E-574E-B984-576868F9D121}"/>
              </a:ext>
            </a:extLst>
          </p:cNvPr>
          <p:cNvSpPr>
            <a:spLocks noGrp="1"/>
          </p:cNvSpPr>
          <p:nvPr>
            <p:ph type="title" hasCustomPrompt="1"/>
          </p:nvPr>
        </p:nvSpPr>
        <p:spPr>
          <a:xfrm>
            <a:off x="6210299" y="589001"/>
            <a:ext cx="5637213" cy="867930"/>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800">
                <a:solidFill>
                  <a:schemeClr val="bg1"/>
                </a:solidFill>
              </a:defRPr>
            </a:lvl1pPr>
          </a:lstStyle>
          <a:p>
            <a:r>
              <a:rPr lang="en-GB" noProof="0"/>
              <a:t>Click to add title 1/2</a:t>
            </a:r>
            <a:br>
              <a:rPr lang="en-GB" noProof="0"/>
            </a:br>
            <a:r>
              <a:rPr lang="en-GB" noProof="0"/>
              <a:t>Click to add title 2/2</a:t>
            </a:r>
          </a:p>
        </p:txBody>
      </p:sp>
      <p:sp>
        <p:nvSpPr>
          <p:cNvPr id="15" name="Content placeholder">
            <a:extLst>
              <a:ext uri="{FF2B5EF4-FFF2-40B4-BE49-F238E27FC236}">
                <a16:creationId xmlns:a16="http://schemas.microsoft.com/office/drawing/2014/main" id="{57AB2E86-322E-354B-A41B-15F977BE0B29}"/>
              </a:ext>
            </a:extLst>
          </p:cNvPr>
          <p:cNvSpPr>
            <a:spLocks noGrp="1"/>
          </p:cNvSpPr>
          <p:nvPr>
            <p:ph idx="1"/>
          </p:nvPr>
        </p:nvSpPr>
        <p:spPr>
          <a:xfrm>
            <a:off x="6210300" y="1544320"/>
            <a:ext cx="5637212" cy="4772072"/>
          </a:xfrm>
        </p:spPr>
        <p:txBody>
          <a:bodyPr/>
          <a:lstStyle>
            <a:lvl1pPr>
              <a:defRPr sz="2800">
                <a:solidFill>
                  <a:schemeClr val="bg1"/>
                </a:solidFill>
              </a:defRPr>
            </a:lvl1pPr>
            <a:lvl2pPr marL="360363" indent="-360363">
              <a:buFont typeface="Verdana" panose="020B0604030504040204" pitchFamily="34" charset="0"/>
              <a:buChar char="-"/>
              <a:defRPr sz="2400">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GB"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4" name="Picture">
            <a:extLst>
              <a:ext uri="{FF2B5EF4-FFF2-40B4-BE49-F238E27FC236}">
                <a16:creationId xmlns:a16="http://schemas.microsoft.com/office/drawing/2014/main" id="{A39057EF-E037-D747-BBEE-279328526204}"/>
              </a:ext>
            </a:extLst>
          </p:cNvPr>
          <p:cNvPicPr>
            <a:picLocks noChangeAspect="1"/>
          </p:cNvPicPr>
          <p:nvPr userDrawn="1"/>
        </p:nvPicPr>
        <p:blipFill rotWithShape="1">
          <a:blip r:embed="rId2"/>
          <a:srcRect l="11111" r="1482"/>
          <a:stretch/>
        </p:blipFill>
        <p:spPr>
          <a:xfrm>
            <a:off x="0" y="0"/>
            <a:ext cx="5994400" cy="6858000"/>
          </a:xfrm>
          <a:prstGeom prst="rect">
            <a:avLst/>
          </a:prstGeom>
        </p:spPr>
      </p:pic>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tx1"/>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2580825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ide 1">
    <p:bg>
      <p:bgPr>
        <a:solidFill>
          <a:srgbClr val="23408E"/>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51150" y="578840"/>
            <a:ext cx="10396361" cy="713065"/>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bg1"/>
                </a:solidFill>
              </a:defRPr>
            </a:lvl1pPr>
          </a:lstStyle>
          <a:p>
            <a:r>
              <a:rPr lang="en-GB" noProof="0"/>
              <a:t>Click to add title</a:t>
            </a:r>
          </a:p>
        </p:txBody>
      </p:sp>
      <p:sp>
        <p:nvSpPr>
          <p:cNvPr id="12" name="Content placeholder">
            <a:extLst>
              <a:ext uri="{FF2B5EF4-FFF2-40B4-BE49-F238E27FC236}">
                <a16:creationId xmlns:a16="http://schemas.microsoft.com/office/drawing/2014/main" id="{951A089C-5C9C-C94C-83B9-3E8D30352B51}"/>
              </a:ext>
            </a:extLst>
          </p:cNvPr>
          <p:cNvSpPr>
            <a:spLocks noGrp="1"/>
          </p:cNvSpPr>
          <p:nvPr>
            <p:ph sz="quarter" idx="14"/>
          </p:nvPr>
        </p:nvSpPr>
        <p:spPr>
          <a:xfrm>
            <a:off x="1558925" y="1592263"/>
            <a:ext cx="10288588" cy="428466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a:solidFill>
                  <a:schemeClr val="bg1"/>
                </a:solidFill>
              </a:defRPr>
            </a:lvl5pPr>
          </a:lstStyle>
          <a:p>
            <a:pPr lvl="0"/>
            <a:r>
              <a:rPr lang="en-GB"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DB10CF6B-9E8A-4889-93FC-50B177D7DC47}" type="datetime1">
              <a:rPr lang="en-GB" noProof="0" smtClean="0"/>
              <a:t>19/09/2022</a:t>
            </a:fld>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en-GB" noProof="0" smtClean="0"/>
              <a:pPr/>
              <a:t>‹#›</a:t>
            </a:fld>
            <a:endParaRPr lang="en-GB" noProof="0"/>
          </a:p>
        </p:txBody>
      </p:sp>
      <p:sp>
        <p:nvSpPr>
          <p:cNvPr id="3" name="Alatunnisteen paikkamerkki 2">
            <a:extLst>
              <a:ext uri="{FF2B5EF4-FFF2-40B4-BE49-F238E27FC236}">
                <a16:creationId xmlns:a16="http://schemas.microsoft.com/office/drawing/2014/main" id="{905B9579-A41C-8240-92E6-18544EFF9252}"/>
              </a:ext>
            </a:extLst>
          </p:cNvPr>
          <p:cNvSpPr>
            <a:spLocks noGrp="1"/>
          </p:cNvSpPr>
          <p:nvPr>
            <p:ph type="ftr" sz="quarter" idx="15"/>
          </p:nvPr>
        </p:nvSpPr>
        <p:spPr/>
        <p:txBody>
          <a:bodyPr/>
          <a:lstStyle/>
          <a:p>
            <a:r>
              <a:rPr lang="en-GB" noProof="0"/>
              <a:t>Footer</a:t>
            </a:r>
          </a:p>
        </p:txBody>
      </p:sp>
      <p:grpSp>
        <p:nvGrpSpPr>
          <p:cNvPr id="1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bg1"/>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2499455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ide 2">
    <p:bg>
      <p:bgPr>
        <a:solidFill>
          <a:srgbClr val="652D92"/>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51150" y="578840"/>
            <a:ext cx="10396361" cy="713065"/>
          </a:xfrm>
        </p:spPr>
        <p:txBody>
          <a:bodyPr/>
          <a:lstStyle>
            <a:lvl1pPr>
              <a:defRPr>
                <a:solidFill>
                  <a:schemeClr val="bg1"/>
                </a:solidFill>
              </a:defRPr>
            </a:lvl1pPr>
          </a:lstStyle>
          <a:p>
            <a:r>
              <a:rPr lang="en-GB" noProof="0"/>
              <a:t>Click to add title</a:t>
            </a:r>
          </a:p>
        </p:txBody>
      </p:sp>
      <p:sp>
        <p:nvSpPr>
          <p:cNvPr id="12" name="Content placeholder">
            <a:extLst>
              <a:ext uri="{FF2B5EF4-FFF2-40B4-BE49-F238E27FC236}">
                <a16:creationId xmlns:a16="http://schemas.microsoft.com/office/drawing/2014/main" id="{C51FB890-5D7B-254A-A01A-B895EAB4AA3D}"/>
              </a:ext>
            </a:extLst>
          </p:cNvPr>
          <p:cNvSpPr>
            <a:spLocks noGrp="1"/>
          </p:cNvSpPr>
          <p:nvPr>
            <p:ph sz="quarter" idx="14"/>
          </p:nvPr>
        </p:nvSpPr>
        <p:spPr>
          <a:xfrm>
            <a:off x="1558925" y="1592263"/>
            <a:ext cx="10288588" cy="428466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a:solidFill>
                  <a:schemeClr val="bg1"/>
                </a:solidFill>
              </a:defRPr>
            </a:lvl5pPr>
          </a:lstStyle>
          <a:p>
            <a:pPr lvl="0"/>
            <a:r>
              <a:rPr lang="en-GB"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B141A5C2-8C9C-4A81-9010-EAE1DC3FDE00}" type="datetime1">
              <a:rPr lang="en-GB" noProof="0" smtClean="0"/>
              <a:t>19/09/2022</a:t>
            </a:fld>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en-GB" noProof="0" smtClean="0"/>
              <a:pPr/>
              <a:t>‹#›</a:t>
            </a:fld>
            <a:endParaRPr lang="en-GB" noProof="0"/>
          </a:p>
        </p:txBody>
      </p:sp>
      <p:sp>
        <p:nvSpPr>
          <p:cNvPr id="3" name="Alatunnisteen paikkamerkki 2">
            <a:extLst>
              <a:ext uri="{FF2B5EF4-FFF2-40B4-BE49-F238E27FC236}">
                <a16:creationId xmlns:a16="http://schemas.microsoft.com/office/drawing/2014/main" id="{F33B4B5C-D42C-2A42-BD9F-9BAEFE14B8DE}"/>
              </a:ext>
            </a:extLst>
          </p:cNvPr>
          <p:cNvSpPr>
            <a:spLocks noGrp="1"/>
          </p:cNvSpPr>
          <p:nvPr>
            <p:ph type="ftr" sz="quarter" idx="15"/>
          </p:nvPr>
        </p:nvSpPr>
        <p:spPr/>
        <p:txBody>
          <a:bodyPr/>
          <a:lstStyle/>
          <a:p>
            <a:r>
              <a:rPr lang="en-GB" noProof="0"/>
              <a:t>Footer</a:t>
            </a:r>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3215852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ide 3">
    <p:bg>
      <p:bgPr>
        <a:solidFill>
          <a:srgbClr val="67686A"/>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51150" y="578840"/>
            <a:ext cx="10396361" cy="713065"/>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bg1"/>
                </a:solidFill>
              </a:defRPr>
            </a:lvl1pPr>
          </a:lstStyle>
          <a:p>
            <a:r>
              <a:rPr lang="en-GB" noProof="0"/>
              <a:t>Click to add title</a:t>
            </a:r>
          </a:p>
        </p:txBody>
      </p:sp>
      <p:sp>
        <p:nvSpPr>
          <p:cNvPr id="12" name="Content placeholder">
            <a:extLst>
              <a:ext uri="{FF2B5EF4-FFF2-40B4-BE49-F238E27FC236}">
                <a16:creationId xmlns:a16="http://schemas.microsoft.com/office/drawing/2014/main" id="{EAB9F54A-96BB-2D43-A560-C445DB851D3F}"/>
              </a:ext>
            </a:extLst>
          </p:cNvPr>
          <p:cNvSpPr>
            <a:spLocks noGrp="1"/>
          </p:cNvSpPr>
          <p:nvPr>
            <p:ph sz="quarter" idx="14"/>
          </p:nvPr>
        </p:nvSpPr>
        <p:spPr>
          <a:xfrm>
            <a:off x="1558925" y="1592263"/>
            <a:ext cx="10288588" cy="428466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a:solidFill>
                  <a:schemeClr val="bg1"/>
                </a:solidFill>
              </a:defRPr>
            </a:lvl5pPr>
          </a:lstStyle>
          <a:p>
            <a:pPr lvl="0"/>
            <a:r>
              <a:rPr lang="en-GB"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2F293642-B6D1-47B9-B5D8-9967BDF4225A}" type="datetime1">
              <a:rPr lang="en-GB" noProof="0" smtClean="0"/>
              <a:t>19/09/2022</a:t>
            </a:fld>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en-GB" noProof="0" smtClean="0"/>
              <a:pPr/>
              <a:t>‹#›</a:t>
            </a:fld>
            <a:endParaRPr lang="en-GB" noProof="0"/>
          </a:p>
        </p:txBody>
      </p:sp>
      <p:sp>
        <p:nvSpPr>
          <p:cNvPr id="3" name="Alatunnisteen paikkamerkki 2">
            <a:extLst>
              <a:ext uri="{FF2B5EF4-FFF2-40B4-BE49-F238E27FC236}">
                <a16:creationId xmlns:a16="http://schemas.microsoft.com/office/drawing/2014/main" id="{5B77F4E2-6610-BF47-A6C9-6A2988FC1A77}"/>
              </a:ext>
            </a:extLst>
          </p:cNvPr>
          <p:cNvSpPr>
            <a:spLocks noGrp="1"/>
          </p:cNvSpPr>
          <p:nvPr>
            <p:ph type="ftr" sz="quarter" idx="15"/>
          </p:nvPr>
        </p:nvSpPr>
        <p:spPr/>
        <p:txBody>
          <a:bodyPr/>
          <a:lstStyle/>
          <a:p>
            <a:r>
              <a:rPr lang="en-GB" noProof="0"/>
              <a:t>Footer</a:t>
            </a:r>
          </a:p>
        </p:txBody>
      </p:sp>
      <p:grpSp>
        <p:nvGrpSpPr>
          <p:cNvPr id="1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bg1"/>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25753082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boxes">
    <p:bg>
      <p:bgPr>
        <a:solidFill>
          <a:srgbClr val="2340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1054" y="389106"/>
            <a:ext cx="10282137" cy="133269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bg1"/>
                </a:solidFill>
              </a:defRPr>
            </a:lvl1pPr>
          </a:lstStyle>
          <a:p>
            <a:r>
              <a:rPr lang="en-GB" noProof="0"/>
              <a:t>Click to add title</a:t>
            </a:r>
          </a:p>
        </p:txBody>
      </p:sp>
      <p:sp>
        <p:nvSpPr>
          <p:cNvPr id="9" name="Text Placeholder 8"/>
          <p:cNvSpPr>
            <a:spLocks noGrp="1"/>
          </p:cNvSpPr>
          <p:nvPr>
            <p:ph type="body" sz="quarter" idx="13" hasCustomPrompt="1"/>
          </p:nvPr>
        </p:nvSpPr>
        <p:spPr>
          <a:xfrm>
            <a:off x="508000" y="1722438"/>
            <a:ext cx="2117725" cy="4425104"/>
          </a:xfrm>
          <a:solidFill>
            <a:srgbClr val="00AEEF"/>
          </a:solidFill>
        </p:spPr>
        <p:txBody>
          <a:bodyPr lIns="144000" tIns="252000"/>
          <a:lstStyle>
            <a:lvl1pPr marL="0" indent="0">
              <a:lnSpc>
                <a:spcPct val="100000"/>
              </a:lnSpc>
              <a:buNone/>
              <a:defRPr b="0">
                <a:solidFill>
                  <a:srgbClr val="000000"/>
                </a:solidFill>
                <a:latin typeface="+mj-lt"/>
              </a:defRPr>
            </a:lvl1pPr>
          </a:lstStyle>
          <a:p>
            <a:pPr lvl="0"/>
            <a:r>
              <a:rPr lang="en-GB" noProof="0"/>
              <a:t>Click to add text</a:t>
            </a:r>
          </a:p>
        </p:txBody>
      </p:sp>
      <p:sp>
        <p:nvSpPr>
          <p:cNvPr id="12" name="Text Placeholder 8"/>
          <p:cNvSpPr>
            <a:spLocks noGrp="1"/>
          </p:cNvSpPr>
          <p:nvPr>
            <p:ph type="body" sz="quarter" idx="15" hasCustomPrompt="1"/>
          </p:nvPr>
        </p:nvSpPr>
        <p:spPr>
          <a:xfrm>
            <a:off x="2764817" y="1722438"/>
            <a:ext cx="2117725" cy="4425104"/>
          </a:xfrm>
          <a:solidFill>
            <a:srgbClr val="39B54A"/>
          </a:solidFill>
        </p:spPr>
        <p:txBody>
          <a:bodyPr lIns="144000" tIns="252000"/>
          <a:lstStyle>
            <a:lvl1pPr marL="0" indent="0">
              <a:lnSpc>
                <a:spcPct val="100000"/>
              </a:lnSpc>
              <a:buNone/>
              <a:defRPr b="0">
                <a:solidFill>
                  <a:srgbClr val="000000"/>
                </a:solidFill>
                <a:latin typeface="+mj-lt"/>
              </a:defRPr>
            </a:lvl1pPr>
          </a:lstStyle>
          <a:p>
            <a:pPr lvl="0"/>
            <a:r>
              <a:rPr lang="en-GB" noProof="0"/>
              <a:t>Click to add text</a:t>
            </a:r>
          </a:p>
        </p:txBody>
      </p:sp>
      <p:sp>
        <p:nvSpPr>
          <p:cNvPr id="14" name="Text Placeholder 8"/>
          <p:cNvSpPr>
            <a:spLocks noGrp="1"/>
          </p:cNvSpPr>
          <p:nvPr>
            <p:ph type="body" sz="quarter" idx="17" hasCustomPrompt="1"/>
          </p:nvPr>
        </p:nvSpPr>
        <p:spPr>
          <a:xfrm>
            <a:off x="5021634" y="1722438"/>
            <a:ext cx="2117725" cy="4425104"/>
          </a:xfrm>
          <a:solidFill>
            <a:srgbClr val="FF94A7"/>
          </a:solidFill>
        </p:spPr>
        <p:txBody>
          <a:bodyPr lIns="144000" tIns="252000"/>
          <a:lstStyle>
            <a:lvl1pPr marL="0" indent="0">
              <a:lnSpc>
                <a:spcPct val="100000"/>
              </a:lnSpc>
              <a:buNone/>
              <a:defRPr b="0">
                <a:solidFill>
                  <a:srgbClr val="000000"/>
                </a:solidFill>
                <a:latin typeface="+mj-lt"/>
              </a:defRPr>
            </a:lvl1pPr>
          </a:lstStyle>
          <a:p>
            <a:pPr lvl="0"/>
            <a:r>
              <a:rPr lang="en-GB" noProof="0"/>
              <a:t>Click to add text</a:t>
            </a:r>
          </a:p>
        </p:txBody>
      </p:sp>
      <p:sp>
        <p:nvSpPr>
          <p:cNvPr id="16" name="Text Placeholder 8"/>
          <p:cNvSpPr>
            <a:spLocks noGrp="1"/>
          </p:cNvSpPr>
          <p:nvPr>
            <p:ph type="body" sz="quarter" idx="19" hasCustomPrompt="1"/>
          </p:nvPr>
        </p:nvSpPr>
        <p:spPr>
          <a:xfrm>
            <a:off x="7307635" y="1722438"/>
            <a:ext cx="2117725" cy="4425104"/>
          </a:xfrm>
          <a:solidFill>
            <a:srgbClr val="C49A6C"/>
          </a:solidFill>
        </p:spPr>
        <p:txBody>
          <a:bodyPr lIns="144000" tIns="252000"/>
          <a:lstStyle>
            <a:lvl1pPr marL="0" indent="0">
              <a:lnSpc>
                <a:spcPct val="100000"/>
              </a:lnSpc>
              <a:buNone/>
              <a:defRPr b="0">
                <a:solidFill>
                  <a:srgbClr val="000000"/>
                </a:solidFill>
                <a:latin typeface="+mj-lt"/>
              </a:defRPr>
            </a:lvl1pPr>
          </a:lstStyle>
          <a:p>
            <a:pPr lvl="0"/>
            <a:r>
              <a:rPr lang="en-GB" noProof="0"/>
              <a:t>Click to add text</a:t>
            </a:r>
          </a:p>
        </p:txBody>
      </p:sp>
      <p:sp>
        <p:nvSpPr>
          <p:cNvPr id="18" name="Text Placeholder 8"/>
          <p:cNvSpPr>
            <a:spLocks noGrp="1"/>
          </p:cNvSpPr>
          <p:nvPr>
            <p:ph type="body" sz="quarter" idx="21" hasCustomPrompt="1"/>
          </p:nvPr>
        </p:nvSpPr>
        <p:spPr>
          <a:xfrm>
            <a:off x="9574180" y="1722438"/>
            <a:ext cx="2117725" cy="4425104"/>
          </a:xfrm>
          <a:solidFill>
            <a:srgbClr val="4BBCA9"/>
          </a:solidFill>
        </p:spPr>
        <p:txBody>
          <a:bodyPr lIns="144000" tIns="252000"/>
          <a:lstStyle>
            <a:lvl1pPr marL="0" indent="0">
              <a:lnSpc>
                <a:spcPct val="100000"/>
              </a:lnSpc>
              <a:buNone/>
              <a:defRPr b="0">
                <a:solidFill>
                  <a:srgbClr val="000000"/>
                </a:solidFill>
                <a:latin typeface="+mj-lt"/>
              </a:defRPr>
            </a:lvl1pPr>
          </a:lstStyle>
          <a:p>
            <a:pPr lvl="0"/>
            <a:r>
              <a:rPr lang="en-GB" noProof="0"/>
              <a:t>Click to add text</a:t>
            </a:r>
          </a:p>
        </p:txBody>
      </p:sp>
      <p:sp>
        <p:nvSpPr>
          <p:cNvPr id="6" name="Päivämäärän paikkamerkki 5">
            <a:extLst>
              <a:ext uri="{FF2B5EF4-FFF2-40B4-BE49-F238E27FC236}">
                <a16:creationId xmlns:a16="http://schemas.microsoft.com/office/drawing/2014/main" id="{8B4A8B9A-1B81-FF4D-8727-C49840616DD8}"/>
              </a:ext>
            </a:extLst>
          </p:cNvPr>
          <p:cNvSpPr>
            <a:spLocks noGrp="1"/>
          </p:cNvSpPr>
          <p:nvPr>
            <p:ph type="dt" sz="half" idx="22"/>
          </p:nvPr>
        </p:nvSpPr>
        <p:spPr/>
        <p:txBody>
          <a:bodyPr/>
          <a:lstStyle/>
          <a:p>
            <a:fld id="{352E30B1-34F8-44A9-A770-92CFC624A856}" type="datetime1">
              <a:rPr lang="en-GB" noProof="0" smtClean="0"/>
              <a:t>19/09/2022</a:t>
            </a:fld>
            <a:endParaRPr lang="en-GB" noProof="0"/>
          </a:p>
        </p:txBody>
      </p:sp>
      <p:sp>
        <p:nvSpPr>
          <p:cNvPr id="7" name="Alatunnisteen paikkamerkki 6">
            <a:extLst>
              <a:ext uri="{FF2B5EF4-FFF2-40B4-BE49-F238E27FC236}">
                <a16:creationId xmlns:a16="http://schemas.microsoft.com/office/drawing/2014/main" id="{ABECC4AB-A35E-0C4B-A9FD-9255DAC855A7}"/>
              </a:ext>
            </a:extLst>
          </p:cNvPr>
          <p:cNvSpPr>
            <a:spLocks noGrp="1"/>
          </p:cNvSpPr>
          <p:nvPr>
            <p:ph type="ftr" sz="quarter" idx="23"/>
          </p:nvPr>
        </p:nvSpPr>
        <p:spPr/>
        <p:txBody>
          <a:bodyPr/>
          <a:lstStyle/>
          <a:p>
            <a:r>
              <a:rPr lang="en-GB" noProof="0"/>
              <a:t>Footer</a:t>
            </a:r>
          </a:p>
        </p:txBody>
      </p:sp>
      <p:sp>
        <p:nvSpPr>
          <p:cNvPr id="13" name="Dian numeron paikkamerkki 12">
            <a:extLst>
              <a:ext uri="{FF2B5EF4-FFF2-40B4-BE49-F238E27FC236}">
                <a16:creationId xmlns:a16="http://schemas.microsoft.com/office/drawing/2014/main" id="{73C50B28-E3E3-3B43-9DE2-9EF1CC663260}"/>
              </a:ext>
            </a:extLst>
          </p:cNvPr>
          <p:cNvSpPr>
            <a:spLocks noGrp="1"/>
          </p:cNvSpPr>
          <p:nvPr>
            <p:ph type="sldNum" sz="quarter" idx="24"/>
          </p:nvPr>
        </p:nvSpPr>
        <p:spPr/>
        <p:txBody>
          <a:bodyPr/>
          <a:lstStyle/>
          <a:p>
            <a:fld id="{799663BE-0A7D-4715-8D39-0EC59974DD85}" type="slidenum">
              <a:rPr lang="en-GB" noProof="0" smtClean="0"/>
              <a:pPr/>
              <a:t>‹#›</a:t>
            </a:fld>
            <a:endParaRPr lang="en-GB" noProof="0"/>
          </a:p>
        </p:txBody>
      </p:sp>
      <p:grpSp>
        <p:nvGrpSpPr>
          <p:cNvPr id="30"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FFF"/>
          </a:solidFill>
        </p:grpSpPr>
        <p:sp>
          <p:nvSpPr>
            <p:cNvPr id="31"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2"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3"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4"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27083596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Logo 1">
    <p:bg>
      <p:bgPr>
        <a:solidFill>
          <a:srgbClr val="23408F"/>
        </a:solidFill>
        <a:effectLst/>
      </p:bgPr>
    </p:bg>
    <p:spTree>
      <p:nvGrpSpPr>
        <p:cNvPr id="1" name=""/>
        <p:cNvGrpSpPr/>
        <p:nvPr/>
      </p:nvGrpSpPr>
      <p:grpSpPr>
        <a:xfrm>
          <a:off x="0" y="0"/>
          <a:ext cx="0" cy="0"/>
          <a:chOff x="0" y="0"/>
          <a:chExt cx="0" cy="0"/>
        </a:xfrm>
      </p:grpSpPr>
      <p:grpSp>
        <p:nvGrpSpPr>
          <p:cNvPr id="22" name="Logo"/>
          <p:cNvGrpSpPr/>
          <p:nvPr userDrawn="1"/>
        </p:nvGrpSpPr>
        <p:grpSpPr bwMode="black">
          <a:xfrm>
            <a:off x="4218896" y="734641"/>
            <a:ext cx="3744416" cy="5262495"/>
            <a:chOff x="4053823" y="805616"/>
            <a:chExt cx="3746764" cy="5265795"/>
          </a:xfrm>
        </p:grpSpPr>
        <p:sp>
          <p:nvSpPr>
            <p:cNvPr id="23" name="Freeform 22"/>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4" name="Freeform 23"/>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5" name="Freeform 24"/>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6" name="Freeform 25"/>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7" name="Freeform 26"/>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8" name="Freeform 47"/>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9" name="Freeform 48"/>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0" name="Freeform 49"/>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1" name="Freeform 50"/>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2" name="Freeform 51"/>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3" name="Freeform 52"/>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4" name="Rectangle 53"/>
            <p:cNvSpPr>
              <a:spLocks noChangeArrowheads="1"/>
            </p:cNvSpPr>
            <p:nvPr userDrawn="1"/>
          </p:nvSpPr>
          <p:spPr bwMode="black">
            <a:xfrm>
              <a:off x="4954089" y="4993969"/>
              <a:ext cx="112421"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5" name="Freeform 54"/>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6" name="Freeform 55"/>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7" name="Freeform 56"/>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8" name="Freeform 57"/>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9" name="Rectangle 58"/>
            <p:cNvSpPr>
              <a:spLocks noChangeArrowheads="1"/>
            </p:cNvSpPr>
            <p:nvPr userDrawn="1"/>
          </p:nvSpPr>
          <p:spPr bwMode="black">
            <a:xfrm>
              <a:off x="6794195" y="4993969"/>
              <a:ext cx="110622"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60" name="Freeform 59"/>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61" name="Freeform 60"/>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62" name="Freeform 61"/>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85818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rgbClr val="4BBCA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p:spPr>
        <p:txBody>
          <a:bodyPr anchor="t" anchorCtr="0">
            <a:normAutofit/>
          </a:bodyPr>
          <a:lstStyle>
            <a:lvl1pPr marL="0" marR="0" indent="0" algn="ctr" defTabSz="914400" rtl="0" eaLnBrk="1" fontAlgn="auto" latinLnBrk="0" hangingPunct="1">
              <a:lnSpc>
                <a:spcPct val="95000"/>
              </a:lnSpc>
              <a:spcBef>
                <a:spcPct val="0"/>
              </a:spcBef>
              <a:spcAft>
                <a:spcPts val="0"/>
              </a:spcAft>
              <a:buClrTx/>
              <a:buSzTx/>
              <a:buFontTx/>
              <a:buNone/>
              <a:tabLst/>
              <a:defRPr sz="5600">
                <a:solidFill>
                  <a:schemeClr val="tx1"/>
                </a:solidFill>
              </a:defRPr>
            </a:lvl1pPr>
          </a:lstStyle>
          <a:p>
            <a:r>
              <a:rPr lang="en-GB" noProof="0"/>
              <a:t>Click to add title</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marR="0" indent="0" algn="ctr" defTabSz="914400" rtl="0" eaLnBrk="1" fontAlgn="auto" latinLnBrk="0" hangingPunct="1">
              <a:lnSpc>
                <a:spcPct val="120000"/>
              </a:lnSpc>
              <a:spcBef>
                <a:spcPts val="0"/>
              </a:spcBef>
              <a:spcAft>
                <a:spcPts val="1000"/>
              </a:spcAft>
              <a:buClrTx/>
              <a:buSzTx/>
              <a:buFont typeface="Verdana" panose="020B0604030504040204" pitchFamily="34" charset="0"/>
              <a:buNone/>
              <a:tabLst/>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add subtitle</a:t>
            </a:r>
          </a:p>
        </p:txBody>
      </p:sp>
      <p:sp>
        <p:nvSpPr>
          <p:cNvPr id="58" name="Picture Placeholder 57">
            <a:extLst>
              <a:ext uri="{C183D7F6-B498-43B3-948B-1728B52AA6E4}">
                <adec:decorative xmlns:adec="http://schemas.microsoft.com/office/drawing/2017/decorative" val="1"/>
              </a:ext>
            </a:extLst>
          </p:cNvPr>
          <p:cNvSpPr>
            <a:spLocks noGrp="1"/>
          </p:cNvSpPr>
          <p:nvPr>
            <p:ph type="pic" sz="quarter" idx="13"/>
          </p:nvPr>
        </p:nvSpPr>
        <p:spPr>
          <a:xfrm>
            <a:off x="6210300" y="0"/>
            <a:ext cx="5981700" cy="6858000"/>
          </a:xfrm>
          <a:solidFill>
            <a:schemeClr val="bg1">
              <a:lumMod val="85000"/>
            </a:schemeClr>
          </a:solidFill>
        </p:spPr>
        <p:txBody>
          <a:bodyPr anchor="ctr" anchorCtr="0"/>
          <a:lstStyle>
            <a:lvl1pPr marL="0" indent="0" algn="ctr">
              <a:buNone/>
              <a:defRPr/>
            </a:lvl1pPr>
          </a:lstStyle>
          <a:p>
            <a:r>
              <a:rPr lang="en-US" noProof="0"/>
              <a:t>Click icon to add picture</a:t>
            </a:r>
            <a:endParaRPr lang="en-GB" noProof="0"/>
          </a:p>
        </p:txBody>
      </p:sp>
      <p:grpSp>
        <p:nvGrpSpPr>
          <p:cNvPr id="29" name="Rays">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FEF2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8" name="Päivämäärän paikkamerkki 7">
            <a:extLst>
              <a:ext uri="{FF2B5EF4-FFF2-40B4-BE49-F238E27FC236}">
                <a16:creationId xmlns:a16="http://schemas.microsoft.com/office/drawing/2014/main" id="{35AC5D3C-37C0-2148-95F3-62ECD4523829}"/>
              </a:ext>
            </a:extLst>
          </p:cNvPr>
          <p:cNvSpPr>
            <a:spLocks noGrp="1"/>
          </p:cNvSpPr>
          <p:nvPr>
            <p:ph type="dt" sz="half" idx="14"/>
          </p:nvPr>
        </p:nvSpPr>
        <p:spPr/>
        <p:txBody>
          <a:bodyPr/>
          <a:lstStyle/>
          <a:p>
            <a:fld id="{6FFDB1EC-949D-4938-A456-523655239463}" type="datetime1">
              <a:rPr lang="en-GB" noProof="0" smtClean="0"/>
              <a:t>19/09/2022</a:t>
            </a:fld>
            <a:endParaRPr lang="en-GB" noProof="0"/>
          </a:p>
        </p:txBody>
      </p:sp>
      <p:sp>
        <p:nvSpPr>
          <p:cNvPr id="9" name="Alatunnisteen paikkamerkki 8">
            <a:extLst>
              <a:ext uri="{FF2B5EF4-FFF2-40B4-BE49-F238E27FC236}">
                <a16:creationId xmlns:a16="http://schemas.microsoft.com/office/drawing/2014/main" id="{D470B67B-A6CB-1846-8D3F-CE5AC61630F3}"/>
              </a:ext>
            </a:extLst>
          </p:cNvPr>
          <p:cNvSpPr>
            <a:spLocks noGrp="1"/>
          </p:cNvSpPr>
          <p:nvPr>
            <p:ph type="ftr" sz="quarter" idx="15"/>
          </p:nvPr>
        </p:nvSpPr>
        <p:spPr/>
        <p:txBody>
          <a:bodyPr/>
          <a:lstStyle/>
          <a:p>
            <a:r>
              <a:rPr lang="en-GB" noProof="0"/>
              <a:t>Footer</a:t>
            </a:r>
          </a:p>
        </p:txBody>
      </p:sp>
      <p:sp>
        <p:nvSpPr>
          <p:cNvPr id="13" name="Dian numeron paikkamerkki 12">
            <a:extLst>
              <a:ext uri="{FF2B5EF4-FFF2-40B4-BE49-F238E27FC236}">
                <a16:creationId xmlns:a16="http://schemas.microsoft.com/office/drawing/2014/main" id="{16793E01-5E8F-4C41-BCBF-4E99F8C3ADD0}"/>
              </a:ext>
            </a:extLst>
          </p:cNvPr>
          <p:cNvSpPr>
            <a:spLocks noGrp="1"/>
          </p:cNvSpPr>
          <p:nvPr>
            <p:ph type="sldNum" sz="quarter" idx="16"/>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1868474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Logo 2">
    <p:bg>
      <p:bgPr>
        <a:solidFill>
          <a:srgbClr val="662D91"/>
        </a:solidFill>
        <a:effectLst/>
      </p:bgPr>
    </p:bg>
    <p:spTree>
      <p:nvGrpSpPr>
        <p:cNvPr id="1" name=""/>
        <p:cNvGrpSpPr/>
        <p:nvPr/>
      </p:nvGrpSpPr>
      <p:grpSpPr>
        <a:xfrm>
          <a:off x="0" y="0"/>
          <a:ext cx="0" cy="0"/>
          <a:chOff x="0" y="0"/>
          <a:chExt cx="0" cy="0"/>
        </a:xfrm>
      </p:grpSpPr>
      <p:grpSp>
        <p:nvGrpSpPr>
          <p:cNvPr id="22" name="Logo"/>
          <p:cNvGrpSpPr/>
          <p:nvPr userDrawn="1"/>
        </p:nvGrpSpPr>
        <p:grpSpPr bwMode="black">
          <a:xfrm>
            <a:off x="4218896" y="734641"/>
            <a:ext cx="3744416" cy="5262495"/>
            <a:chOff x="4053823" y="805616"/>
            <a:chExt cx="3746764" cy="5265795"/>
          </a:xfrm>
        </p:grpSpPr>
        <p:sp>
          <p:nvSpPr>
            <p:cNvPr id="23" name="Freeform 22"/>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4" name="Freeform 23"/>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5" name="Freeform 24"/>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6" name="Freeform 25"/>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7" name="Freeform 26"/>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8" name="Freeform 47"/>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9" name="Freeform 48"/>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0" name="Freeform 49"/>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1" name="Freeform 50"/>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2" name="Freeform 51"/>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3" name="Freeform 52"/>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4" name="Rectangle 53"/>
            <p:cNvSpPr>
              <a:spLocks noChangeArrowheads="1"/>
            </p:cNvSpPr>
            <p:nvPr userDrawn="1"/>
          </p:nvSpPr>
          <p:spPr bwMode="black">
            <a:xfrm>
              <a:off x="4954089" y="4993969"/>
              <a:ext cx="112421"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5" name="Freeform 54"/>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6" name="Freeform 55"/>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7" name="Freeform 56"/>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8" name="Freeform 57"/>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9" name="Rectangle 58"/>
            <p:cNvSpPr>
              <a:spLocks noChangeArrowheads="1"/>
            </p:cNvSpPr>
            <p:nvPr userDrawn="1"/>
          </p:nvSpPr>
          <p:spPr bwMode="black">
            <a:xfrm>
              <a:off x="6794195" y="4993969"/>
              <a:ext cx="110622"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60" name="Freeform 59"/>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61" name="Freeform 60"/>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62" name="Freeform 61"/>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3655436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go 3">
    <p:bg>
      <p:bgPr>
        <a:solidFill>
          <a:srgbClr val="67686A"/>
        </a:solidFill>
        <a:effectLst/>
      </p:bgPr>
    </p:bg>
    <p:spTree>
      <p:nvGrpSpPr>
        <p:cNvPr id="1" name=""/>
        <p:cNvGrpSpPr/>
        <p:nvPr/>
      </p:nvGrpSpPr>
      <p:grpSpPr>
        <a:xfrm>
          <a:off x="0" y="0"/>
          <a:ext cx="0" cy="0"/>
          <a:chOff x="0" y="0"/>
          <a:chExt cx="0" cy="0"/>
        </a:xfrm>
      </p:grpSpPr>
      <p:grpSp>
        <p:nvGrpSpPr>
          <p:cNvPr id="22" name="Logo"/>
          <p:cNvGrpSpPr/>
          <p:nvPr userDrawn="1"/>
        </p:nvGrpSpPr>
        <p:grpSpPr bwMode="black">
          <a:xfrm>
            <a:off x="4218896" y="734641"/>
            <a:ext cx="3744416" cy="5262495"/>
            <a:chOff x="4053823" y="805616"/>
            <a:chExt cx="3746764" cy="5265795"/>
          </a:xfrm>
        </p:grpSpPr>
        <p:sp>
          <p:nvSpPr>
            <p:cNvPr id="23" name="Freeform 22"/>
            <p:cNvSpPr>
              <a:spLocks noEditPoints="1"/>
            </p:cNvSpPr>
            <p:nvPr userDrawn="1"/>
          </p:nvSpPr>
          <p:spPr bwMode="black">
            <a:xfrm>
              <a:off x="4642009" y="2285075"/>
              <a:ext cx="2570392" cy="2168375"/>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4" name="Freeform 23"/>
            <p:cNvSpPr>
              <a:spLocks/>
            </p:cNvSpPr>
            <p:nvPr userDrawn="1"/>
          </p:nvSpPr>
          <p:spPr bwMode="black">
            <a:xfrm>
              <a:off x="6345411" y="1074527"/>
              <a:ext cx="761764" cy="76176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5" name="Freeform 24"/>
            <p:cNvSpPr>
              <a:spLocks/>
            </p:cNvSpPr>
            <p:nvPr userDrawn="1"/>
          </p:nvSpPr>
          <p:spPr bwMode="black">
            <a:xfrm>
              <a:off x="4745436" y="1074527"/>
              <a:ext cx="761764" cy="76176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6" name="Freeform 25"/>
            <p:cNvSpPr>
              <a:spLocks/>
            </p:cNvSpPr>
            <p:nvPr userDrawn="1"/>
          </p:nvSpPr>
          <p:spPr bwMode="black">
            <a:xfrm>
              <a:off x="5821080" y="805616"/>
              <a:ext cx="203257" cy="871487"/>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7" name="Freeform 26"/>
            <p:cNvSpPr>
              <a:spLocks noEditPoints="1"/>
            </p:cNvSpPr>
            <p:nvPr userDrawn="1"/>
          </p:nvSpPr>
          <p:spPr bwMode="black">
            <a:xfrm>
              <a:off x="4614129" y="5598344"/>
              <a:ext cx="362445" cy="473067"/>
            </a:xfrm>
            <a:custGeom>
              <a:avLst/>
              <a:gdLst>
                <a:gd name="T0" fmla="*/ 98 w 403"/>
                <a:gd name="T1" fmla="*/ 0 h 526"/>
                <a:gd name="T2" fmla="*/ 0 w 403"/>
                <a:gd name="T3" fmla="*/ 96 h 526"/>
                <a:gd name="T4" fmla="*/ 0 w 403"/>
                <a:gd name="T5" fmla="*/ 430 h 526"/>
                <a:gd name="T6" fmla="*/ 98 w 403"/>
                <a:gd name="T7" fmla="*/ 526 h 526"/>
                <a:gd name="T8" fmla="*/ 307 w 403"/>
                <a:gd name="T9" fmla="*/ 526 h 526"/>
                <a:gd name="T10" fmla="*/ 403 w 403"/>
                <a:gd name="T11" fmla="*/ 430 h 526"/>
                <a:gd name="T12" fmla="*/ 403 w 403"/>
                <a:gd name="T13" fmla="*/ 96 h 526"/>
                <a:gd name="T14" fmla="*/ 307 w 403"/>
                <a:gd name="T15" fmla="*/ 0 h 526"/>
                <a:gd name="T16" fmla="*/ 98 w 403"/>
                <a:gd name="T17" fmla="*/ 0 h 526"/>
                <a:gd name="T18" fmla="*/ 281 w 403"/>
                <a:gd name="T19" fmla="*/ 392 h 526"/>
                <a:gd name="T20" fmla="*/ 258 w 403"/>
                <a:gd name="T21" fmla="*/ 415 h 526"/>
                <a:gd name="T22" fmla="*/ 148 w 403"/>
                <a:gd name="T23" fmla="*/ 415 h 526"/>
                <a:gd name="T24" fmla="*/ 125 w 403"/>
                <a:gd name="T25" fmla="*/ 392 h 526"/>
                <a:gd name="T26" fmla="*/ 125 w 403"/>
                <a:gd name="T27" fmla="*/ 135 h 526"/>
                <a:gd name="T28" fmla="*/ 148 w 403"/>
                <a:gd name="T29" fmla="*/ 112 h 526"/>
                <a:gd name="T30" fmla="*/ 258 w 403"/>
                <a:gd name="T31" fmla="*/ 112 h 526"/>
                <a:gd name="T32" fmla="*/ 281 w 403"/>
                <a:gd name="T33" fmla="*/ 135 h 526"/>
                <a:gd name="T34" fmla="*/ 281 w 403"/>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26">
                  <a:moveTo>
                    <a:pt x="98" y="0"/>
                  </a:moveTo>
                  <a:lnTo>
                    <a:pt x="0" y="96"/>
                  </a:lnTo>
                  <a:lnTo>
                    <a:pt x="0" y="430"/>
                  </a:lnTo>
                  <a:lnTo>
                    <a:pt x="98" y="526"/>
                  </a:lnTo>
                  <a:lnTo>
                    <a:pt x="307" y="526"/>
                  </a:lnTo>
                  <a:lnTo>
                    <a:pt x="403" y="430"/>
                  </a:lnTo>
                  <a:lnTo>
                    <a:pt x="403" y="96"/>
                  </a:lnTo>
                  <a:lnTo>
                    <a:pt x="307" y="0"/>
                  </a:lnTo>
                  <a:lnTo>
                    <a:pt x="98" y="0"/>
                  </a:lnTo>
                  <a:close/>
                  <a:moveTo>
                    <a:pt x="281" y="392"/>
                  </a:moveTo>
                  <a:lnTo>
                    <a:pt x="258" y="415"/>
                  </a:lnTo>
                  <a:lnTo>
                    <a:pt x="148" y="415"/>
                  </a:lnTo>
                  <a:lnTo>
                    <a:pt x="125" y="392"/>
                  </a:lnTo>
                  <a:lnTo>
                    <a:pt x="125" y="135"/>
                  </a:lnTo>
                  <a:lnTo>
                    <a:pt x="148" y="112"/>
                  </a:lnTo>
                  <a:lnTo>
                    <a:pt x="258" y="112"/>
                  </a:lnTo>
                  <a:lnTo>
                    <a:pt x="281" y="135"/>
                  </a:lnTo>
                  <a:lnTo>
                    <a:pt x="281"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2" name="Freeform 31"/>
            <p:cNvSpPr>
              <a:spLocks/>
            </p:cNvSpPr>
            <p:nvPr userDrawn="1"/>
          </p:nvSpPr>
          <p:spPr bwMode="black">
            <a:xfrm>
              <a:off x="5039529" y="5598344"/>
              <a:ext cx="334565" cy="473067"/>
            </a:xfrm>
            <a:custGeom>
              <a:avLst/>
              <a:gdLst>
                <a:gd name="T0" fmla="*/ 0 w 372"/>
                <a:gd name="T1" fmla="*/ 526 h 526"/>
                <a:gd name="T2" fmla="*/ 122 w 372"/>
                <a:gd name="T3" fmla="*/ 526 h 526"/>
                <a:gd name="T4" fmla="*/ 122 w 372"/>
                <a:gd name="T5" fmla="*/ 331 h 526"/>
                <a:gd name="T6" fmla="*/ 309 w 372"/>
                <a:gd name="T7" fmla="*/ 331 h 526"/>
                <a:gd name="T8" fmla="*/ 309 w 372"/>
                <a:gd name="T9" fmla="*/ 219 h 526"/>
                <a:gd name="T10" fmla="*/ 122 w 372"/>
                <a:gd name="T11" fmla="*/ 219 h 526"/>
                <a:gd name="T12" fmla="*/ 122 w 372"/>
                <a:gd name="T13" fmla="*/ 112 h 526"/>
                <a:gd name="T14" fmla="*/ 372 w 372"/>
                <a:gd name="T15" fmla="*/ 112 h 526"/>
                <a:gd name="T16" fmla="*/ 372 w 372"/>
                <a:gd name="T17" fmla="*/ 0 h 526"/>
                <a:gd name="T18" fmla="*/ 0 w 372"/>
                <a:gd name="T19" fmla="*/ 0 h 526"/>
                <a:gd name="T20" fmla="*/ 0 w 372"/>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526">
                  <a:moveTo>
                    <a:pt x="0" y="526"/>
                  </a:moveTo>
                  <a:lnTo>
                    <a:pt x="122" y="526"/>
                  </a:lnTo>
                  <a:lnTo>
                    <a:pt x="122" y="331"/>
                  </a:lnTo>
                  <a:lnTo>
                    <a:pt x="309" y="331"/>
                  </a:lnTo>
                  <a:lnTo>
                    <a:pt x="309" y="219"/>
                  </a:lnTo>
                  <a:lnTo>
                    <a:pt x="122" y="219"/>
                  </a:lnTo>
                  <a:lnTo>
                    <a:pt x="122" y="112"/>
                  </a:lnTo>
                  <a:lnTo>
                    <a:pt x="372" y="112"/>
                  </a:lnTo>
                  <a:lnTo>
                    <a:pt x="372" y="0"/>
                  </a:lnTo>
                  <a:lnTo>
                    <a:pt x="0" y="0"/>
                  </a:lnTo>
                  <a:lnTo>
                    <a:pt x="0"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3" name="Freeform 32"/>
            <p:cNvSpPr>
              <a:spLocks noEditPoints="1"/>
            </p:cNvSpPr>
            <p:nvPr userDrawn="1"/>
          </p:nvSpPr>
          <p:spPr bwMode="black">
            <a:xfrm>
              <a:off x="5569257" y="5598344"/>
              <a:ext cx="360646" cy="473067"/>
            </a:xfrm>
            <a:custGeom>
              <a:avLst/>
              <a:gdLst>
                <a:gd name="T0" fmla="*/ 96 w 401"/>
                <a:gd name="T1" fmla="*/ 0 h 526"/>
                <a:gd name="T2" fmla="*/ 0 w 401"/>
                <a:gd name="T3" fmla="*/ 96 h 526"/>
                <a:gd name="T4" fmla="*/ 0 w 401"/>
                <a:gd name="T5" fmla="*/ 430 h 526"/>
                <a:gd name="T6" fmla="*/ 96 w 401"/>
                <a:gd name="T7" fmla="*/ 526 h 526"/>
                <a:gd name="T8" fmla="*/ 305 w 401"/>
                <a:gd name="T9" fmla="*/ 526 h 526"/>
                <a:gd name="T10" fmla="*/ 401 w 401"/>
                <a:gd name="T11" fmla="*/ 430 h 526"/>
                <a:gd name="T12" fmla="*/ 401 w 401"/>
                <a:gd name="T13" fmla="*/ 96 h 526"/>
                <a:gd name="T14" fmla="*/ 305 w 401"/>
                <a:gd name="T15" fmla="*/ 0 h 526"/>
                <a:gd name="T16" fmla="*/ 96 w 401"/>
                <a:gd name="T17" fmla="*/ 0 h 526"/>
                <a:gd name="T18" fmla="*/ 278 w 401"/>
                <a:gd name="T19" fmla="*/ 392 h 526"/>
                <a:gd name="T20" fmla="*/ 255 w 401"/>
                <a:gd name="T21" fmla="*/ 415 h 526"/>
                <a:gd name="T22" fmla="*/ 146 w 401"/>
                <a:gd name="T23" fmla="*/ 415 h 526"/>
                <a:gd name="T24" fmla="*/ 123 w 401"/>
                <a:gd name="T25" fmla="*/ 392 h 526"/>
                <a:gd name="T26" fmla="*/ 123 w 401"/>
                <a:gd name="T27" fmla="*/ 135 h 526"/>
                <a:gd name="T28" fmla="*/ 146 w 401"/>
                <a:gd name="T29" fmla="*/ 112 h 526"/>
                <a:gd name="T30" fmla="*/ 255 w 401"/>
                <a:gd name="T31" fmla="*/ 112 h 526"/>
                <a:gd name="T32" fmla="*/ 278 w 401"/>
                <a:gd name="T33" fmla="*/ 135 h 526"/>
                <a:gd name="T34" fmla="*/ 278 w 401"/>
                <a:gd name="T35" fmla="*/ 3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526">
                  <a:moveTo>
                    <a:pt x="96" y="0"/>
                  </a:moveTo>
                  <a:lnTo>
                    <a:pt x="0" y="96"/>
                  </a:lnTo>
                  <a:lnTo>
                    <a:pt x="0" y="430"/>
                  </a:lnTo>
                  <a:lnTo>
                    <a:pt x="96" y="526"/>
                  </a:lnTo>
                  <a:lnTo>
                    <a:pt x="305" y="526"/>
                  </a:lnTo>
                  <a:lnTo>
                    <a:pt x="401" y="430"/>
                  </a:lnTo>
                  <a:lnTo>
                    <a:pt x="401" y="96"/>
                  </a:lnTo>
                  <a:lnTo>
                    <a:pt x="305" y="0"/>
                  </a:lnTo>
                  <a:lnTo>
                    <a:pt x="96" y="0"/>
                  </a:lnTo>
                  <a:close/>
                  <a:moveTo>
                    <a:pt x="278" y="392"/>
                  </a:moveTo>
                  <a:lnTo>
                    <a:pt x="255" y="415"/>
                  </a:lnTo>
                  <a:lnTo>
                    <a:pt x="146" y="415"/>
                  </a:lnTo>
                  <a:lnTo>
                    <a:pt x="123" y="392"/>
                  </a:lnTo>
                  <a:lnTo>
                    <a:pt x="123" y="135"/>
                  </a:lnTo>
                  <a:lnTo>
                    <a:pt x="146" y="112"/>
                  </a:lnTo>
                  <a:lnTo>
                    <a:pt x="255" y="112"/>
                  </a:lnTo>
                  <a:lnTo>
                    <a:pt x="278" y="135"/>
                  </a:lnTo>
                  <a:lnTo>
                    <a:pt x="27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4" name="Freeform 33"/>
            <p:cNvSpPr>
              <a:spLocks/>
            </p:cNvSpPr>
            <p:nvPr userDrawn="1"/>
          </p:nvSpPr>
          <p:spPr bwMode="black">
            <a:xfrm>
              <a:off x="6418260" y="5598344"/>
              <a:ext cx="307584" cy="473067"/>
            </a:xfrm>
            <a:custGeom>
              <a:avLst/>
              <a:gdLst>
                <a:gd name="T0" fmla="*/ 125 w 342"/>
                <a:gd name="T1" fmla="*/ 0 h 526"/>
                <a:gd name="T2" fmla="*/ 0 w 342"/>
                <a:gd name="T3" fmla="*/ 0 h 526"/>
                <a:gd name="T4" fmla="*/ 0 w 342"/>
                <a:gd name="T5" fmla="*/ 526 h 526"/>
                <a:gd name="T6" fmla="*/ 342 w 342"/>
                <a:gd name="T7" fmla="*/ 526 h 526"/>
                <a:gd name="T8" fmla="*/ 342 w 342"/>
                <a:gd name="T9" fmla="*/ 415 h 526"/>
                <a:gd name="T10" fmla="*/ 125 w 342"/>
                <a:gd name="T11" fmla="*/ 415 h 526"/>
                <a:gd name="T12" fmla="*/ 125 w 342"/>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125" y="0"/>
                  </a:moveTo>
                  <a:lnTo>
                    <a:pt x="0" y="0"/>
                  </a:lnTo>
                  <a:lnTo>
                    <a:pt x="0" y="526"/>
                  </a:lnTo>
                  <a:lnTo>
                    <a:pt x="342" y="526"/>
                  </a:lnTo>
                  <a:lnTo>
                    <a:pt x="342" y="415"/>
                  </a:lnTo>
                  <a:lnTo>
                    <a:pt x="125" y="415"/>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5" name="Freeform 34"/>
            <p:cNvSpPr>
              <a:spLocks/>
            </p:cNvSpPr>
            <p:nvPr userDrawn="1"/>
          </p:nvSpPr>
          <p:spPr bwMode="black">
            <a:xfrm>
              <a:off x="5988362" y="5598344"/>
              <a:ext cx="362445" cy="473067"/>
            </a:xfrm>
            <a:custGeom>
              <a:avLst/>
              <a:gdLst>
                <a:gd name="T0" fmla="*/ 278 w 403"/>
                <a:gd name="T1" fmla="*/ 388 h 526"/>
                <a:gd name="T2" fmla="*/ 255 w 403"/>
                <a:gd name="T3" fmla="*/ 411 h 526"/>
                <a:gd name="T4" fmla="*/ 148 w 403"/>
                <a:gd name="T5" fmla="*/ 411 h 526"/>
                <a:gd name="T6" fmla="*/ 123 w 403"/>
                <a:gd name="T7" fmla="*/ 388 h 526"/>
                <a:gd name="T8" fmla="*/ 123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3" y="388"/>
                  </a:lnTo>
                  <a:lnTo>
                    <a:pt x="123"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6" name="Freeform 35"/>
            <p:cNvSpPr>
              <a:spLocks/>
            </p:cNvSpPr>
            <p:nvPr userDrawn="1"/>
          </p:nvSpPr>
          <p:spPr bwMode="black">
            <a:xfrm>
              <a:off x="6765415" y="5598344"/>
              <a:ext cx="362445" cy="473067"/>
            </a:xfrm>
            <a:custGeom>
              <a:avLst/>
              <a:gdLst>
                <a:gd name="T0" fmla="*/ 278 w 403"/>
                <a:gd name="T1" fmla="*/ 388 h 526"/>
                <a:gd name="T2" fmla="*/ 255 w 403"/>
                <a:gd name="T3" fmla="*/ 411 h 526"/>
                <a:gd name="T4" fmla="*/ 148 w 403"/>
                <a:gd name="T5" fmla="*/ 411 h 526"/>
                <a:gd name="T6" fmla="*/ 125 w 403"/>
                <a:gd name="T7" fmla="*/ 388 h 526"/>
                <a:gd name="T8" fmla="*/ 125 w 403"/>
                <a:gd name="T9" fmla="*/ 0 h 526"/>
                <a:gd name="T10" fmla="*/ 0 w 403"/>
                <a:gd name="T11" fmla="*/ 0 h 526"/>
                <a:gd name="T12" fmla="*/ 0 w 403"/>
                <a:gd name="T13" fmla="*/ 430 h 526"/>
                <a:gd name="T14" fmla="*/ 96 w 403"/>
                <a:gd name="T15" fmla="*/ 526 h 526"/>
                <a:gd name="T16" fmla="*/ 307 w 403"/>
                <a:gd name="T17" fmla="*/ 526 h 526"/>
                <a:gd name="T18" fmla="*/ 403 w 403"/>
                <a:gd name="T19" fmla="*/ 430 h 526"/>
                <a:gd name="T20" fmla="*/ 403 w 403"/>
                <a:gd name="T21" fmla="*/ 0 h 526"/>
                <a:gd name="T22" fmla="*/ 278 w 403"/>
                <a:gd name="T23" fmla="*/ 0 h 526"/>
                <a:gd name="T24" fmla="*/ 278 w 403"/>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26">
                  <a:moveTo>
                    <a:pt x="278" y="388"/>
                  </a:moveTo>
                  <a:lnTo>
                    <a:pt x="255" y="411"/>
                  </a:lnTo>
                  <a:lnTo>
                    <a:pt x="148" y="411"/>
                  </a:lnTo>
                  <a:lnTo>
                    <a:pt x="125" y="388"/>
                  </a:lnTo>
                  <a:lnTo>
                    <a:pt x="125" y="0"/>
                  </a:lnTo>
                  <a:lnTo>
                    <a:pt x="0" y="0"/>
                  </a:lnTo>
                  <a:lnTo>
                    <a:pt x="0" y="430"/>
                  </a:lnTo>
                  <a:lnTo>
                    <a:pt x="96" y="526"/>
                  </a:lnTo>
                  <a:lnTo>
                    <a:pt x="307" y="526"/>
                  </a:lnTo>
                  <a:lnTo>
                    <a:pt x="403" y="430"/>
                  </a:lnTo>
                  <a:lnTo>
                    <a:pt x="403"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7" name="Freeform 36"/>
            <p:cNvSpPr>
              <a:spLocks/>
            </p:cNvSpPr>
            <p:nvPr userDrawn="1"/>
          </p:nvSpPr>
          <p:spPr bwMode="black">
            <a:xfrm>
              <a:off x="4483720" y="4993969"/>
              <a:ext cx="403816" cy="473067"/>
            </a:xfrm>
            <a:custGeom>
              <a:avLst/>
              <a:gdLst>
                <a:gd name="T0" fmla="*/ 314 w 449"/>
                <a:gd name="T1" fmla="*/ 526 h 526"/>
                <a:gd name="T2" fmla="*/ 449 w 449"/>
                <a:gd name="T3" fmla="*/ 526 h 526"/>
                <a:gd name="T4" fmla="*/ 449 w 449"/>
                <a:gd name="T5" fmla="*/ 0 h 526"/>
                <a:gd name="T6" fmla="*/ 324 w 449"/>
                <a:gd name="T7" fmla="*/ 0 h 526"/>
                <a:gd name="T8" fmla="*/ 332 w 449"/>
                <a:gd name="T9" fmla="*/ 333 h 526"/>
                <a:gd name="T10" fmla="*/ 134 w 449"/>
                <a:gd name="T11" fmla="*/ 0 h 526"/>
                <a:gd name="T12" fmla="*/ 0 w 449"/>
                <a:gd name="T13" fmla="*/ 0 h 526"/>
                <a:gd name="T14" fmla="*/ 0 w 449"/>
                <a:gd name="T15" fmla="*/ 526 h 526"/>
                <a:gd name="T16" fmla="*/ 122 w 449"/>
                <a:gd name="T17" fmla="*/ 526 h 526"/>
                <a:gd name="T18" fmla="*/ 115 w 449"/>
                <a:gd name="T19" fmla="*/ 194 h 526"/>
                <a:gd name="T20" fmla="*/ 314 w 449"/>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26">
                  <a:moveTo>
                    <a:pt x="314" y="526"/>
                  </a:moveTo>
                  <a:lnTo>
                    <a:pt x="449" y="526"/>
                  </a:lnTo>
                  <a:lnTo>
                    <a:pt x="449" y="0"/>
                  </a:lnTo>
                  <a:lnTo>
                    <a:pt x="324" y="0"/>
                  </a:lnTo>
                  <a:lnTo>
                    <a:pt x="332" y="333"/>
                  </a:lnTo>
                  <a:lnTo>
                    <a:pt x="134" y="0"/>
                  </a:lnTo>
                  <a:lnTo>
                    <a:pt x="0" y="0"/>
                  </a:lnTo>
                  <a:lnTo>
                    <a:pt x="0" y="526"/>
                  </a:lnTo>
                  <a:lnTo>
                    <a:pt x="122" y="526"/>
                  </a:lnTo>
                  <a:lnTo>
                    <a:pt x="115" y="194"/>
                  </a:lnTo>
                  <a:lnTo>
                    <a:pt x="314"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8" name="Rectangle 37"/>
            <p:cNvSpPr>
              <a:spLocks noChangeArrowheads="1"/>
            </p:cNvSpPr>
            <p:nvPr userDrawn="1"/>
          </p:nvSpPr>
          <p:spPr bwMode="black">
            <a:xfrm>
              <a:off x="4954089" y="4993969"/>
              <a:ext cx="112421"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9" name="Freeform 38"/>
            <p:cNvSpPr>
              <a:spLocks/>
            </p:cNvSpPr>
            <p:nvPr userDrawn="1"/>
          </p:nvSpPr>
          <p:spPr bwMode="black">
            <a:xfrm>
              <a:off x="5099787" y="4993969"/>
              <a:ext cx="436193" cy="473067"/>
            </a:xfrm>
            <a:custGeom>
              <a:avLst/>
              <a:gdLst>
                <a:gd name="T0" fmla="*/ 243 w 485"/>
                <a:gd name="T1" fmla="*/ 415 h 526"/>
                <a:gd name="T2" fmla="*/ 242 w 485"/>
                <a:gd name="T3" fmla="*/ 415 h 526"/>
                <a:gd name="T4" fmla="*/ 126 w 485"/>
                <a:gd name="T5" fmla="*/ 0 h 526"/>
                <a:gd name="T6" fmla="*/ 0 w 485"/>
                <a:gd name="T7" fmla="*/ 0 h 526"/>
                <a:gd name="T8" fmla="*/ 147 w 485"/>
                <a:gd name="T9" fmla="*/ 526 h 526"/>
                <a:gd name="T10" fmla="*/ 337 w 485"/>
                <a:gd name="T11" fmla="*/ 526 h 526"/>
                <a:gd name="T12" fmla="*/ 485 w 485"/>
                <a:gd name="T13" fmla="*/ 0 h 526"/>
                <a:gd name="T14" fmla="*/ 361 w 485"/>
                <a:gd name="T15" fmla="*/ 0 h 526"/>
                <a:gd name="T16" fmla="*/ 243 w 485"/>
                <a:gd name="T17" fmla="*/ 4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526">
                  <a:moveTo>
                    <a:pt x="243" y="415"/>
                  </a:moveTo>
                  <a:lnTo>
                    <a:pt x="242" y="415"/>
                  </a:lnTo>
                  <a:lnTo>
                    <a:pt x="126" y="0"/>
                  </a:lnTo>
                  <a:lnTo>
                    <a:pt x="0" y="0"/>
                  </a:lnTo>
                  <a:lnTo>
                    <a:pt x="147" y="526"/>
                  </a:lnTo>
                  <a:lnTo>
                    <a:pt x="337" y="526"/>
                  </a:lnTo>
                  <a:lnTo>
                    <a:pt x="485" y="0"/>
                  </a:lnTo>
                  <a:lnTo>
                    <a:pt x="361" y="0"/>
                  </a:lnTo>
                  <a:lnTo>
                    <a:pt x="243" y="4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0" name="Freeform 39"/>
            <p:cNvSpPr>
              <a:spLocks/>
            </p:cNvSpPr>
            <p:nvPr userDrawn="1"/>
          </p:nvSpPr>
          <p:spPr bwMode="black">
            <a:xfrm>
              <a:off x="5569257" y="4993969"/>
              <a:ext cx="348055" cy="473067"/>
            </a:xfrm>
            <a:custGeom>
              <a:avLst/>
              <a:gdLst>
                <a:gd name="T0" fmla="*/ 387 w 387"/>
                <a:gd name="T1" fmla="*/ 112 h 526"/>
                <a:gd name="T2" fmla="*/ 387 w 387"/>
                <a:gd name="T3" fmla="*/ 0 h 526"/>
                <a:gd name="T4" fmla="*/ 0 w 387"/>
                <a:gd name="T5" fmla="*/ 0 h 526"/>
                <a:gd name="T6" fmla="*/ 0 w 387"/>
                <a:gd name="T7" fmla="*/ 526 h 526"/>
                <a:gd name="T8" fmla="*/ 387 w 387"/>
                <a:gd name="T9" fmla="*/ 526 h 526"/>
                <a:gd name="T10" fmla="*/ 387 w 387"/>
                <a:gd name="T11" fmla="*/ 415 h 526"/>
                <a:gd name="T12" fmla="*/ 124 w 387"/>
                <a:gd name="T13" fmla="*/ 415 h 526"/>
                <a:gd name="T14" fmla="*/ 124 w 387"/>
                <a:gd name="T15" fmla="*/ 315 h 526"/>
                <a:gd name="T16" fmla="*/ 326 w 387"/>
                <a:gd name="T17" fmla="*/ 315 h 526"/>
                <a:gd name="T18" fmla="*/ 326 w 387"/>
                <a:gd name="T19" fmla="*/ 204 h 526"/>
                <a:gd name="T20" fmla="*/ 124 w 387"/>
                <a:gd name="T21" fmla="*/ 204 h 526"/>
                <a:gd name="T22" fmla="*/ 124 w 387"/>
                <a:gd name="T23" fmla="*/ 112 h 526"/>
                <a:gd name="T24" fmla="*/ 387 w 387"/>
                <a:gd name="T25"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526">
                  <a:moveTo>
                    <a:pt x="387" y="112"/>
                  </a:moveTo>
                  <a:lnTo>
                    <a:pt x="387" y="0"/>
                  </a:lnTo>
                  <a:lnTo>
                    <a:pt x="0" y="0"/>
                  </a:lnTo>
                  <a:lnTo>
                    <a:pt x="0" y="526"/>
                  </a:lnTo>
                  <a:lnTo>
                    <a:pt x="387" y="526"/>
                  </a:lnTo>
                  <a:lnTo>
                    <a:pt x="387" y="415"/>
                  </a:lnTo>
                  <a:lnTo>
                    <a:pt x="124" y="415"/>
                  </a:lnTo>
                  <a:lnTo>
                    <a:pt x="124" y="315"/>
                  </a:lnTo>
                  <a:lnTo>
                    <a:pt x="326" y="315"/>
                  </a:lnTo>
                  <a:lnTo>
                    <a:pt x="326" y="204"/>
                  </a:lnTo>
                  <a:lnTo>
                    <a:pt x="124" y="204"/>
                  </a:lnTo>
                  <a:lnTo>
                    <a:pt x="124" y="112"/>
                  </a:lnTo>
                  <a:lnTo>
                    <a:pt x="387"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1" name="Freeform 40"/>
            <p:cNvSpPr>
              <a:spLocks noEditPoints="1"/>
            </p:cNvSpPr>
            <p:nvPr userDrawn="1"/>
          </p:nvSpPr>
          <p:spPr bwMode="black">
            <a:xfrm>
              <a:off x="5978469" y="4993969"/>
              <a:ext cx="375936" cy="473067"/>
            </a:xfrm>
            <a:custGeom>
              <a:avLst/>
              <a:gdLst>
                <a:gd name="T0" fmla="*/ 403 w 418"/>
                <a:gd name="T1" fmla="*/ 250 h 526"/>
                <a:gd name="T2" fmla="*/ 403 w 418"/>
                <a:gd name="T3" fmla="*/ 96 h 526"/>
                <a:gd name="T4" fmla="*/ 307 w 418"/>
                <a:gd name="T5" fmla="*/ 0 h 526"/>
                <a:gd name="T6" fmla="*/ 0 w 418"/>
                <a:gd name="T7" fmla="*/ 0 h 526"/>
                <a:gd name="T8" fmla="*/ 0 w 418"/>
                <a:gd name="T9" fmla="*/ 526 h 526"/>
                <a:gd name="T10" fmla="*/ 124 w 418"/>
                <a:gd name="T11" fmla="*/ 526 h 526"/>
                <a:gd name="T12" fmla="*/ 124 w 418"/>
                <a:gd name="T13" fmla="*/ 346 h 526"/>
                <a:gd name="T14" fmla="*/ 195 w 418"/>
                <a:gd name="T15" fmla="*/ 346 h 526"/>
                <a:gd name="T16" fmla="*/ 286 w 418"/>
                <a:gd name="T17" fmla="*/ 526 h 526"/>
                <a:gd name="T18" fmla="*/ 418 w 418"/>
                <a:gd name="T19" fmla="*/ 526 h 526"/>
                <a:gd name="T20" fmla="*/ 320 w 418"/>
                <a:gd name="T21" fmla="*/ 334 h 526"/>
                <a:gd name="T22" fmla="*/ 403 w 418"/>
                <a:gd name="T23" fmla="*/ 250 h 526"/>
                <a:gd name="T24" fmla="*/ 280 w 418"/>
                <a:gd name="T25" fmla="*/ 212 h 526"/>
                <a:gd name="T26" fmla="*/ 257 w 418"/>
                <a:gd name="T27" fmla="*/ 235 h 526"/>
                <a:gd name="T28" fmla="*/ 124 w 418"/>
                <a:gd name="T29" fmla="*/ 235 h 526"/>
                <a:gd name="T30" fmla="*/ 124 w 418"/>
                <a:gd name="T31" fmla="*/ 112 h 526"/>
                <a:gd name="T32" fmla="*/ 257 w 418"/>
                <a:gd name="T33" fmla="*/ 112 h 526"/>
                <a:gd name="T34" fmla="*/ 280 w 418"/>
                <a:gd name="T35" fmla="*/ 135 h 526"/>
                <a:gd name="T36" fmla="*/ 280 w 418"/>
                <a:gd name="T37" fmla="*/ 2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8" h="526">
                  <a:moveTo>
                    <a:pt x="403" y="250"/>
                  </a:moveTo>
                  <a:lnTo>
                    <a:pt x="403" y="96"/>
                  </a:lnTo>
                  <a:lnTo>
                    <a:pt x="307" y="0"/>
                  </a:lnTo>
                  <a:lnTo>
                    <a:pt x="0" y="0"/>
                  </a:lnTo>
                  <a:lnTo>
                    <a:pt x="0" y="526"/>
                  </a:lnTo>
                  <a:lnTo>
                    <a:pt x="124" y="526"/>
                  </a:lnTo>
                  <a:lnTo>
                    <a:pt x="124" y="346"/>
                  </a:lnTo>
                  <a:lnTo>
                    <a:pt x="195" y="346"/>
                  </a:lnTo>
                  <a:lnTo>
                    <a:pt x="286" y="526"/>
                  </a:lnTo>
                  <a:lnTo>
                    <a:pt x="418" y="526"/>
                  </a:lnTo>
                  <a:lnTo>
                    <a:pt x="320" y="334"/>
                  </a:lnTo>
                  <a:lnTo>
                    <a:pt x="403" y="250"/>
                  </a:lnTo>
                  <a:close/>
                  <a:moveTo>
                    <a:pt x="280" y="212"/>
                  </a:moveTo>
                  <a:lnTo>
                    <a:pt x="257" y="235"/>
                  </a:lnTo>
                  <a:lnTo>
                    <a:pt x="124" y="235"/>
                  </a:lnTo>
                  <a:lnTo>
                    <a:pt x="124" y="112"/>
                  </a:lnTo>
                  <a:lnTo>
                    <a:pt x="257" y="112"/>
                  </a:lnTo>
                  <a:lnTo>
                    <a:pt x="280" y="135"/>
                  </a:lnTo>
                  <a:lnTo>
                    <a:pt x="280"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2" name="Freeform 41"/>
            <p:cNvSpPr>
              <a:spLocks/>
            </p:cNvSpPr>
            <p:nvPr userDrawn="1"/>
          </p:nvSpPr>
          <p:spPr bwMode="black">
            <a:xfrm>
              <a:off x="6385882" y="4993969"/>
              <a:ext cx="357049" cy="473067"/>
            </a:xfrm>
            <a:custGeom>
              <a:avLst/>
              <a:gdLst>
                <a:gd name="T0" fmla="*/ 134 w 397"/>
                <a:gd name="T1" fmla="*/ 185 h 526"/>
                <a:gd name="T2" fmla="*/ 134 w 397"/>
                <a:gd name="T3" fmla="*/ 135 h 526"/>
                <a:gd name="T4" fmla="*/ 157 w 397"/>
                <a:gd name="T5" fmla="*/ 112 h 526"/>
                <a:gd name="T6" fmla="*/ 387 w 397"/>
                <a:gd name="T7" fmla="*/ 112 h 526"/>
                <a:gd name="T8" fmla="*/ 387 w 397"/>
                <a:gd name="T9" fmla="*/ 0 h 526"/>
                <a:gd name="T10" fmla="*/ 105 w 397"/>
                <a:gd name="T11" fmla="*/ 0 h 526"/>
                <a:gd name="T12" fmla="*/ 9 w 397"/>
                <a:gd name="T13" fmla="*/ 96 h 526"/>
                <a:gd name="T14" fmla="*/ 9 w 397"/>
                <a:gd name="T15" fmla="*/ 219 h 526"/>
                <a:gd name="T16" fmla="*/ 65 w 397"/>
                <a:gd name="T17" fmla="*/ 286 h 526"/>
                <a:gd name="T18" fmla="*/ 274 w 397"/>
                <a:gd name="T19" fmla="*/ 342 h 526"/>
                <a:gd name="T20" fmla="*/ 274 w 397"/>
                <a:gd name="T21" fmla="*/ 392 h 526"/>
                <a:gd name="T22" fmla="*/ 249 w 397"/>
                <a:gd name="T23" fmla="*/ 415 h 526"/>
                <a:gd name="T24" fmla="*/ 0 w 397"/>
                <a:gd name="T25" fmla="*/ 415 h 526"/>
                <a:gd name="T26" fmla="*/ 0 w 397"/>
                <a:gd name="T27" fmla="*/ 526 h 526"/>
                <a:gd name="T28" fmla="*/ 301 w 397"/>
                <a:gd name="T29" fmla="*/ 526 h 526"/>
                <a:gd name="T30" fmla="*/ 397 w 397"/>
                <a:gd name="T31" fmla="*/ 430 h 526"/>
                <a:gd name="T32" fmla="*/ 397 w 397"/>
                <a:gd name="T33" fmla="*/ 308 h 526"/>
                <a:gd name="T34" fmla="*/ 343 w 397"/>
                <a:gd name="T35" fmla="*/ 242 h 526"/>
                <a:gd name="T36" fmla="*/ 134 w 397"/>
                <a:gd name="T37" fmla="*/ 18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526">
                  <a:moveTo>
                    <a:pt x="134" y="185"/>
                  </a:moveTo>
                  <a:lnTo>
                    <a:pt x="134" y="135"/>
                  </a:lnTo>
                  <a:lnTo>
                    <a:pt x="157" y="112"/>
                  </a:lnTo>
                  <a:lnTo>
                    <a:pt x="387" y="112"/>
                  </a:lnTo>
                  <a:lnTo>
                    <a:pt x="387" y="0"/>
                  </a:lnTo>
                  <a:lnTo>
                    <a:pt x="105" y="0"/>
                  </a:lnTo>
                  <a:lnTo>
                    <a:pt x="9" y="96"/>
                  </a:lnTo>
                  <a:lnTo>
                    <a:pt x="9" y="219"/>
                  </a:lnTo>
                  <a:lnTo>
                    <a:pt x="65" y="286"/>
                  </a:lnTo>
                  <a:lnTo>
                    <a:pt x="274" y="342"/>
                  </a:lnTo>
                  <a:lnTo>
                    <a:pt x="274" y="392"/>
                  </a:lnTo>
                  <a:lnTo>
                    <a:pt x="249" y="415"/>
                  </a:lnTo>
                  <a:lnTo>
                    <a:pt x="0" y="415"/>
                  </a:lnTo>
                  <a:lnTo>
                    <a:pt x="0" y="526"/>
                  </a:lnTo>
                  <a:lnTo>
                    <a:pt x="301" y="526"/>
                  </a:lnTo>
                  <a:lnTo>
                    <a:pt x="397" y="430"/>
                  </a:lnTo>
                  <a:lnTo>
                    <a:pt x="397" y="308"/>
                  </a:lnTo>
                  <a:lnTo>
                    <a:pt x="343" y="242"/>
                  </a:lnTo>
                  <a:lnTo>
                    <a:pt x="134"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3" name="Rectangle 42"/>
            <p:cNvSpPr>
              <a:spLocks noChangeArrowheads="1"/>
            </p:cNvSpPr>
            <p:nvPr userDrawn="1"/>
          </p:nvSpPr>
          <p:spPr bwMode="black">
            <a:xfrm>
              <a:off x="6794195" y="4993969"/>
              <a:ext cx="110622" cy="473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4" name="Freeform 43"/>
            <p:cNvSpPr>
              <a:spLocks/>
            </p:cNvSpPr>
            <p:nvPr userDrawn="1"/>
          </p:nvSpPr>
          <p:spPr bwMode="black">
            <a:xfrm>
              <a:off x="6951584" y="4993969"/>
              <a:ext cx="376835" cy="473067"/>
            </a:xfrm>
            <a:custGeom>
              <a:avLst/>
              <a:gdLst>
                <a:gd name="T0" fmla="*/ 0 w 419"/>
                <a:gd name="T1" fmla="*/ 112 h 526"/>
                <a:gd name="T2" fmla="*/ 148 w 419"/>
                <a:gd name="T3" fmla="*/ 112 h 526"/>
                <a:gd name="T4" fmla="*/ 148 w 419"/>
                <a:gd name="T5" fmla="*/ 526 h 526"/>
                <a:gd name="T6" fmla="*/ 273 w 419"/>
                <a:gd name="T7" fmla="*/ 526 h 526"/>
                <a:gd name="T8" fmla="*/ 273 w 419"/>
                <a:gd name="T9" fmla="*/ 112 h 526"/>
                <a:gd name="T10" fmla="*/ 419 w 419"/>
                <a:gd name="T11" fmla="*/ 112 h 526"/>
                <a:gd name="T12" fmla="*/ 419 w 419"/>
                <a:gd name="T13" fmla="*/ 0 h 526"/>
                <a:gd name="T14" fmla="*/ 0 w 419"/>
                <a:gd name="T15" fmla="*/ 0 h 526"/>
                <a:gd name="T16" fmla="*/ 0 w 419"/>
                <a:gd name="T17" fmla="*/ 11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526">
                  <a:moveTo>
                    <a:pt x="0" y="112"/>
                  </a:moveTo>
                  <a:lnTo>
                    <a:pt x="148" y="112"/>
                  </a:lnTo>
                  <a:lnTo>
                    <a:pt x="148" y="526"/>
                  </a:lnTo>
                  <a:lnTo>
                    <a:pt x="273" y="526"/>
                  </a:lnTo>
                  <a:lnTo>
                    <a:pt x="273" y="112"/>
                  </a:lnTo>
                  <a:lnTo>
                    <a:pt x="419" y="112"/>
                  </a:lnTo>
                  <a:lnTo>
                    <a:pt x="419" y="0"/>
                  </a:lnTo>
                  <a:lnTo>
                    <a:pt x="0" y="0"/>
                  </a:lnTo>
                  <a:lnTo>
                    <a:pt x="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5" name="Freeform 44"/>
            <p:cNvSpPr>
              <a:spLocks/>
            </p:cNvSpPr>
            <p:nvPr userDrawn="1"/>
          </p:nvSpPr>
          <p:spPr bwMode="black">
            <a:xfrm>
              <a:off x="7334715" y="4993969"/>
              <a:ext cx="465872" cy="473067"/>
            </a:xfrm>
            <a:custGeom>
              <a:avLst/>
              <a:gdLst>
                <a:gd name="T0" fmla="*/ 378 w 518"/>
                <a:gd name="T1" fmla="*/ 0 h 526"/>
                <a:gd name="T2" fmla="*/ 261 w 518"/>
                <a:gd name="T3" fmla="*/ 244 h 526"/>
                <a:gd name="T4" fmla="*/ 257 w 518"/>
                <a:gd name="T5" fmla="*/ 244 h 526"/>
                <a:gd name="T6" fmla="*/ 140 w 518"/>
                <a:gd name="T7" fmla="*/ 0 h 526"/>
                <a:gd name="T8" fmla="*/ 0 w 518"/>
                <a:gd name="T9" fmla="*/ 0 h 526"/>
                <a:gd name="T10" fmla="*/ 192 w 518"/>
                <a:gd name="T11" fmla="*/ 365 h 526"/>
                <a:gd name="T12" fmla="*/ 192 w 518"/>
                <a:gd name="T13" fmla="*/ 526 h 526"/>
                <a:gd name="T14" fmla="*/ 325 w 518"/>
                <a:gd name="T15" fmla="*/ 526 h 526"/>
                <a:gd name="T16" fmla="*/ 325 w 518"/>
                <a:gd name="T17" fmla="*/ 365 h 526"/>
                <a:gd name="T18" fmla="*/ 518 w 518"/>
                <a:gd name="T19" fmla="*/ 0 h 526"/>
                <a:gd name="T20" fmla="*/ 378 w 518"/>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526">
                  <a:moveTo>
                    <a:pt x="378" y="0"/>
                  </a:moveTo>
                  <a:lnTo>
                    <a:pt x="261" y="244"/>
                  </a:lnTo>
                  <a:lnTo>
                    <a:pt x="257" y="244"/>
                  </a:lnTo>
                  <a:lnTo>
                    <a:pt x="140" y="0"/>
                  </a:lnTo>
                  <a:lnTo>
                    <a:pt x="0" y="0"/>
                  </a:lnTo>
                  <a:lnTo>
                    <a:pt x="192" y="365"/>
                  </a:lnTo>
                  <a:lnTo>
                    <a:pt x="192" y="526"/>
                  </a:lnTo>
                  <a:lnTo>
                    <a:pt x="325" y="526"/>
                  </a:lnTo>
                  <a:lnTo>
                    <a:pt x="325" y="365"/>
                  </a:lnTo>
                  <a:lnTo>
                    <a:pt x="518" y="0"/>
                  </a:lnTo>
                  <a:lnTo>
                    <a:pt x="3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6" name="Freeform 45"/>
            <p:cNvSpPr>
              <a:spLocks/>
            </p:cNvSpPr>
            <p:nvPr userDrawn="1"/>
          </p:nvSpPr>
          <p:spPr bwMode="black">
            <a:xfrm>
              <a:off x="4053823" y="4993969"/>
              <a:ext cx="360646" cy="473067"/>
            </a:xfrm>
            <a:custGeom>
              <a:avLst/>
              <a:gdLst>
                <a:gd name="T0" fmla="*/ 278 w 401"/>
                <a:gd name="T1" fmla="*/ 388 h 526"/>
                <a:gd name="T2" fmla="*/ 255 w 401"/>
                <a:gd name="T3" fmla="*/ 411 h 526"/>
                <a:gd name="T4" fmla="*/ 145 w 401"/>
                <a:gd name="T5" fmla="*/ 411 h 526"/>
                <a:gd name="T6" fmla="*/ 122 w 401"/>
                <a:gd name="T7" fmla="*/ 388 h 526"/>
                <a:gd name="T8" fmla="*/ 122 w 401"/>
                <a:gd name="T9" fmla="*/ 0 h 526"/>
                <a:gd name="T10" fmla="*/ 0 w 401"/>
                <a:gd name="T11" fmla="*/ 0 h 526"/>
                <a:gd name="T12" fmla="*/ 0 w 401"/>
                <a:gd name="T13" fmla="*/ 430 h 526"/>
                <a:gd name="T14" fmla="*/ 96 w 401"/>
                <a:gd name="T15" fmla="*/ 526 h 526"/>
                <a:gd name="T16" fmla="*/ 305 w 401"/>
                <a:gd name="T17" fmla="*/ 526 h 526"/>
                <a:gd name="T18" fmla="*/ 401 w 401"/>
                <a:gd name="T19" fmla="*/ 430 h 526"/>
                <a:gd name="T20" fmla="*/ 401 w 401"/>
                <a:gd name="T21" fmla="*/ 0 h 526"/>
                <a:gd name="T22" fmla="*/ 278 w 401"/>
                <a:gd name="T23" fmla="*/ 0 h 526"/>
                <a:gd name="T24" fmla="*/ 278 w 401"/>
                <a:gd name="T25" fmla="*/ 3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26">
                  <a:moveTo>
                    <a:pt x="278" y="388"/>
                  </a:moveTo>
                  <a:lnTo>
                    <a:pt x="255" y="411"/>
                  </a:lnTo>
                  <a:lnTo>
                    <a:pt x="145" y="411"/>
                  </a:lnTo>
                  <a:lnTo>
                    <a:pt x="122" y="388"/>
                  </a:lnTo>
                  <a:lnTo>
                    <a:pt x="122" y="0"/>
                  </a:lnTo>
                  <a:lnTo>
                    <a:pt x="0" y="0"/>
                  </a:lnTo>
                  <a:lnTo>
                    <a:pt x="0" y="430"/>
                  </a:lnTo>
                  <a:lnTo>
                    <a:pt x="96" y="526"/>
                  </a:lnTo>
                  <a:lnTo>
                    <a:pt x="305" y="526"/>
                  </a:lnTo>
                  <a:lnTo>
                    <a:pt x="401" y="430"/>
                  </a:lnTo>
                  <a:lnTo>
                    <a:pt x="401" y="0"/>
                  </a:lnTo>
                  <a:lnTo>
                    <a:pt x="278" y="0"/>
                  </a:lnTo>
                  <a:lnTo>
                    <a:pt x="27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47782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rgbClr val="4BBCA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a:noFill/>
        </p:spPr>
        <p:txBody>
          <a:bodyPr anchor="t" anchorCtr="0">
            <a:normAutofit/>
          </a:bodyPr>
          <a:lstStyle>
            <a:lvl1pPr marL="0" marR="0" indent="0" algn="ctr" defTabSz="914400" rtl="0" eaLnBrk="1" fontAlgn="auto" latinLnBrk="0" hangingPunct="1">
              <a:lnSpc>
                <a:spcPct val="95000"/>
              </a:lnSpc>
              <a:spcBef>
                <a:spcPct val="0"/>
              </a:spcBef>
              <a:spcAft>
                <a:spcPts val="0"/>
              </a:spcAft>
              <a:buClrTx/>
              <a:buSzTx/>
              <a:buFontTx/>
              <a:buNone/>
              <a:tabLst/>
              <a:defRPr sz="5600">
                <a:solidFill>
                  <a:schemeClr val="tx1"/>
                </a:solidFill>
              </a:defRPr>
            </a:lvl1pPr>
          </a:lstStyle>
          <a:p>
            <a:r>
              <a:rPr lang="en-GB" noProof="0"/>
              <a:t>Click to add title</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marR="0" indent="0" algn="ctr" defTabSz="914400" rtl="0" eaLnBrk="1" fontAlgn="auto" latinLnBrk="0" hangingPunct="1">
              <a:lnSpc>
                <a:spcPct val="120000"/>
              </a:lnSpc>
              <a:spcBef>
                <a:spcPts val="0"/>
              </a:spcBef>
              <a:spcAft>
                <a:spcPts val="1000"/>
              </a:spcAft>
              <a:buClrTx/>
              <a:buSzTx/>
              <a:buFont typeface="Verdana" panose="020B0604030504040204" pitchFamily="34" charset="0"/>
              <a:buNone/>
              <a:tabLst/>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add subtitle</a:t>
            </a:r>
          </a:p>
        </p:txBody>
      </p:sp>
      <p:pic>
        <p:nvPicPr>
          <p:cNvPr id="19" name="Kuva 18">
            <a:extLst>
              <a:ext uri="{FF2B5EF4-FFF2-40B4-BE49-F238E27FC236}">
                <a16:creationId xmlns:a16="http://schemas.microsoft.com/office/drawing/2014/main" id="{9C45226E-0903-274D-8A8E-9A86011A2ACF}"/>
              </a:ext>
              <a:ext uri="{C183D7F6-B498-43B3-948B-1728B52AA6E4}">
                <adec:decorative xmlns:adec="http://schemas.microsoft.com/office/drawing/2017/decorative" val="1"/>
              </a:ext>
            </a:extLst>
          </p:cNvPr>
          <p:cNvPicPr>
            <a:picLocks noChangeAspect="1"/>
          </p:cNvPicPr>
          <p:nvPr userDrawn="1"/>
        </p:nvPicPr>
        <p:blipFill rotWithShape="1">
          <a:blip r:embed="rId2"/>
          <a:srcRect l="9110" r="3632"/>
          <a:stretch/>
        </p:blipFill>
        <p:spPr>
          <a:xfrm>
            <a:off x="6207760" y="0"/>
            <a:ext cx="5984240" cy="6858000"/>
          </a:xfrm>
          <a:prstGeom prst="rect">
            <a:avLst/>
          </a:prstGeom>
        </p:spPr>
      </p:pic>
      <p:grpSp>
        <p:nvGrpSpPr>
          <p:cNvPr id="29" name="Rays">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FFFF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8" name="Päivämäärän paikkamerkki 7">
            <a:extLst>
              <a:ext uri="{FF2B5EF4-FFF2-40B4-BE49-F238E27FC236}">
                <a16:creationId xmlns:a16="http://schemas.microsoft.com/office/drawing/2014/main" id="{606518DD-4A0B-374A-B95A-B2D70E8597A0}"/>
              </a:ext>
            </a:extLst>
          </p:cNvPr>
          <p:cNvSpPr>
            <a:spLocks noGrp="1"/>
          </p:cNvSpPr>
          <p:nvPr>
            <p:ph type="dt" sz="half" idx="10"/>
          </p:nvPr>
        </p:nvSpPr>
        <p:spPr/>
        <p:txBody>
          <a:bodyPr/>
          <a:lstStyle/>
          <a:p>
            <a:fld id="{2506EE0C-CDE7-4BE8-9C81-617CF91C95CE}" type="datetime1">
              <a:rPr lang="en-GB" noProof="0" smtClean="0"/>
              <a:t>19/09/2022</a:t>
            </a:fld>
            <a:endParaRPr lang="en-GB" noProof="0"/>
          </a:p>
        </p:txBody>
      </p:sp>
      <p:sp>
        <p:nvSpPr>
          <p:cNvPr id="9" name="Alatunnisteen paikkamerkki 8">
            <a:extLst>
              <a:ext uri="{FF2B5EF4-FFF2-40B4-BE49-F238E27FC236}">
                <a16:creationId xmlns:a16="http://schemas.microsoft.com/office/drawing/2014/main" id="{37FD2FCA-366A-6C47-860B-189836295C0F}"/>
              </a:ext>
            </a:extLst>
          </p:cNvPr>
          <p:cNvSpPr>
            <a:spLocks noGrp="1"/>
          </p:cNvSpPr>
          <p:nvPr>
            <p:ph type="ftr" sz="quarter" idx="11"/>
          </p:nvPr>
        </p:nvSpPr>
        <p:spPr/>
        <p:txBody>
          <a:bodyPr/>
          <a:lstStyle/>
          <a:p>
            <a:r>
              <a:rPr lang="en-GB" noProof="0"/>
              <a:t>Footer</a:t>
            </a:r>
          </a:p>
        </p:txBody>
      </p:sp>
      <p:sp>
        <p:nvSpPr>
          <p:cNvPr id="13" name="Dian numeron paikkamerkki 12">
            <a:extLst>
              <a:ext uri="{FF2B5EF4-FFF2-40B4-BE49-F238E27FC236}">
                <a16:creationId xmlns:a16="http://schemas.microsoft.com/office/drawing/2014/main" id="{54512610-0643-F246-8937-6F8D3CA19348}"/>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360281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rgbClr val="BCBDC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10300" y="2830749"/>
            <a:ext cx="5762018" cy="2071991"/>
          </a:xfrm>
        </p:spPr>
        <p:txBody>
          <a:bodyPr anchor="t" anchorCtr="0">
            <a:normAutofit/>
          </a:bodyPr>
          <a:lstStyle>
            <a:lvl1pPr marL="0" marR="0" indent="0" algn="ctr" defTabSz="914400" rtl="0" eaLnBrk="1" fontAlgn="auto" latinLnBrk="0" hangingPunct="1">
              <a:lnSpc>
                <a:spcPct val="95000"/>
              </a:lnSpc>
              <a:spcBef>
                <a:spcPct val="0"/>
              </a:spcBef>
              <a:spcAft>
                <a:spcPts val="0"/>
              </a:spcAft>
              <a:buClrTx/>
              <a:buSzTx/>
              <a:buFontTx/>
              <a:buNone/>
              <a:tabLst/>
              <a:defRPr sz="5600">
                <a:solidFill>
                  <a:schemeClr val="tx1"/>
                </a:solidFill>
              </a:defRPr>
            </a:lvl1pPr>
          </a:lstStyle>
          <a:p>
            <a:r>
              <a:rPr lang="en-GB" noProof="0"/>
              <a:t>Click to add title</a:t>
            </a:r>
          </a:p>
        </p:txBody>
      </p:sp>
      <p:sp>
        <p:nvSpPr>
          <p:cNvPr id="3" name="Subtitle 2"/>
          <p:cNvSpPr>
            <a:spLocks noGrp="1"/>
          </p:cNvSpPr>
          <p:nvPr>
            <p:ph type="subTitle" idx="1" hasCustomPrompt="1"/>
          </p:nvPr>
        </p:nvSpPr>
        <p:spPr>
          <a:xfrm>
            <a:off x="6210300" y="4863828"/>
            <a:ext cx="5762018" cy="1031132"/>
          </a:xfrm>
        </p:spPr>
        <p:txBody>
          <a:bodyPr>
            <a:normAutofit/>
          </a:bodyPr>
          <a:lstStyle>
            <a:lvl1pPr marL="0" marR="0" indent="0" algn="ctr" defTabSz="914400" rtl="0" eaLnBrk="1" fontAlgn="auto" latinLnBrk="0" hangingPunct="1">
              <a:lnSpc>
                <a:spcPct val="120000"/>
              </a:lnSpc>
              <a:spcBef>
                <a:spcPts val="0"/>
              </a:spcBef>
              <a:spcAft>
                <a:spcPts val="1000"/>
              </a:spcAft>
              <a:buClrTx/>
              <a:buSzTx/>
              <a:buFont typeface="Verdana" panose="020B0604030504040204" pitchFamily="34" charset="0"/>
              <a:buNone/>
              <a:tabLst/>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add subtitle</a:t>
            </a:r>
          </a:p>
        </p:txBody>
      </p:sp>
      <p:pic>
        <p:nvPicPr>
          <p:cNvPr id="7" name="Kuva 6">
            <a:extLst>
              <a:ext uri="{FF2B5EF4-FFF2-40B4-BE49-F238E27FC236}">
                <a16:creationId xmlns:a16="http://schemas.microsoft.com/office/drawing/2014/main" id="{3B7F70E5-9CE7-D242-B850-9B7935C88871}"/>
              </a:ext>
              <a:ext uri="{C183D7F6-B498-43B3-948B-1728B52AA6E4}">
                <adec:decorative xmlns:adec="http://schemas.microsoft.com/office/drawing/2017/decorative" val="1"/>
              </a:ext>
            </a:extLst>
          </p:cNvPr>
          <p:cNvPicPr>
            <a:picLocks noChangeAspect="1"/>
          </p:cNvPicPr>
          <p:nvPr userDrawn="1"/>
        </p:nvPicPr>
        <p:blipFill rotWithShape="1">
          <a:blip r:embed="rId2"/>
          <a:srcRect l="5748" r="6846"/>
          <a:stretch/>
        </p:blipFill>
        <p:spPr>
          <a:xfrm>
            <a:off x="0" y="0"/>
            <a:ext cx="5994400" cy="6858000"/>
          </a:xfrm>
          <a:prstGeom prst="rect">
            <a:avLst/>
          </a:prstGeom>
        </p:spPr>
      </p:pic>
      <p:grpSp>
        <p:nvGrpSpPr>
          <p:cNvPr id="29" name="Rays">
            <a:extLst>
              <a:ext uri="{C183D7F6-B498-43B3-948B-1728B52AA6E4}">
                <adec:decorative xmlns:adec="http://schemas.microsoft.com/office/drawing/2017/decorative" val="1"/>
              </a:ext>
            </a:extLst>
          </p:cNvPr>
          <p:cNvGrpSpPr/>
          <p:nvPr userDrawn="1"/>
        </p:nvGrpSpPr>
        <p:grpSpPr>
          <a:xfrm>
            <a:off x="7911180" y="1369641"/>
            <a:ext cx="2360259" cy="1030029"/>
            <a:chOff x="1980609" y="1369641"/>
            <a:chExt cx="2360259" cy="1030029"/>
          </a:xfrm>
          <a:solidFill>
            <a:srgbClr val="FFFF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3295521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ing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1313" y="3356992"/>
            <a:ext cx="11510962" cy="1147896"/>
          </a:xfrm>
        </p:spPr>
        <p:txBody>
          <a:bodyPr anchor="t" anchorCtr="0">
            <a:noAutofit/>
          </a:bodyPr>
          <a:lstStyle>
            <a:lvl1pPr marL="0" marR="0" indent="0" algn="ctr" defTabSz="914400" rtl="0" eaLnBrk="1" fontAlgn="auto" latinLnBrk="0" hangingPunct="1">
              <a:lnSpc>
                <a:spcPct val="90000"/>
              </a:lnSpc>
              <a:spcBef>
                <a:spcPct val="0"/>
              </a:spcBef>
              <a:spcAft>
                <a:spcPts val="0"/>
              </a:spcAft>
              <a:buClrTx/>
              <a:buSzTx/>
              <a:buFontTx/>
              <a:buNone/>
              <a:tabLst/>
              <a:defRPr sz="7000">
                <a:solidFill>
                  <a:schemeClr val="tx2"/>
                </a:solidFill>
              </a:defRPr>
            </a:lvl1pPr>
          </a:lstStyle>
          <a:p>
            <a:r>
              <a:rPr lang="en-GB" noProof="0"/>
              <a:t>Click to add title</a:t>
            </a:r>
          </a:p>
        </p:txBody>
      </p:sp>
      <p:sp>
        <p:nvSpPr>
          <p:cNvPr id="11" name="Subtitle 2"/>
          <p:cNvSpPr>
            <a:spLocks noGrp="1"/>
          </p:cNvSpPr>
          <p:nvPr>
            <p:ph type="subTitle" idx="1" hasCustomPrompt="1"/>
          </p:nvPr>
        </p:nvSpPr>
        <p:spPr>
          <a:xfrm>
            <a:off x="1828800" y="4437112"/>
            <a:ext cx="8534400" cy="1281421"/>
          </a:xfrm>
        </p:spPr>
        <p:txBody>
          <a:bodyPr>
            <a:normAutofit/>
          </a:bodyPr>
          <a:lstStyle>
            <a:lvl1pPr marL="0" marR="0" indent="0" algn="ctr" defTabSz="914400" rtl="0" eaLnBrk="1" fontAlgn="auto" latinLnBrk="0" hangingPunct="1">
              <a:lnSpc>
                <a:spcPct val="100000"/>
              </a:lnSpc>
              <a:spcBef>
                <a:spcPts val="0"/>
              </a:spcBef>
              <a:spcAft>
                <a:spcPts val="1000"/>
              </a:spcAft>
              <a:buClrTx/>
              <a:buSzTx/>
              <a:buFont typeface="Verdana" panose="020B0604030504040204" pitchFamily="34" charset="0"/>
              <a:buNone/>
              <a:tabLst/>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a:t>Click to add subtitle</a:t>
            </a:r>
          </a:p>
        </p:txBody>
      </p:sp>
      <p:grpSp>
        <p:nvGrpSpPr>
          <p:cNvPr id="4" name="Rays">
            <a:extLst>
              <a:ext uri="{C183D7F6-B498-43B3-948B-1728B52AA6E4}">
                <adec:decorative xmlns:adec="http://schemas.microsoft.com/office/drawing/2017/decorative" val="1"/>
              </a:ext>
            </a:extLst>
          </p:cNvPr>
          <p:cNvGrpSpPr/>
          <p:nvPr userDrawn="1"/>
        </p:nvGrpSpPr>
        <p:grpSpPr>
          <a:xfrm>
            <a:off x="3791744" y="1268760"/>
            <a:ext cx="4621057" cy="2016652"/>
            <a:chOff x="2187936" y="908720"/>
            <a:chExt cx="2146016" cy="936532"/>
          </a:xfrm>
          <a:solidFill>
            <a:srgbClr val="01AEEF"/>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3" name="Päivämäärän paikkamerkki 2">
            <a:extLst>
              <a:ext uri="{FF2B5EF4-FFF2-40B4-BE49-F238E27FC236}">
                <a16:creationId xmlns:a16="http://schemas.microsoft.com/office/drawing/2014/main" id="{5A4BE703-EF51-7D44-8E0F-8E3FEBB877A4}"/>
              </a:ext>
            </a:extLst>
          </p:cNvPr>
          <p:cNvSpPr>
            <a:spLocks noGrp="1"/>
          </p:cNvSpPr>
          <p:nvPr>
            <p:ph type="dt" sz="half" idx="10"/>
          </p:nvPr>
        </p:nvSpPr>
        <p:spPr/>
        <p:txBody>
          <a:bodyPr/>
          <a:lstStyle/>
          <a:p>
            <a:fld id="{F66D4380-BDBD-4C70-840B-73D32E741835}" type="datetime1">
              <a:rPr lang="en-GB" noProof="0" smtClean="0"/>
              <a:t>19/09/2022</a:t>
            </a:fld>
            <a:endParaRPr lang="en-GB" noProof="0"/>
          </a:p>
        </p:txBody>
      </p:sp>
      <p:sp>
        <p:nvSpPr>
          <p:cNvPr id="13" name="Dian numeron paikkamerkki 12">
            <a:extLst>
              <a:ext uri="{FF2B5EF4-FFF2-40B4-BE49-F238E27FC236}">
                <a16:creationId xmlns:a16="http://schemas.microsoft.com/office/drawing/2014/main" id="{BB5D6E17-BABA-9F48-8E39-6238D2774B87}"/>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
        <p:nvSpPr>
          <p:cNvPr id="14" name="Alatunnisteen paikkamerkki 13">
            <a:extLst>
              <a:ext uri="{FF2B5EF4-FFF2-40B4-BE49-F238E27FC236}">
                <a16:creationId xmlns:a16="http://schemas.microsoft.com/office/drawing/2014/main" id="{C7832556-8166-254C-A19F-B185822118B0}"/>
              </a:ext>
            </a:extLst>
          </p:cNvPr>
          <p:cNvSpPr>
            <a:spLocks noGrp="1"/>
          </p:cNvSpPr>
          <p:nvPr>
            <p:ph type="ftr" sz="quarter" idx="13"/>
          </p:nvPr>
        </p:nvSpPr>
        <p:spPr/>
        <p:txBody>
          <a:bodyPr/>
          <a:lstStyle/>
          <a:p>
            <a:r>
              <a:rPr lang="en-GB" noProof="0"/>
              <a:t>Footer</a:t>
            </a:r>
          </a:p>
        </p:txBody>
      </p:sp>
    </p:spTree>
    <p:extLst>
      <p:ext uri="{BB962C8B-B14F-4D97-AF65-F5344CB8AC3E}">
        <p14:creationId xmlns:p14="http://schemas.microsoft.com/office/powerpoint/2010/main" val="103872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heading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1313" y="3356992"/>
            <a:ext cx="11510962" cy="1147896"/>
          </a:xfrm>
        </p:spPr>
        <p:txBody>
          <a:bodyPr anchor="t" anchorCtr="0">
            <a:noAutofit/>
          </a:bodyPr>
          <a:lstStyle>
            <a:lvl1pPr marL="0" marR="0" indent="0" algn="ctr" defTabSz="914400" rtl="0" eaLnBrk="1" fontAlgn="auto" latinLnBrk="0" hangingPunct="1">
              <a:lnSpc>
                <a:spcPct val="90000"/>
              </a:lnSpc>
              <a:spcBef>
                <a:spcPct val="0"/>
              </a:spcBef>
              <a:spcAft>
                <a:spcPts val="0"/>
              </a:spcAft>
              <a:buClrTx/>
              <a:buSzTx/>
              <a:buFontTx/>
              <a:buNone/>
              <a:tabLst/>
              <a:defRPr sz="7000">
                <a:solidFill>
                  <a:schemeClr val="tx1"/>
                </a:solidFill>
              </a:defRPr>
            </a:lvl1pPr>
          </a:lstStyle>
          <a:p>
            <a:r>
              <a:rPr lang="en-GB" noProof="0"/>
              <a:t>Click to add title</a:t>
            </a:r>
          </a:p>
        </p:txBody>
      </p:sp>
      <p:sp>
        <p:nvSpPr>
          <p:cNvPr id="11" name="Subtitle 2"/>
          <p:cNvSpPr>
            <a:spLocks noGrp="1"/>
          </p:cNvSpPr>
          <p:nvPr>
            <p:ph type="subTitle" idx="1" hasCustomPrompt="1"/>
          </p:nvPr>
        </p:nvSpPr>
        <p:spPr>
          <a:xfrm>
            <a:off x="1828800" y="4437112"/>
            <a:ext cx="8534400" cy="1281421"/>
          </a:xfrm>
        </p:spPr>
        <p:txBody>
          <a:bodyPr>
            <a:normAutofit/>
          </a:bodyPr>
          <a:lstStyle>
            <a:lvl1pPr marL="0" marR="0" indent="0" algn="ctr" defTabSz="914400" rtl="0" eaLnBrk="1" fontAlgn="auto" latinLnBrk="0" hangingPunct="1">
              <a:lnSpc>
                <a:spcPct val="100000"/>
              </a:lnSpc>
              <a:spcBef>
                <a:spcPts val="0"/>
              </a:spcBef>
              <a:spcAft>
                <a:spcPts val="1000"/>
              </a:spcAft>
              <a:buClrTx/>
              <a:buSzTx/>
              <a:buFont typeface="Verdana" panose="020B0604030504040204" pitchFamily="34" charset="0"/>
              <a:buNone/>
              <a:tabLst/>
              <a:defRPr sz="32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a:t>Click to add subtitle</a:t>
            </a:r>
          </a:p>
        </p:txBody>
      </p:sp>
      <p:grpSp>
        <p:nvGrpSpPr>
          <p:cNvPr id="4" name="Rays">
            <a:extLst>
              <a:ext uri="{C183D7F6-B498-43B3-948B-1728B52AA6E4}">
                <adec:decorative xmlns:adec="http://schemas.microsoft.com/office/drawing/2017/decorative" val="1"/>
              </a:ext>
            </a:extLst>
          </p:cNvPr>
          <p:cNvGrpSpPr/>
          <p:nvPr userDrawn="1"/>
        </p:nvGrpSpPr>
        <p:grpSpPr>
          <a:xfrm>
            <a:off x="3791744" y="1268760"/>
            <a:ext cx="4621057"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3" name="Päivämäärän paikkamerkki 2">
            <a:extLst>
              <a:ext uri="{FF2B5EF4-FFF2-40B4-BE49-F238E27FC236}">
                <a16:creationId xmlns:a16="http://schemas.microsoft.com/office/drawing/2014/main" id="{2DBFBCBF-1951-484A-A7D0-B97733E4F891}"/>
              </a:ext>
              <a:ext uri="{C183D7F6-B498-43B3-948B-1728B52AA6E4}">
                <adec:decorative xmlns:adec="http://schemas.microsoft.com/office/drawing/2017/decorative" val="1"/>
              </a:ext>
            </a:extLst>
          </p:cNvPr>
          <p:cNvSpPr>
            <a:spLocks noGrp="1"/>
          </p:cNvSpPr>
          <p:nvPr>
            <p:ph type="dt" sz="half" idx="10"/>
          </p:nvPr>
        </p:nvSpPr>
        <p:spPr/>
        <p:txBody>
          <a:bodyPr/>
          <a:lstStyle/>
          <a:p>
            <a:fld id="{867ABD03-6478-427F-9F0F-890BFC9BE730}" type="datetime1">
              <a:rPr lang="en-GB" noProof="0" smtClean="0"/>
              <a:t>19/09/2022</a:t>
            </a:fld>
            <a:endParaRPr lang="en-GB" noProof="0"/>
          </a:p>
        </p:txBody>
      </p:sp>
      <p:sp>
        <p:nvSpPr>
          <p:cNvPr id="6" name="Dian numeron paikkamerkki 5">
            <a:extLst>
              <a:ext uri="{FF2B5EF4-FFF2-40B4-BE49-F238E27FC236}">
                <a16:creationId xmlns:a16="http://schemas.microsoft.com/office/drawing/2014/main" id="{BCFF0CB8-88A8-4743-B951-1F3DFAD64506}"/>
              </a:ext>
              <a:ext uri="{C183D7F6-B498-43B3-948B-1728B52AA6E4}">
                <adec:decorative xmlns:adec="http://schemas.microsoft.com/office/drawing/2017/decorative" val="1"/>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
        <p:nvSpPr>
          <p:cNvPr id="9" name="Alatunnisteen paikkamerkki 8">
            <a:extLst>
              <a:ext uri="{FF2B5EF4-FFF2-40B4-BE49-F238E27FC236}">
                <a16:creationId xmlns:a16="http://schemas.microsoft.com/office/drawing/2014/main" id="{2C630A0F-9180-7B48-A5A9-FD157AE23BEA}"/>
              </a:ext>
            </a:extLst>
          </p:cNvPr>
          <p:cNvSpPr>
            <a:spLocks noGrp="1"/>
          </p:cNvSpPr>
          <p:nvPr>
            <p:ph type="ftr" sz="quarter" idx="13"/>
          </p:nvPr>
        </p:nvSpPr>
        <p:spPr/>
        <p:txBody>
          <a:bodyPr/>
          <a:lstStyle/>
          <a:p>
            <a:r>
              <a:rPr lang="en-GB" noProof="0"/>
              <a:t>Footer</a:t>
            </a:r>
          </a:p>
        </p:txBody>
      </p:sp>
    </p:spTree>
    <p:extLst>
      <p:ext uri="{BB962C8B-B14F-4D97-AF65-F5344CB8AC3E}">
        <p14:creationId xmlns:p14="http://schemas.microsoft.com/office/powerpoint/2010/main" val="56872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451151" y="578840"/>
            <a:ext cx="4536900" cy="3565321"/>
          </a:xfrm>
          <a:prstGeom prst="rect">
            <a:avLst/>
          </a:prstGeom>
        </p:spPr>
        <p:txBody>
          <a:bodyPr vert="horz" lIns="91440" tIns="45720" rIns="91440" bIns="45720" rtlCol="0" anchor="t" anchorCtr="0">
            <a:normAutofit/>
          </a:bodyPr>
          <a:lstStyle/>
          <a:p>
            <a:r>
              <a:rPr lang="en-GB" noProof="0"/>
              <a:t>Click to add title</a:t>
            </a:r>
          </a:p>
        </p:txBody>
      </p:sp>
      <p:sp>
        <p:nvSpPr>
          <p:cNvPr id="3" name="Tekstin paikkamerkki 2"/>
          <p:cNvSpPr>
            <a:spLocks noGrp="1"/>
          </p:cNvSpPr>
          <p:nvPr>
            <p:ph type="body" idx="1"/>
          </p:nvPr>
        </p:nvSpPr>
        <p:spPr>
          <a:xfrm>
            <a:off x="6210300" y="579600"/>
            <a:ext cx="5637212" cy="5736792"/>
          </a:xfrm>
          <a:prstGeom prst="rect">
            <a:avLst/>
          </a:prstGeom>
        </p:spPr>
        <p:txBody>
          <a:bodyPr vert="horz" lIns="91440" tIns="45720" rIns="91440" bIns="45720" rtlCol="0">
            <a:noAutofit/>
          </a:body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2"/>
          </p:nvPr>
        </p:nvSpPr>
        <p:spPr>
          <a:xfrm>
            <a:off x="1566863" y="6436800"/>
            <a:ext cx="661027" cy="216000"/>
          </a:xfrm>
          <a:prstGeom prst="rect">
            <a:avLst/>
          </a:prstGeom>
        </p:spPr>
        <p:txBody>
          <a:bodyPr vert="horz" lIns="0" tIns="0" rIns="0" bIns="0" rtlCol="0" anchor="ctr"/>
          <a:lstStyle>
            <a:lvl1pPr algn="l">
              <a:defRPr sz="700">
                <a:solidFill>
                  <a:schemeClr val="tx1"/>
                </a:solidFill>
              </a:defRPr>
            </a:lvl1pPr>
          </a:lstStyle>
          <a:p>
            <a:fld id="{B3BE4D91-3E6B-427E-9162-90DA282BF153}" type="datetime1">
              <a:rPr lang="en-GB" noProof="0" smtClean="0"/>
              <a:t>19/09/2022</a:t>
            </a:fld>
            <a:endParaRPr lang="en-GB" noProof="0"/>
          </a:p>
        </p:txBody>
      </p:sp>
      <p:sp>
        <p:nvSpPr>
          <p:cNvPr id="5" name="Alatunnisteen paikkamerkki 4">
            <a:extLst>
              <a:ext uri="{C183D7F6-B498-43B3-948B-1728B52AA6E4}">
                <adec:decorative xmlns:adec="http://schemas.microsoft.com/office/drawing/2017/decorative" val="1"/>
              </a:ext>
            </a:extLst>
          </p:cNvPr>
          <p:cNvSpPr>
            <a:spLocks noGrp="1"/>
          </p:cNvSpPr>
          <p:nvPr>
            <p:ph type="ftr" sz="quarter" idx="3"/>
          </p:nvPr>
        </p:nvSpPr>
        <p:spPr>
          <a:xfrm>
            <a:off x="2239861" y="6436800"/>
            <a:ext cx="4618765" cy="216000"/>
          </a:xfrm>
          <a:prstGeom prst="rect">
            <a:avLst/>
          </a:prstGeom>
        </p:spPr>
        <p:txBody>
          <a:bodyPr vert="horz" lIns="0" tIns="0" rIns="0" bIns="0" rtlCol="0" anchor="ctr"/>
          <a:lstStyle>
            <a:lvl1pPr algn="l">
              <a:defRPr sz="700">
                <a:solidFill>
                  <a:schemeClr val="tx1"/>
                </a:solidFill>
              </a:defRPr>
            </a:lvl1pPr>
          </a:lstStyle>
          <a:p>
            <a:r>
              <a:rPr lang="en-GB" noProof="0"/>
              <a:t>Footer</a:t>
            </a:r>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4"/>
          </p:nvPr>
        </p:nvSpPr>
        <p:spPr>
          <a:xfrm>
            <a:off x="341313" y="6436800"/>
            <a:ext cx="388529" cy="216000"/>
          </a:xfrm>
          <a:prstGeom prst="rect">
            <a:avLst/>
          </a:prstGeom>
        </p:spPr>
        <p:txBody>
          <a:bodyPr vert="horz" lIns="0" tIns="0" rIns="0" bIns="0" rtlCol="0" anchor="ctr"/>
          <a:lstStyle>
            <a:lvl1pPr algn="l">
              <a:defRPr sz="700">
                <a:solidFill>
                  <a:schemeClr val="tx1"/>
                </a:solidFill>
              </a:defRPr>
            </a:lvl1pPr>
          </a:lstStyle>
          <a:p>
            <a:fld id="{799663BE-0A7D-4715-8D39-0EC59974DD85}" type="slidenum">
              <a:rPr lang="en-GB" noProof="0" smtClean="0"/>
              <a:pPr/>
              <a:t>‹#›</a:t>
            </a:fld>
            <a:endParaRPr lang="en-GB" noProof="0"/>
          </a:p>
        </p:txBody>
      </p:sp>
      <p:sp>
        <p:nvSpPr>
          <p:cNvPr id="26" name="Tekstiruutu 25">
            <a:extLst>
              <a:ext uri="{C183D7F6-B498-43B3-948B-1728B52AA6E4}">
                <adec:decorative xmlns:adec="http://schemas.microsoft.com/office/drawing/2017/decorative" val="1"/>
              </a:ext>
            </a:extLst>
          </p:cNvPr>
          <p:cNvSpPr txBox="1"/>
          <p:nvPr userDrawn="1"/>
        </p:nvSpPr>
        <p:spPr>
          <a:xfrm>
            <a:off x="9707213" y="6436800"/>
            <a:ext cx="2140299" cy="216000"/>
          </a:xfrm>
          <a:prstGeom prst="rect">
            <a:avLst/>
          </a:prstGeom>
          <a:noFill/>
        </p:spPr>
        <p:txBody>
          <a:bodyPr wrap="square" lIns="0" tIns="0" rIns="0" bIns="0" rtlCol="0" anchor="ctr" anchorCtr="0">
            <a:noAutofit/>
          </a:bodyPr>
          <a:lstStyle/>
          <a:p>
            <a:pPr algn="r"/>
            <a:r>
              <a:rPr lang="en-GB" sz="600" b="1" noProof="0">
                <a:solidFill>
                  <a:schemeClr val="tx1"/>
                </a:solidFill>
              </a:rPr>
              <a:t>University of Oulu</a:t>
            </a:r>
          </a:p>
        </p:txBody>
      </p:sp>
    </p:spTree>
    <p:extLst>
      <p:ext uri="{BB962C8B-B14F-4D97-AF65-F5344CB8AC3E}">
        <p14:creationId xmlns:p14="http://schemas.microsoft.com/office/powerpoint/2010/main" val="4064279422"/>
      </p:ext>
    </p:extLst>
  </p:cSld>
  <p:clrMap bg1="lt1" tx1="dk1" bg2="lt2" tx2="dk2" accent1="accent1" accent2="accent2" accent3="accent3" accent4="accent4" accent5="accent5" accent6="accent6" hlink="hlink" folHlink="folHlink"/>
  <p:sldLayoutIdLst>
    <p:sldLayoutId id="2147483702" r:id="rId1"/>
    <p:sldLayoutId id="2147483700" r:id="rId2"/>
    <p:sldLayoutId id="2147483701" r:id="rId3"/>
    <p:sldLayoutId id="2147483733" r:id="rId4"/>
    <p:sldLayoutId id="2147483734" r:id="rId5"/>
    <p:sldLayoutId id="2147483805" r:id="rId6"/>
    <p:sldLayoutId id="2147483804" r:id="rId7"/>
    <p:sldLayoutId id="2147483659" r:id="rId8"/>
    <p:sldLayoutId id="2147483684" r:id="rId9"/>
    <p:sldLayoutId id="2147483650" r:id="rId10"/>
    <p:sldLayoutId id="2147483689" r:id="rId11"/>
    <p:sldLayoutId id="2147483690" r:id="rId12"/>
    <p:sldLayoutId id="2147483704" r:id="rId13"/>
    <p:sldLayoutId id="2147483706" r:id="rId14"/>
    <p:sldLayoutId id="2147483707" r:id="rId15"/>
    <p:sldLayoutId id="2147483660" r:id="rId16"/>
    <p:sldLayoutId id="2147483665" r:id="rId17"/>
    <p:sldLayoutId id="2147483666" r:id="rId18"/>
    <p:sldLayoutId id="2147483709" r:id="rId19"/>
    <p:sldLayoutId id="2147483712" r:id="rId20"/>
    <p:sldLayoutId id="2147483713" r:id="rId21"/>
    <p:sldLayoutId id="2147483806" r:id="rId22"/>
    <p:sldLayoutId id="2147483730" r:id="rId23"/>
    <p:sldLayoutId id="2147483809" r:id="rId24"/>
    <p:sldLayoutId id="2147483656" r:id="rId25"/>
    <p:sldLayoutId id="2147483670" r:id="rId26"/>
    <p:sldLayoutId id="2147483671" r:id="rId27"/>
  </p:sldLayoutIdLst>
  <p:hf sldNum="0" hdr="0" ftr="0" dt="0"/>
  <p:txStyles>
    <p:titleStyle>
      <a:lvl1pPr marL="0" marR="0" indent="0" algn="l" defTabSz="914400" rtl="0" eaLnBrk="1" fontAlgn="auto" latinLnBrk="0" hangingPunct="1">
        <a:lnSpc>
          <a:spcPct val="90000"/>
        </a:lnSpc>
        <a:spcBef>
          <a:spcPct val="0"/>
        </a:spcBef>
        <a:spcAft>
          <a:spcPts val="0"/>
        </a:spcAft>
        <a:buClrTx/>
        <a:buSzTx/>
        <a:buFontTx/>
        <a:buNone/>
        <a:tabLst/>
        <a:defRPr sz="4400" b="1" kern="1200">
          <a:solidFill>
            <a:schemeClr val="tx1"/>
          </a:solidFill>
          <a:latin typeface="+mj-lt"/>
          <a:ea typeface="+mj-ea"/>
          <a:cs typeface="+mj-cs"/>
        </a:defRPr>
      </a:lvl1pPr>
    </p:titleStyle>
    <p:body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chemeClr val="tx1"/>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chemeClr val="tx1"/>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chemeClr val="tx1"/>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chemeClr val="tx1"/>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982" userDrawn="1">
          <p15:clr>
            <a:srgbClr val="F26B43"/>
          </p15:clr>
        </p15:guide>
        <p15:guide id="4" pos="855" userDrawn="1">
          <p15:clr>
            <a:srgbClr val="F26B43"/>
          </p15:clr>
        </p15:guide>
        <p15:guide id="5" pos="209" userDrawn="1">
          <p15:clr>
            <a:srgbClr val="F26B43"/>
          </p15:clr>
        </p15:guide>
        <p15:guide id="6" pos="3779" userDrawn="1">
          <p15:clr>
            <a:srgbClr val="F26B43"/>
          </p15:clr>
        </p15:guide>
        <p15:guide id="7" pos="3912" userDrawn="1">
          <p15:clr>
            <a:srgbClr val="F26B43"/>
          </p15:clr>
        </p15:guide>
        <p15:guide id="8" pos="7463" userDrawn="1">
          <p15:clr>
            <a:srgbClr val="F26B43"/>
          </p15:clr>
        </p15:guide>
        <p15:guide id="9" orient="horz" pos="368" userDrawn="1">
          <p15:clr>
            <a:srgbClr val="F26B43"/>
          </p15:clr>
        </p15:guide>
        <p15:guide id="10"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451151" y="578840"/>
            <a:ext cx="4536900" cy="3565321"/>
          </a:xfrm>
          <a:prstGeom prst="rect">
            <a:avLst/>
          </a:prstGeom>
        </p:spPr>
        <p:txBody>
          <a:bodyPr vert="horz" lIns="91440" tIns="45720" rIns="91440" bIns="45720" rtlCol="0" anchor="t" anchorCtr="0">
            <a:normAutofit/>
          </a:bodyPr>
          <a:lstStyle/>
          <a:p>
            <a:r>
              <a:rPr lang="en-GB" noProof="0"/>
              <a:t>Otsikko tähän </a:t>
            </a:r>
            <a:br>
              <a:rPr lang="en-GB" noProof="0"/>
            </a:br>
            <a:r>
              <a:rPr lang="en-GB" noProof="0"/>
              <a:t>näin lyhyt on</a:t>
            </a:r>
            <a:br>
              <a:rPr lang="en-GB" noProof="0"/>
            </a:br>
            <a:r>
              <a:rPr lang="en-GB" noProof="0"/>
              <a:t>aina parempi</a:t>
            </a:r>
          </a:p>
        </p:txBody>
      </p:sp>
      <p:sp>
        <p:nvSpPr>
          <p:cNvPr id="3" name="Tekstin paikkamerkki 2"/>
          <p:cNvSpPr>
            <a:spLocks noGrp="1"/>
          </p:cNvSpPr>
          <p:nvPr>
            <p:ph type="body" idx="1"/>
          </p:nvPr>
        </p:nvSpPr>
        <p:spPr>
          <a:xfrm>
            <a:off x="6095999" y="579600"/>
            <a:ext cx="5751513" cy="5736792"/>
          </a:xfrm>
          <a:prstGeom prst="rect">
            <a:avLst/>
          </a:prstGeom>
        </p:spPr>
        <p:txBody>
          <a:bodyPr vert="horz" lIns="91440" tIns="45720" rIns="91440" bIns="45720" rtlCol="0">
            <a:noAutofit/>
          </a:bodyPr>
          <a:lstStyle/>
          <a:p>
            <a:pPr lvl="0"/>
            <a:r>
              <a:rPr lang="en-GB" noProof="0" err="1"/>
              <a:t>Muokkaa</a:t>
            </a:r>
            <a:r>
              <a:rPr lang="en-GB" noProof="0"/>
              <a:t> </a:t>
            </a:r>
            <a:r>
              <a:rPr lang="en-GB" noProof="0" err="1"/>
              <a:t>tekstin</a:t>
            </a:r>
            <a:r>
              <a:rPr lang="en-GB" noProof="0"/>
              <a:t> </a:t>
            </a:r>
            <a:r>
              <a:rPr lang="en-GB" noProof="0" err="1"/>
              <a:t>perustyylejä</a:t>
            </a:r>
            <a:r>
              <a:rPr lang="en-GB" noProof="0"/>
              <a:t> </a:t>
            </a:r>
            <a:r>
              <a:rPr lang="en-GB" noProof="0" err="1"/>
              <a:t>napsauttamalla</a:t>
            </a:r>
            <a:endParaRPr lang="en-GB" noProof="0"/>
          </a:p>
          <a:p>
            <a:pPr lvl="1"/>
            <a:r>
              <a:rPr lang="en-GB" noProof="0" err="1"/>
              <a:t>toinen</a:t>
            </a:r>
            <a:r>
              <a:rPr lang="en-GB" noProof="0"/>
              <a:t> </a:t>
            </a:r>
            <a:r>
              <a:rPr lang="en-GB" noProof="0" err="1"/>
              <a:t>taso</a:t>
            </a:r>
            <a:endParaRPr lang="en-GB" noProof="0"/>
          </a:p>
          <a:p>
            <a:pPr lvl="2"/>
            <a:r>
              <a:rPr lang="en-GB" noProof="0" err="1"/>
              <a:t>kolmas</a:t>
            </a:r>
            <a:r>
              <a:rPr lang="en-GB" noProof="0"/>
              <a:t> </a:t>
            </a:r>
            <a:r>
              <a:rPr lang="en-GB" noProof="0" err="1"/>
              <a:t>taso</a:t>
            </a:r>
            <a:endParaRPr lang="en-GB" noProof="0"/>
          </a:p>
          <a:p>
            <a:pPr lvl="3"/>
            <a:r>
              <a:rPr lang="en-GB" noProof="0" err="1"/>
              <a:t>neljäs</a:t>
            </a:r>
            <a:r>
              <a:rPr lang="en-GB" noProof="0"/>
              <a:t> </a:t>
            </a:r>
            <a:r>
              <a:rPr lang="en-GB" noProof="0" err="1"/>
              <a:t>taso</a:t>
            </a:r>
            <a:endParaRPr lang="en-GB" noProof="0"/>
          </a:p>
          <a:p>
            <a:pPr lvl="4"/>
            <a:r>
              <a:rPr lang="en-GB" noProof="0" err="1"/>
              <a:t>viides</a:t>
            </a:r>
            <a:r>
              <a:rPr lang="en-GB" noProof="0"/>
              <a:t> </a:t>
            </a:r>
            <a:r>
              <a:rPr lang="en-GB" noProof="0" err="1"/>
              <a:t>taso</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2"/>
          </p:nvPr>
        </p:nvSpPr>
        <p:spPr>
          <a:xfrm>
            <a:off x="1566863" y="6436800"/>
            <a:ext cx="661027" cy="216000"/>
          </a:xfrm>
          <a:prstGeom prst="rect">
            <a:avLst/>
          </a:prstGeom>
        </p:spPr>
        <p:txBody>
          <a:bodyPr vert="horz" lIns="0" tIns="0" rIns="0" bIns="0" rtlCol="0" anchor="ctr"/>
          <a:lstStyle>
            <a:lvl1pPr algn="l">
              <a:defRPr sz="700">
                <a:solidFill>
                  <a:schemeClr val="tx1"/>
                </a:solidFill>
              </a:defRPr>
            </a:lvl1pPr>
          </a:lstStyle>
          <a:p>
            <a:fld id="{C1EF5AA2-DCC1-4BAA-BCA1-5AFF8A002553}" type="datetime1">
              <a:rPr lang="en-GB" noProof="0" smtClean="0"/>
              <a:t>19/09/2022</a:t>
            </a:fld>
            <a:endParaRPr lang="en-GB" noProof="0"/>
          </a:p>
        </p:txBody>
      </p:sp>
      <p:sp>
        <p:nvSpPr>
          <p:cNvPr id="5" name="Alatunnisteen paikkamerkki 4">
            <a:extLst>
              <a:ext uri="{C183D7F6-B498-43B3-948B-1728B52AA6E4}">
                <adec:decorative xmlns:adec="http://schemas.microsoft.com/office/drawing/2017/decorative" val="1"/>
              </a:ext>
            </a:extLst>
          </p:cNvPr>
          <p:cNvSpPr>
            <a:spLocks noGrp="1"/>
          </p:cNvSpPr>
          <p:nvPr>
            <p:ph type="ftr" sz="quarter" idx="3"/>
          </p:nvPr>
        </p:nvSpPr>
        <p:spPr>
          <a:xfrm>
            <a:off x="2239861" y="6436800"/>
            <a:ext cx="4618765" cy="216000"/>
          </a:xfrm>
          <a:prstGeom prst="rect">
            <a:avLst/>
          </a:prstGeom>
        </p:spPr>
        <p:txBody>
          <a:bodyPr vert="horz" lIns="0" tIns="0" rIns="0" bIns="0" rtlCol="0" anchor="ctr"/>
          <a:lstStyle>
            <a:lvl1pPr algn="l">
              <a:defRPr sz="700">
                <a:solidFill>
                  <a:schemeClr val="tx1"/>
                </a:solidFill>
              </a:defRPr>
            </a:lvl1pPr>
          </a:lstStyle>
          <a:p>
            <a:r>
              <a:rPr lang="en-GB" noProof="0"/>
              <a:t>Footer</a:t>
            </a:r>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4"/>
          </p:nvPr>
        </p:nvSpPr>
        <p:spPr>
          <a:xfrm>
            <a:off x="341313" y="6436800"/>
            <a:ext cx="388529" cy="216000"/>
          </a:xfrm>
          <a:prstGeom prst="rect">
            <a:avLst/>
          </a:prstGeom>
        </p:spPr>
        <p:txBody>
          <a:bodyPr vert="horz" lIns="0" tIns="0" rIns="0" bIns="0" rtlCol="0" anchor="ctr"/>
          <a:lstStyle>
            <a:lvl1pPr algn="l">
              <a:defRPr sz="700">
                <a:solidFill>
                  <a:schemeClr val="tx1"/>
                </a:solidFill>
              </a:defRPr>
            </a:lvl1pPr>
          </a:lstStyle>
          <a:p>
            <a:fld id="{799663BE-0A7D-4715-8D39-0EC59974DD85}" type="slidenum">
              <a:rPr lang="en-GB" noProof="0" smtClean="0"/>
              <a:pPr/>
              <a:t>‹#›</a:t>
            </a:fld>
            <a:endParaRPr lang="en-GB" noProof="0"/>
          </a:p>
        </p:txBody>
      </p:sp>
      <p:sp>
        <p:nvSpPr>
          <p:cNvPr id="26" name="Tekstiruutu 25">
            <a:extLst>
              <a:ext uri="{C183D7F6-B498-43B3-948B-1728B52AA6E4}">
                <adec:decorative xmlns:adec="http://schemas.microsoft.com/office/drawing/2017/decorative" val="1"/>
              </a:ext>
            </a:extLst>
          </p:cNvPr>
          <p:cNvSpPr txBox="1"/>
          <p:nvPr userDrawn="1"/>
        </p:nvSpPr>
        <p:spPr>
          <a:xfrm>
            <a:off x="9707213" y="6436800"/>
            <a:ext cx="2140299" cy="216000"/>
          </a:xfrm>
          <a:prstGeom prst="rect">
            <a:avLst/>
          </a:prstGeom>
          <a:noFill/>
        </p:spPr>
        <p:txBody>
          <a:bodyPr wrap="square" lIns="0" tIns="0" rIns="0" bIns="0" rtlCol="0" anchor="ctr" anchorCtr="0">
            <a:noAutofit/>
          </a:bodyPr>
          <a:lstStyle/>
          <a:p>
            <a:pPr algn="r"/>
            <a:r>
              <a:rPr lang="en-GB" sz="600" b="1" noProof="0">
                <a:solidFill>
                  <a:schemeClr val="tx1"/>
                </a:solidFill>
              </a:rPr>
              <a:t>University of Oulu</a:t>
            </a:r>
          </a:p>
        </p:txBody>
      </p:sp>
    </p:spTree>
    <p:extLst>
      <p:ext uri="{BB962C8B-B14F-4D97-AF65-F5344CB8AC3E}">
        <p14:creationId xmlns:p14="http://schemas.microsoft.com/office/powerpoint/2010/main" val="2856644704"/>
      </p:ext>
    </p:extLst>
  </p:cSld>
  <p:clrMap bg1="lt1" tx1="dk1" bg2="lt2" tx2="dk2" accent1="accent1" accent2="accent2" accent3="accent3" accent4="accent4" accent5="accent5" accent6="accent6" hlink="hlink" folHlink="folHlink"/>
  <p:sldLayoutIdLst>
    <p:sldLayoutId id="2147483742" r:id="rId1"/>
    <p:sldLayoutId id="2147483807" r:id="rId2"/>
    <p:sldLayoutId id="2147483746" r:id="rId3"/>
    <p:sldLayoutId id="2147483747" r:id="rId4"/>
    <p:sldLayoutId id="2147483763" r:id="rId5"/>
    <p:sldLayoutId id="2147483764" r:id="rId6"/>
    <p:sldLayoutId id="2147483757" r:id="rId7"/>
    <p:sldLayoutId id="2147483760" r:id="rId8"/>
    <p:sldLayoutId id="2147483767" r:id="rId9"/>
    <p:sldLayoutId id="2147483770" r:id="rId10"/>
    <p:sldLayoutId id="2147483766" r:id="rId11"/>
    <p:sldLayoutId id="2147483774" r:id="rId12"/>
    <p:sldLayoutId id="2147483777" r:id="rId13"/>
    <p:sldLayoutId id="2147483773" r:id="rId14"/>
    <p:sldLayoutId id="2147483780" r:id="rId15"/>
    <p:sldLayoutId id="2147483783" r:id="rId16"/>
    <p:sldLayoutId id="2147483779" r:id="rId17"/>
    <p:sldLayoutId id="2147483786" r:id="rId18"/>
    <p:sldLayoutId id="2147483789" r:id="rId19"/>
    <p:sldLayoutId id="2147483785" r:id="rId20"/>
    <p:sldLayoutId id="2147483808" r:id="rId21"/>
    <p:sldLayoutId id="2147483800" r:id="rId22"/>
    <p:sldLayoutId id="2147483803" r:id="rId23"/>
    <p:sldLayoutId id="2147483799" r:id="rId24"/>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400" b="0" kern="1200">
          <a:solidFill>
            <a:schemeClr val="tx1"/>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000" b="0" kern="1200">
          <a:solidFill>
            <a:schemeClr val="tx1"/>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chemeClr val="tx1"/>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chemeClr val="tx1"/>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982">
          <p15:clr>
            <a:srgbClr val="F26B43"/>
          </p15:clr>
        </p15:guide>
        <p15:guide id="4" pos="855">
          <p15:clr>
            <a:srgbClr val="F26B43"/>
          </p15:clr>
        </p15:guide>
        <p15:guide id="5" pos="209">
          <p15:clr>
            <a:srgbClr val="F26B43"/>
          </p15:clr>
        </p15:guide>
        <p15:guide id="6" pos="3779">
          <p15:clr>
            <a:srgbClr val="F26B43"/>
          </p15:clr>
        </p15:guide>
        <p15:guide id="7" pos="3912">
          <p15:clr>
            <a:srgbClr val="F26B43"/>
          </p15:clr>
        </p15:guide>
        <p15:guide id="8" pos="74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mailto:henna.longi@oulu.fi"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package" Target="../embeddings/Microsoft_Excel_Worksheet.xlsx"/><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DA84-F8A2-4313-AD01-D7C9D1EA28AD}"/>
              </a:ext>
            </a:extLst>
          </p:cNvPr>
          <p:cNvSpPr>
            <a:spLocks noGrp="1"/>
          </p:cNvSpPr>
          <p:nvPr>
            <p:ph type="ctrTitle"/>
          </p:nvPr>
        </p:nvSpPr>
        <p:spPr/>
        <p:txBody>
          <a:bodyPr/>
          <a:lstStyle/>
          <a:p>
            <a:r>
              <a:rPr lang="fi-FI"/>
              <a:t>I4WORLD</a:t>
            </a:r>
          </a:p>
        </p:txBody>
      </p:sp>
      <p:sp>
        <p:nvSpPr>
          <p:cNvPr id="5" name="TextBox 4">
            <a:extLst>
              <a:ext uri="{FF2B5EF4-FFF2-40B4-BE49-F238E27FC236}">
                <a16:creationId xmlns:a16="http://schemas.microsoft.com/office/drawing/2014/main" id="{B36EC595-697E-470D-9575-88425B0803EB}"/>
              </a:ext>
            </a:extLst>
          </p:cNvPr>
          <p:cNvSpPr txBox="1"/>
          <p:nvPr/>
        </p:nvSpPr>
        <p:spPr>
          <a:xfrm>
            <a:off x="2115129" y="5647293"/>
            <a:ext cx="3556000" cy="1200329"/>
          </a:xfrm>
          <a:prstGeom prst="rect">
            <a:avLst/>
          </a:prstGeom>
          <a:noFill/>
        </p:spPr>
        <p:txBody>
          <a:bodyPr wrap="square" lIns="91440" tIns="45720" rIns="91440" bIns="45720" anchor="t">
            <a:spAutoFit/>
          </a:bodyPr>
          <a:lstStyle/>
          <a:p>
            <a:pPr>
              <a:defRPr/>
            </a:pPr>
            <a:r>
              <a:rPr lang="en-US" i="1">
                <a:latin typeface="Arial" panose="020B0604020202020204"/>
              </a:rPr>
              <a:t>HORIZON-MSCA-2021-COFUND-DP </a:t>
            </a:r>
            <a:r>
              <a:rPr kumimoji="0" lang="en-US" sz="1800" b="0" i="1" u="none" strike="noStrike" kern="1200" cap="none" spc="0" normalizeH="0" baseline="0" noProof="0">
                <a:ln>
                  <a:noFill/>
                </a:ln>
                <a:effectLst/>
                <a:uLnTx/>
                <a:uFillTx/>
                <a:latin typeface="Arial" panose="020B0604020202020204"/>
                <a:ea typeface="+mn-ea"/>
                <a:cs typeface="+mn-cs"/>
              </a:rPr>
              <a:t>I4WORLD</a:t>
            </a:r>
            <a:r>
              <a:rPr lang="en-US" i="1">
                <a:latin typeface="Arial" panose="020B0604020202020204"/>
              </a:rPr>
              <a:t> </a:t>
            </a:r>
            <a:r>
              <a:rPr kumimoji="0" lang="en-US" sz="1800" b="0" i="1" u="none" strike="noStrike" kern="1200" cap="none" spc="0" normalizeH="0" baseline="0" noProof="0">
                <a:ln>
                  <a:noFill/>
                </a:ln>
                <a:effectLst/>
                <a:uLnTx/>
                <a:uFillTx/>
                <a:latin typeface="Arial" panose="020B0604020202020204"/>
                <a:ea typeface="+mn-ea"/>
                <a:cs typeface="+mn-cs"/>
              </a:rPr>
              <a:t>– </a:t>
            </a:r>
            <a:r>
              <a:rPr kumimoji="0" lang="en-US" sz="1800" b="0" i="1" u="none" strike="noStrike" kern="1200" cap="none" spc="0" normalizeH="0" baseline="0" noProof="0">
                <a:ln>
                  <a:noFill/>
                </a:ln>
                <a:effectLst/>
                <a:highlight>
                  <a:srgbClr val="FFFF00"/>
                </a:highlight>
                <a:uLnTx/>
                <a:uFillTx/>
                <a:latin typeface="Arial" panose="020B0604020202020204"/>
                <a:ea typeface="+mn-ea"/>
                <a:cs typeface="+mn-cs"/>
              </a:rPr>
              <a:t>grant agreement preparation phase	</a:t>
            </a:r>
            <a:endParaRPr lang="fi-FI" sz="1800" b="0" i="1" u="none" strike="noStrike" kern="1200" cap="none" spc="0" normalizeH="0" baseline="0" noProof="0">
              <a:ln>
                <a:noFill/>
              </a:ln>
              <a:effectLst/>
              <a:highlight>
                <a:srgbClr val="FFFF00"/>
              </a:highlight>
              <a:uLnTx/>
              <a:uFillTx/>
              <a:latin typeface="Arial" panose="020B0604020202020204"/>
              <a:cs typeface="Arial"/>
            </a:endParaRPr>
          </a:p>
        </p:txBody>
      </p:sp>
      <p:pic>
        <p:nvPicPr>
          <p:cNvPr id="3" name="Picture 2">
            <a:extLst>
              <a:ext uri="{FF2B5EF4-FFF2-40B4-BE49-F238E27FC236}">
                <a16:creationId xmlns:a16="http://schemas.microsoft.com/office/drawing/2014/main" id="{9D1112E9-21AF-4ECE-A1CE-980DFB35FD10}"/>
              </a:ext>
            </a:extLst>
          </p:cNvPr>
          <p:cNvPicPr>
            <a:picLocks noChangeAspect="1"/>
          </p:cNvPicPr>
          <p:nvPr/>
        </p:nvPicPr>
        <p:blipFill>
          <a:blip r:embed="rId2"/>
          <a:stretch>
            <a:fillRect/>
          </a:stretch>
        </p:blipFill>
        <p:spPr>
          <a:xfrm>
            <a:off x="7998693" y="5647293"/>
            <a:ext cx="3946707" cy="828000"/>
          </a:xfrm>
          <a:prstGeom prst="rect">
            <a:avLst/>
          </a:prstGeom>
        </p:spPr>
      </p:pic>
      <p:pic>
        <p:nvPicPr>
          <p:cNvPr id="4" name="Picture 3">
            <a:extLst>
              <a:ext uri="{FF2B5EF4-FFF2-40B4-BE49-F238E27FC236}">
                <a16:creationId xmlns:a16="http://schemas.microsoft.com/office/drawing/2014/main" id="{4EF3F724-09F9-4B7C-9B6F-F71225E31604}"/>
              </a:ext>
            </a:extLst>
          </p:cNvPr>
          <p:cNvPicPr>
            <a:picLocks noChangeAspect="1"/>
          </p:cNvPicPr>
          <p:nvPr/>
        </p:nvPicPr>
        <p:blipFill>
          <a:blip r:embed="rId3"/>
          <a:stretch>
            <a:fillRect/>
          </a:stretch>
        </p:blipFill>
        <p:spPr>
          <a:xfrm>
            <a:off x="339725" y="5130349"/>
            <a:ext cx="1621643" cy="1593273"/>
          </a:xfrm>
          <a:prstGeom prst="rect">
            <a:avLst/>
          </a:prstGeom>
        </p:spPr>
      </p:pic>
      <p:sp>
        <p:nvSpPr>
          <p:cNvPr id="7" name="Tekstiruutu 6">
            <a:extLst>
              <a:ext uri="{FF2B5EF4-FFF2-40B4-BE49-F238E27FC236}">
                <a16:creationId xmlns:a16="http://schemas.microsoft.com/office/drawing/2014/main" id="{49B5C655-CCA6-A6BD-BC44-C55D1DBDB287}"/>
              </a:ext>
            </a:extLst>
          </p:cNvPr>
          <p:cNvSpPr txBox="1"/>
          <p:nvPr/>
        </p:nvSpPr>
        <p:spPr>
          <a:xfrm>
            <a:off x="2389632" y="3618323"/>
            <a:ext cx="8583168" cy="1107996"/>
          </a:xfrm>
          <a:prstGeom prst="rect">
            <a:avLst/>
          </a:prstGeom>
          <a:noFill/>
        </p:spPr>
        <p:txBody>
          <a:bodyPr wrap="square">
            <a:spAutoFit/>
          </a:bodyPr>
          <a:lstStyle/>
          <a:p>
            <a:r>
              <a:rPr kumimoji="0" lang="en-US" sz="2200" b="1" i="0" u="none" strike="noStrike" kern="1200" cap="none" spc="0" normalizeH="0" baseline="0" noProof="0">
                <a:ln>
                  <a:noFill/>
                </a:ln>
                <a:solidFill>
                  <a:srgbClr val="23408F"/>
                </a:solidFill>
                <a:effectLst/>
                <a:uLnTx/>
                <a:uFillTx/>
                <a:latin typeface="Arial" panose="020B0604020202020204"/>
                <a:ea typeface="+mj-ea"/>
                <a:cs typeface="+mj-cs"/>
              </a:rPr>
              <a:t>Imaging and </a:t>
            </a:r>
            <a:r>
              <a:rPr kumimoji="0" lang="en-US" sz="2200" b="1" i="0" u="none" strike="noStrike" kern="1200" cap="none" spc="0" normalizeH="0" baseline="0" noProof="0" err="1">
                <a:ln>
                  <a:noFill/>
                </a:ln>
                <a:solidFill>
                  <a:srgbClr val="23408F"/>
                </a:solidFill>
                <a:effectLst/>
                <a:uLnTx/>
                <a:uFillTx/>
                <a:latin typeface="Arial" panose="020B0604020202020204"/>
                <a:ea typeface="+mj-ea"/>
                <a:cs typeface="+mj-cs"/>
              </a:rPr>
              <a:t>Characterisation</a:t>
            </a:r>
            <a:r>
              <a:rPr kumimoji="0" lang="en-US" sz="2200" b="1" i="0" u="none" strike="noStrike" kern="1200" cap="none" spc="0" normalizeH="0" baseline="0" noProof="0">
                <a:ln>
                  <a:noFill/>
                </a:ln>
                <a:solidFill>
                  <a:srgbClr val="23408F"/>
                </a:solidFill>
                <a:effectLst/>
                <a:uLnTx/>
                <a:uFillTx/>
                <a:latin typeface="Arial" panose="020B0604020202020204"/>
                <a:ea typeface="+mj-ea"/>
                <a:cs typeface="+mj-cs"/>
              </a:rPr>
              <a:t> for a Sustainable World</a:t>
            </a:r>
          </a:p>
          <a:p>
            <a:endParaRPr lang="fi-FI" sz="2200" b="1">
              <a:solidFill>
                <a:srgbClr val="23408F"/>
              </a:solidFill>
              <a:latin typeface="Arial" panose="020B0604020202020204"/>
              <a:ea typeface="+mj-ea"/>
              <a:cs typeface="+mj-cs"/>
            </a:endParaRPr>
          </a:p>
          <a:p>
            <a:r>
              <a:rPr lang="fi-FI" sz="2200" b="1">
                <a:solidFill>
                  <a:srgbClr val="23408F"/>
                </a:solidFill>
                <a:latin typeface="Arial" panose="020B0604020202020204"/>
                <a:ea typeface="+mj-ea"/>
                <a:cs typeface="+mj-cs"/>
              </a:rPr>
              <a:t>		Infosession 16.9.2022</a:t>
            </a:r>
            <a:endParaRPr lang="en-US" sz="2200" b="1">
              <a:solidFill>
                <a:srgbClr val="23408F"/>
              </a:solidFill>
              <a:latin typeface="Arial" panose="020B0604020202020204"/>
              <a:ea typeface="+mj-ea"/>
              <a:cs typeface="+mj-cs"/>
            </a:endParaRPr>
          </a:p>
        </p:txBody>
      </p:sp>
    </p:spTree>
    <p:extLst>
      <p:ext uri="{BB962C8B-B14F-4D97-AF65-F5344CB8AC3E}">
        <p14:creationId xmlns:p14="http://schemas.microsoft.com/office/powerpoint/2010/main" val="173809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7903-3E5E-409E-8CE1-E4D8BA8C7F53}"/>
              </a:ext>
            </a:extLst>
          </p:cNvPr>
          <p:cNvSpPr>
            <a:spLocks noGrp="1"/>
          </p:cNvSpPr>
          <p:nvPr>
            <p:ph type="title"/>
          </p:nvPr>
        </p:nvSpPr>
        <p:spPr>
          <a:xfrm>
            <a:off x="1451150" y="578840"/>
            <a:ext cx="5218669" cy="3565321"/>
          </a:xfrm>
        </p:spPr>
        <p:txBody>
          <a:bodyPr>
            <a:normAutofit/>
          </a:bodyPr>
          <a:lstStyle/>
          <a:p>
            <a:r>
              <a:rPr lang="fi-FI" sz="3600">
                <a:cs typeface="Arial"/>
              </a:rPr>
              <a:t>UOULU </a:t>
            </a:r>
            <a:r>
              <a:rPr lang="fi-FI" sz="3600" err="1">
                <a:cs typeface="Arial"/>
              </a:rPr>
              <a:t>research</a:t>
            </a:r>
            <a:r>
              <a:rPr lang="fi-FI" sz="3600">
                <a:cs typeface="Arial"/>
              </a:rPr>
              <a:t> </a:t>
            </a:r>
            <a:r>
              <a:rPr lang="fi-FI" sz="3600" err="1">
                <a:cs typeface="Arial"/>
              </a:rPr>
              <a:t>units</a:t>
            </a:r>
            <a:endParaRPr lang="fi-FI" sz="3600"/>
          </a:p>
        </p:txBody>
      </p:sp>
      <p:sp>
        <p:nvSpPr>
          <p:cNvPr id="3" name="Content Placeholder 2">
            <a:extLst>
              <a:ext uri="{FF2B5EF4-FFF2-40B4-BE49-F238E27FC236}">
                <a16:creationId xmlns:a16="http://schemas.microsoft.com/office/drawing/2014/main" id="{76CA77C9-590A-4F8E-AE33-9D29E57FC7EE}"/>
              </a:ext>
            </a:extLst>
          </p:cNvPr>
          <p:cNvSpPr>
            <a:spLocks noGrp="1"/>
          </p:cNvSpPr>
          <p:nvPr>
            <p:ph idx="13"/>
          </p:nvPr>
        </p:nvSpPr>
        <p:spPr>
          <a:xfrm>
            <a:off x="1032608" y="1404815"/>
            <a:ext cx="5637212" cy="4843192"/>
          </a:xfrm>
        </p:spPr>
        <p:txBody>
          <a:bodyPr vert="horz" lIns="91440" tIns="45720" rIns="91440" bIns="45720" rtlCol="0" anchor="t">
            <a:noAutofit/>
          </a:bodyPr>
          <a:lstStyle/>
          <a:p>
            <a:pPr marL="0" indent="0">
              <a:buNone/>
            </a:pPr>
            <a:r>
              <a:rPr lang="fi-FI" sz="1400" b="1" dirty="0" err="1">
                <a:cs typeface="Arial"/>
              </a:rPr>
              <a:t>Faculty</a:t>
            </a:r>
            <a:r>
              <a:rPr lang="fi-FI" sz="1400" b="1" dirty="0">
                <a:cs typeface="Arial"/>
              </a:rPr>
              <a:t> of Science</a:t>
            </a:r>
          </a:p>
          <a:p>
            <a:pPr marL="360045" indent="-360045"/>
            <a:r>
              <a:rPr lang="fi-FI" sz="1400" dirty="0">
                <a:cs typeface="Arial"/>
              </a:rPr>
              <a:t>Nano and </a:t>
            </a:r>
            <a:r>
              <a:rPr lang="fi-FI" sz="1400" dirty="0" err="1">
                <a:cs typeface="Arial"/>
              </a:rPr>
              <a:t>Molecular</a:t>
            </a:r>
            <a:r>
              <a:rPr lang="fi-FI" sz="1400" dirty="0">
                <a:cs typeface="Arial"/>
              </a:rPr>
              <a:t> Systems (NANOMO)  </a:t>
            </a:r>
          </a:p>
          <a:p>
            <a:pPr marL="360045" indent="-360045"/>
            <a:r>
              <a:rPr lang="fi-FI" sz="1400" dirty="0" err="1">
                <a:cs typeface="Arial"/>
              </a:rPr>
              <a:t>Ecology</a:t>
            </a:r>
            <a:r>
              <a:rPr lang="fi-FI" sz="1400" dirty="0">
                <a:cs typeface="Arial"/>
              </a:rPr>
              <a:t> and </a:t>
            </a:r>
            <a:r>
              <a:rPr lang="fi-FI" sz="1400" dirty="0" err="1">
                <a:cs typeface="Arial"/>
              </a:rPr>
              <a:t>Genetics</a:t>
            </a:r>
            <a:r>
              <a:rPr lang="fi-FI" sz="1400" dirty="0">
                <a:cs typeface="Arial"/>
              </a:rPr>
              <a:t> (EG)    </a:t>
            </a:r>
          </a:p>
          <a:p>
            <a:pPr marL="360045" indent="-360045"/>
            <a:r>
              <a:rPr lang="fi-FI" sz="1400" dirty="0">
                <a:cs typeface="Arial"/>
              </a:rPr>
              <a:t>Mathematical Sciences (MATH) </a:t>
            </a:r>
          </a:p>
          <a:p>
            <a:pPr marL="360045" indent="-360045"/>
            <a:r>
              <a:rPr lang="fi-FI" sz="1400" dirty="0" err="1">
                <a:cs typeface="Arial"/>
              </a:rPr>
              <a:t>Nuclear</a:t>
            </a:r>
            <a:r>
              <a:rPr lang="fi-FI" sz="1400" dirty="0">
                <a:cs typeface="Arial"/>
              </a:rPr>
              <a:t> </a:t>
            </a:r>
            <a:r>
              <a:rPr lang="fi-FI" sz="1400" dirty="0" err="1">
                <a:cs typeface="Arial"/>
              </a:rPr>
              <a:t>Magnetic</a:t>
            </a:r>
            <a:r>
              <a:rPr lang="fi-FI" sz="1400" dirty="0">
                <a:cs typeface="Arial"/>
              </a:rPr>
              <a:t> </a:t>
            </a:r>
            <a:r>
              <a:rPr lang="fi-FI" sz="1400" dirty="0" err="1">
                <a:cs typeface="Arial"/>
              </a:rPr>
              <a:t>Resonance</a:t>
            </a:r>
            <a:r>
              <a:rPr lang="fi-FI" sz="1400" dirty="0">
                <a:cs typeface="Arial"/>
              </a:rPr>
              <a:t> (NMR)   </a:t>
            </a:r>
          </a:p>
          <a:p>
            <a:pPr marL="360045" indent="-360045"/>
            <a:r>
              <a:rPr lang="fi-FI" sz="1400" dirty="0" err="1">
                <a:cs typeface="Arial"/>
              </a:rPr>
              <a:t>Space</a:t>
            </a:r>
            <a:r>
              <a:rPr lang="fi-FI" sz="1400" dirty="0">
                <a:cs typeface="Arial"/>
              </a:rPr>
              <a:t> </a:t>
            </a:r>
            <a:r>
              <a:rPr lang="fi-FI" sz="1400" dirty="0" err="1">
                <a:cs typeface="Arial"/>
              </a:rPr>
              <a:t>Physics</a:t>
            </a:r>
            <a:r>
              <a:rPr lang="fi-FI" sz="1400" dirty="0">
                <a:cs typeface="Arial"/>
              </a:rPr>
              <a:t> and </a:t>
            </a:r>
            <a:r>
              <a:rPr lang="fi-FI" sz="1400" dirty="0" err="1">
                <a:cs typeface="Arial"/>
              </a:rPr>
              <a:t>Astronomy</a:t>
            </a:r>
            <a:r>
              <a:rPr lang="fi-FI" sz="1400" dirty="0">
                <a:cs typeface="Arial"/>
              </a:rPr>
              <a:t> (SPA) </a:t>
            </a:r>
          </a:p>
          <a:p>
            <a:pPr marL="0" indent="0">
              <a:buNone/>
            </a:pPr>
            <a:r>
              <a:rPr lang="fi-FI" sz="1400" b="1" dirty="0" err="1">
                <a:cs typeface="Arial"/>
              </a:rPr>
              <a:t>Faculty</a:t>
            </a:r>
            <a:r>
              <a:rPr lang="fi-FI" sz="1400" b="1" dirty="0">
                <a:cs typeface="Arial"/>
              </a:rPr>
              <a:t> of </a:t>
            </a:r>
            <a:r>
              <a:rPr lang="fi-FI" sz="1400" b="1" dirty="0" err="1">
                <a:cs typeface="Arial"/>
              </a:rPr>
              <a:t>Biochemistry</a:t>
            </a:r>
            <a:r>
              <a:rPr lang="fi-FI" sz="1400" b="1" dirty="0">
                <a:cs typeface="Arial"/>
              </a:rPr>
              <a:t> and </a:t>
            </a:r>
            <a:r>
              <a:rPr lang="fi-FI" sz="1400" b="1" dirty="0" err="1">
                <a:cs typeface="Arial"/>
              </a:rPr>
              <a:t>Molecular</a:t>
            </a:r>
            <a:r>
              <a:rPr lang="fi-FI" sz="1400" b="1" dirty="0">
                <a:cs typeface="Arial"/>
              </a:rPr>
              <a:t> </a:t>
            </a:r>
            <a:r>
              <a:rPr lang="fi-FI" sz="1400" b="1" dirty="0" err="1">
                <a:cs typeface="Arial"/>
              </a:rPr>
              <a:t>Medicine</a:t>
            </a:r>
            <a:endParaRPr lang="fi-FI" sz="1400" b="1" dirty="0">
              <a:cs typeface="Arial"/>
            </a:endParaRPr>
          </a:p>
          <a:p>
            <a:pPr marL="360045" indent="-360045"/>
            <a:r>
              <a:rPr lang="fi-FI" sz="1400" dirty="0" err="1">
                <a:cs typeface="Arial"/>
              </a:rPr>
              <a:t>Disease</a:t>
            </a:r>
            <a:r>
              <a:rPr lang="fi-FI" sz="1400" dirty="0">
                <a:cs typeface="Arial"/>
              </a:rPr>
              <a:t> Networks (DN) </a:t>
            </a:r>
          </a:p>
          <a:p>
            <a:pPr marL="360045" indent="-360045"/>
            <a:r>
              <a:rPr lang="fi-FI" sz="1400" dirty="0">
                <a:cs typeface="Arial"/>
              </a:rPr>
              <a:t>ECM-</a:t>
            </a:r>
            <a:r>
              <a:rPr lang="fi-FI" sz="1400" dirty="0" err="1">
                <a:cs typeface="Arial"/>
              </a:rPr>
              <a:t>Hypoxia</a:t>
            </a:r>
            <a:r>
              <a:rPr lang="fi-FI" sz="1400" dirty="0">
                <a:cs typeface="Arial"/>
              </a:rPr>
              <a:t> (ECMH)         </a:t>
            </a:r>
          </a:p>
          <a:p>
            <a:pPr marL="360045" indent="-360045"/>
            <a:r>
              <a:rPr lang="fi-FI" sz="1400" dirty="0" err="1">
                <a:cs typeface="Arial"/>
              </a:rPr>
              <a:t>Protein</a:t>
            </a:r>
            <a:r>
              <a:rPr lang="fi-FI" sz="1400" dirty="0">
                <a:cs typeface="Arial"/>
              </a:rPr>
              <a:t> and </a:t>
            </a:r>
            <a:r>
              <a:rPr lang="fi-FI" sz="1400" dirty="0" err="1">
                <a:cs typeface="Arial"/>
              </a:rPr>
              <a:t>Structural</a:t>
            </a:r>
            <a:r>
              <a:rPr lang="fi-FI" sz="1400" dirty="0">
                <a:cs typeface="Arial"/>
              </a:rPr>
              <a:t> </a:t>
            </a:r>
            <a:r>
              <a:rPr lang="fi-FI" sz="1400" dirty="0" err="1">
                <a:cs typeface="Arial"/>
              </a:rPr>
              <a:t>Biology</a:t>
            </a:r>
            <a:r>
              <a:rPr lang="fi-FI" sz="1400" dirty="0">
                <a:cs typeface="Arial"/>
              </a:rPr>
              <a:t> (PSB) </a:t>
            </a:r>
          </a:p>
          <a:p>
            <a:pPr marL="0" indent="0">
              <a:buNone/>
            </a:pPr>
            <a:r>
              <a:rPr lang="fi-FI" sz="1400" b="1" dirty="0">
                <a:ea typeface="+mn-lt"/>
                <a:cs typeface="+mn-lt"/>
              </a:rPr>
              <a:t>Oulu Business School</a:t>
            </a:r>
          </a:p>
          <a:p>
            <a:pPr marL="360045" indent="-360045"/>
            <a:r>
              <a:rPr lang="fi-FI" sz="1400" dirty="0">
                <a:ea typeface="+mn-lt"/>
                <a:cs typeface="+mn-lt"/>
              </a:rPr>
              <a:t>Marketing, Management and International Business (MMI) </a:t>
            </a:r>
          </a:p>
          <a:p>
            <a:pPr marL="0" indent="0">
              <a:buNone/>
            </a:pPr>
            <a:r>
              <a:rPr lang="fi-FI" sz="1400" b="1" dirty="0" err="1">
                <a:cs typeface="Arial"/>
              </a:rPr>
              <a:t>Faculty</a:t>
            </a:r>
            <a:r>
              <a:rPr lang="fi-FI" sz="1400" b="1" dirty="0">
                <a:cs typeface="Arial"/>
              </a:rPr>
              <a:t> of </a:t>
            </a:r>
            <a:r>
              <a:rPr lang="fi-FI" sz="1400" b="1" dirty="0" err="1">
                <a:cs typeface="Arial"/>
              </a:rPr>
              <a:t>Medicine</a:t>
            </a:r>
            <a:endParaRPr lang="fi-FI" sz="1400" b="1" dirty="0">
              <a:cs typeface="Arial"/>
            </a:endParaRPr>
          </a:p>
          <a:p>
            <a:pPr marL="360045" indent="-360045"/>
            <a:r>
              <a:rPr lang="fi-FI" sz="1400" dirty="0" err="1">
                <a:cs typeface="Arial"/>
              </a:rPr>
              <a:t>Clinical</a:t>
            </a:r>
            <a:r>
              <a:rPr lang="fi-FI" sz="1400" dirty="0">
                <a:cs typeface="Arial"/>
              </a:rPr>
              <a:t> Neuroscience (CN)                          </a:t>
            </a:r>
          </a:p>
          <a:p>
            <a:pPr marL="360045" indent="-360045"/>
            <a:r>
              <a:rPr lang="fi-FI" sz="1400" dirty="0">
                <a:cs typeface="Arial"/>
              </a:rPr>
              <a:t>Health Sciences and Technology</a:t>
            </a:r>
          </a:p>
          <a:p>
            <a:pPr marL="0" indent="0">
              <a:buNone/>
            </a:pPr>
            <a:endParaRPr lang="fi-FI">
              <a:cs typeface="Arial" panose="020B0604020202020204"/>
            </a:endParaRPr>
          </a:p>
        </p:txBody>
      </p:sp>
      <p:sp>
        <p:nvSpPr>
          <p:cNvPr id="5" name="Content Placeholder 2">
            <a:extLst>
              <a:ext uri="{FF2B5EF4-FFF2-40B4-BE49-F238E27FC236}">
                <a16:creationId xmlns:a16="http://schemas.microsoft.com/office/drawing/2014/main" id="{B89BCB0D-9DE0-3FAF-0AB5-55A4B21B3333}"/>
              </a:ext>
            </a:extLst>
          </p:cNvPr>
          <p:cNvSpPr txBox="1">
            <a:spLocks/>
          </p:cNvSpPr>
          <p:nvPr/>
        </p:nvSpPr>
        <p:spPr>
          <a:xfrm>
            <a:off x="6092904" y="1407143"/>
            <a:ext cx="6869381" cy="5732192"/>
          </a:xfrm>
          <a:prstGeom prst="rect">
            <a:avLst/>
          </a:prstGeom>
        </p:spPr>
        <p:txBody>
          <a:bodyPr vert="horz" lIns="91440" tIns="45720" rIns="91440" bIns="45720" rtlCol="0" anchor="t">
            <a:no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rgbClr val="2340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rgbClr val="2340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rgbClr val="2340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Font typeface="Verdana" panose="020B0604030504040204" pitchFamily="34" charset="0"/>
              <a:buNone/>
              <a:tabLst/>
              <a:defRPr/>
            </a:pPr>
            <a:r>
              <a:rPr kumimoji="0" lang="fi-FI" sz="1400" b="1" i="0" u="none" strike="noStrike" kern="1200" cap="none" spc="0" normalizeH="0" baseline="0" noProof="0" err="1">
                <a:ln>
                  <a:noFill/>
                </a:ln>
                <a:solidFill>
                  <a:srgbClr val="23408F"/>
                </a:solidFill>
                <a:effectLst/>
                <a:uLnTx/>
                <a:uFillTx/>
                <a:latin typeface="Arial" panose="020B0604020202020204"/>
                <a:ea typeface="+mn-ea"/>
                <a:cs typeface="Arial"/>
              </a:rPr>
              <a:t>Faculty</a:t>
            </a:r>
            <a:r>
              <a:rPr kumimoji="0" lang="fi-FI" sz="1400" b="1" i="0" u="none" strike="noStrike" kern="1200" cap="none" spc="0" normalizeH="0" baseline="0" noProof="0">
                <a:ln>
                  <a:noFill/>
                </a:ln>
                <a:solidFill>
                  <a:srgbClr val="23408F"/>
                </a:solidFill>
                <a:effectLst/>
                <a:uLnTx/>
                <a:uFillTx/>
                <a:latin typeface="Arial" panose="020B0604020202020204"/>
                <a:ea typeface="+mn-ea"/>
                <a:cs typeface="Arial"/>
              </a:rPr>
              <a:t> of </a:t>
            </a:r>
            <a:r>
              <a:rPr kumimoji="0" lang="fi-FI" sz="1400" b="1" i="0" u="none" strike="noStrike" kern="1200" cap="none" spc="0" normalizeH="0" baseline="0" noProof="0" err="1">
                <a:ln>
                  <a:noFill/>
                </a:ln>
                <a:solidFill>
                  <a:srgbClr val="23408F"/>
                </a:solidFill>
                <a:effectLst/>
                <a:uLnTx/>
                <a:uFillTx/>
                <a:latin typeface="Arial" panose="020B0604020202020204"/>
                <a:ea typeface="+mn-ea"/>
                <a:cs typeface="Arial"/>
              </a:rPr>
              <a:t>Information</a:t>
            </a:r>
            <a:r>
              <a:rPr kumimoji="0" lang="fi-FI" sz="1400" b="1" i="0" u="none" strike="noStrike" kern="1200" cap="none" spc="0" normalizeH="0" baseline="0" noProof="0">
                <a:ln>
                  <a:noFill/>
                </a:ln>
                <a:solidFill>
                  <a:srgbClr val="23408F"/>
                </a:solidFill>
                <a:effectLst/>
                <a:uLnTx/>
                <a:uFillTx/>
                <a:latin typeface="Arial" panose="020B0604020202020204"/>
                <a:ea typeface="+mn-ea"/>
                <a:cs typeface="Arial"/>
              </a:rPr>
              <a:t> Technology and </a:t>
            </a:r>
            <a:r>
              <a:rPr kumimoji="0" lang="fi-FI" sz="1400" b="1" i="0" u="none" strike="noStrike" kern="1200" cap="none" spc="0" normalizeH="0" baseline="0" noProof="0" err="1">
                <a:ln>
                  <a:noFill/>
                </a:ln>
                <a:solidFill>
                  <a:srgbClr val="23408F"/>
                </a:solidFill>
                <a:effectLst/>
                <a:uLnTx/>
                <a:uFillTx/>
                <a:latin typeface="Arial" panose="020B0604020202020204"/>
                <a:ea typeface="+mn-ea"/>
                <a:cs typeface="Arial"/>
              </a:rPr>
              <a:t>Electrical</a:t>
            </a:r>
            <a:r>
              <a:rPr kumimoji="0" lang="fi-FI" sz="1400" b="1" i="0" u="none" strike="noStrike" kern="1200" cap="none" spc="0" normalizeH="0" baseline="0" noProof="0">
                <a:ln>
                  <a:noFill/>
                </a:ln>
                <a:solidFill>
                  <a:srgbClr val="23408F"/>
                </a:solidFill>
                <a:effectLst/>
                <a:uLnTx/>
                <a:uFillTx/>
                <a:latin typeface="Arial" panose="020B0604020202020204"/>
                <a:ea typeface="+mn-ea"/>
                <a:cs typeface="Arial"/>
              </a:rPr>
              <a:t> Engineering</a:t>
            </a:r>
          </a:p>
          <a:p>
            <a:pPr marL="360045" marR="0" lvl="0" indent="-360045"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Biomimetics</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and </a:t>
            </a: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Intelligent</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Systems Group (BISG)        </a:t>
            </a:r>
            <a:endParaRPr lang="fi-FI" sz="1400" b="0" i="0" u="none" strike="noStrike" kern="1200" cap="none" spc="0" normalizeH="0" baseline="0" noProof="0">
              <a:ln>
                <a:noFill/>
              </a:ln>
              <a:solidFill>
                <a:srgbClr val="23408F"/>
              </a:solidFill>
              <a:effectLst/>
              <a:uLnTx/>
              <a:uFillTx/>
              <a:latin typeface="Arial" panose="020B0604020202020204"/>
              <a:cs typeface="Arial"/>
            </a:endParaRPr>
          </a:p>
          <a:p>
            <a:pPr marL="360045" marR="0" lvl="0" indent="-360045"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Center for Machine Vision and </a:t>
            </a: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Signal</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Analysis (CMVS) </a:t>
            </a:r>
            <a:endParaRPr lang="fi-FI" sz="1400" b="0" i="0" u="none" strike="noStrike" kern="1200" cap="none" spc="0" normalizeH="0" baseline="0" noProof="0">
              <a:ln>
                <a:noFill/>
              </a:ln>
              <a:solidFill>
                <a:srgbClr val="23408F"/>
              </a:solidFill>
              <a:effectLst/>
              <a:uLnTx/>
              <a:uFillTx/>
              <a:latin typeface="Arial" panose="020B0604020202020204"/>
              <a:cs typeface="Arial"/>
            </a:endParaRPr>
          </a:p>
          <a:p>
            <a:pPr marL="360045" indent="-360045">
              <a:defRPr/>
            </a:pP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Centre for Wireless </a:t>
            </a: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Communications</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a:t>
            </a:r>
            <a:r>
              <a:rPr lang="fi-FI" sz="1400">
                <a:latin typeface="Arial" panose="020B0604020202020204"/>
                <a:cs typeface="Arial"/>
              </a:rPr>
              <a:t>– Radio Technologies (CWC-RT)</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a:t>
            </a:r>
            <a:endParaRPr lang="fi-FI" sz="1400" b="0" i="0" u="none" strike="noStrike" kern="1200" cap="none" spc="0" normalizeH="0" baseline="0" noProof="0">
              <a:ln>
                <a:noFill/>
              </a:ln>
              <a:solidFill>
                <a:srgbClr val="23408F"/>
              </a:solidFill>
              <a:effectLst/>
              <a:uLnTx/>
              <a:uFillTx/>
              <a:latin typeface="Arial" panose="020B0604020202020204"/>
              <a:cs typeface="Arial"/>
            </a:endParaRPr>
          </a:p>
          <a:p>
            <a:pPr marL="360045" marR="0" lvl="0" indent="-360045"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Oulu Advanced </a:t>
            </a: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Research</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on Service and </a:t>
            </a: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Information</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Systems (OASIS) </a:t>
            </a:r>
            <a:endParaRPr lang="fi-FI" sz="1400" b="0" i="0" u="none" strike="noStrike" kern="1200" cap="none" spc="0" normalizeH="0" baseline="0" noProof="0">
              <a:ln>
                <a:noFill/>
              </a:ln>
              <a:solidFill>
                <a:srgbClr val="23408F"/>
              </a:solidFill>
              <a:effectLst/>
              <a:uLnTx/>
              <a:uFillTx/>
              <a:latin typeface="Arial" panose="020B0604020202020204"/>
              <a:cs typeface="Arial"/>
            </a:endParaRPr>
          </a:p>
          <a:p>
            <a:pPr marL="360045" marR="0" lvl="0" indent="-360045"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fi-FI" sz="1400" b="0" i="0" u="none" strike="noStrike" kern="1200" cap="none" spc="0" normalizeH="0" baseline="0" noProof="0" err="1">
                <a:ln>
                  <a:noFill/>
                </a:ln>
                <a:solidFill>
                  <a:srgbClr val="23408F"/>
                </a:solidFill>
                <a:effectLst/>
                <a:uLnTx/>
                <a:uFillTx/>
                <a:latin typeface="Arial" panose="020B0604020202020204"/>
                <a:ea typeface="+mn-lt"/>
                <a:cs typeface="Arial" panose="020B0604020202020204"/>
              </a:rPr>
              <a:t>Optoelectronics</a:t>
            </a:r>
            <a:r>
              <a:rPr kumimoji="0" lang="fi-FI" sz="1400" b="0" i="0" u="none" strike="noStrike" kern="1200" cap="none" spc="0" normalizeH="0" baseline="0" noProof="0">
                <a:ln>
                  <a:noFill/>
                </a:ln>
                <a:solidFill>
                  <a:srgbClr val="23408F"/>
                </a:solidFill>
                <a:effectLst/>
                <a:uLnTx/>
                <a:uFillTx/>
                <a:latin typeface="Arial" panose="020B0604020202020204"/>
                <a:ea typeface="+mn-lt"/>
                <a:cs typeface="Arial" panose="020B0604020202020204"/>
              </a:rPr>
              <a:t> and </a:t>
            </a:r>
            <a:r>
              <a:rPr kumimoji="0" lang="fi-FI" sz="1400" b="0" i="0" u="none" strike="noStrike" kern="1200" cap="none" spc="0" normalizeH="0" baseline="0" noProof="0" err="1">
                <a:ln>
                  <a:noFill/>
                </a:ln>
                <a:solidFill>
                  <a:srgbClr val="23408F"/>
                </a:solidFill>
                <a:effectLst/>
                <a:uLnTx/>
                <a:uFillTx/>
                <a:latin typeface="Arial" panose="020B0604020202020204"/>
                <a:ea typeface="+mn-lt"/>
                <a:cs typeface="Arial" panose="020B0604020202020204"/>
              </a:rPr>
              <a:t>Measurement</a:t>
            </a:r>
            <a:r>
              <a:rPr kumimoji="0" lang="fi-FI" sz="1400" b="0" i="0" u="none" strike="noStrike" kern="1200" cap="none" spc="0" normalizeH="0" baseline="0" noProof="0">
                <a:ln>
                  <a:noFill/>
                </a:ln>
                <a:solidFill>
                  <a:srgbClr val="23408F"/>
                </a:solidFill>
                <a:effectLst/>
                <a:uLnTx/>
                <a:uFillTx/>
                <a:latin typeface="Arial" panose="020B0604020202020204"/>
                <a:ea typeface="+mn-lt"/>
                <a:cs typeface="Arial" panose="020B0604020202020204"/>
              </a:rPr>
              <a:t> Technologies (OPEM) </a:t>
            </a:r>
            <a:endParaRPr lang="fi-FI" sz="1400" b="0" i="0" u="none" strike="noStrike" kern="1200" cap="none" spc="0" normalizeH="0" baseline="0" noProof="0">
              <a:ln>
                <a:noFill/>
              </a:ln>
              <a:solidFill>
                <a:srgbClr val="23408F"/>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1000"/>
              </a:spcAft>
              <a:buClrTx/>
              <a:buSzTx/>
              <a:buFont typeface="Verdana" panose="020B0604030504040204" pitchFamily="34" charset="0"/>
              <a:buNone/>
              <a:tabLst/>
              <a:defRPr/>
            </a:pPr>
            <a:r>
              <a:rPr kumimoji="0" lang="fi-FI" sz="1400" b="1" i="0" u="none" strike="noStrike" kern="1200" cap="none" spc="0" normalizeH="0" baseline="0" noProof="0" err="1">
                <a:ln>
                  <a:noFill/>
                </a:ln>
                <a:solidFill>
                  <a:srgbClr val="23408F"/>
                </a:solidFill>
                <a:effectLst/>
                <a:uLnTx/>
                <a:uFillTx/>
                <a:latin typeface="Arial" panose="020B0604020202020204"/>
                <a:ea typeface="+mn-lt"/>
                <a:cs typeface="Arial" panose="020B0604020202020204"/>
              </a:rPr>
              <a:t>Faculty</a:t>
            </a:r>
            <a:r>
              <a:rPr kumimoji="0" lang="fi-FI" sz="1400" b="1" i="0" u="none" strike="noStrike" kern="1200" cap="none" spc="0" normalizeH="0" baseline="0" noProof="0">
                <a:ln>
                  <a:noFill/>
                </a:ln>
                <a:solidFill>
                  <a:srgbClr val="23408F"/>
                </a:solidFill>
                <a:effectLst/>
                <a:uLnTx/>
                <a:uFillTx/>
                <a:latin typeface="Arial" panose="020B0604020202020204"/>
                <a:ea typeface="+mn-lt"/>
                <a:cs typeface="Arial" panose="020B0604020202020204"/>
              </a:rPr>
              <a:t> of Technology </a:t>
            </a:r>
            <a:endParaRPr kumimoji="0" lang="fi-FI" sz="1400" b="1" i="0" u="none" strike="noStrike" kern="1200" cap="none" spc="0" normalizeH="0" baseline="0" noProof="0">
              <a:ln>
                <a:noFill/>
              </a:ln>
              <a:solidFill>
                <a:srgbClr val="23408F"/>
              </a:solidFill>
              <a:effectLst/>
              <a:uLnTx/>
              <a:uFillTx/>
              <a:latin typeface="Arial" panose="020B0604020202020204"/>
              <a:ea typeface="+mn-ea"/>
              <a:cs typeface="Arial"/>
            </a:endParaRPr>
          </a:p>
          <a:p>
            <a:pPr marL="360045" marR="0" lvl="0" indent="-360045"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Environmental</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and </a:t>
            </a: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Chemical</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Engineering (ECE)   </a:t>
            </a:r>
            <a:endParaRPr lang="fi-FI" sz="1400" b="0" i="0" u="none" strike="noStrike" kern="1200" cap="none" spc="0" normalizeH="0" baseline="0" noProof="0">
              <a:ln>
                <a:noFill/>
              </a:ln>
              <a:solidFill>
                <a:srgbClr val="23408F"/>
              </a:solidFill>
              <a:effectLst/>
              <a:uLnTx/>
              <a:uFillTx/>
              <a:latin typeface="Arial" panose="020B0604020202020204"/>
              <a:cs typeface="Arial"/>
            </a:endParaRPr>
          </a:p>
          <a:p>
            <a:pPr marL="360045" marR="0" lvl="0" indent="-360045"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Fibre</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and </a:t>
            </a: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Particle</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Engineering (FPE)                     </a:t>
            </a:r>
            <a:endParaRPr lang="fi-FI" sz="1400" b="0" i="0" u="none" strike="noStrike" kern="1200" cap="none" spc="0" normalizeH="0" baseline="0" noProof="0">
              <a:ln>
                <a:noFill/>
              </a:ln>
              <a:solidFill>
                <a:srgbClr val="23408F"/>
              </a:solidFill>
              <a:effectLst/>
              <a:uLnTx/>
              <a:uFillTx/>
              <a:latin typeface="Arial" panose="020B0604020202020204"/>
              <a:cs typeface="Arial"/>
            </a:endParaRPr>
          </a:p>
          <a:p>
            <a:pPr marL="360045" marR="0" lvl="0" indent="-360045"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Industrial Engineering and Management (IEM)  </a:t>
            </a:r>
            <a:endParaRPr lang="fi-FI" sz="1400" b="0" i="0" u="none" strike="noStrike" kern="1200" cap="none" spc="0" normalizeH="0" baseline="0" noProof="0">
              <a:ln>
                <a:noFill/>
              </a:ln>
              <a:solidFill>
                <a:srgbClr val="23408F"/>
              </a:solidFill>
              <a:effectLst/>
              <a:uLnTx/>
              <a:uFillTx/>
              <a:latin typeface="Arial" panose="020B0604020202020204"/>
              <a:cs typeface="Arial"/>
            </a:endParaRPr>
          </a:p>
          <a:p>
            <a:pPr marL="360045" marR="0" lvl="0" indent="-360045"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Materials</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and </a:t>
            </a: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Mechanical</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Engineering (MME) </a:t>
            </a:r>
            <a:endParaRPr lang="fi-FI" sz="1400" b="0" i="0" u="none" strike="noStrike" kern="1200" cap="none" spc="0" normalizeH="0" baseline="0" noProof="0">
              <a:ln>
                <a:noFill/>
              </a:ln>
              <a:solidFill>
                <a:srgbClr val="23408F"/>
              </a:solidFill>
              <a:effectLst/>
              <a:uLnTx/>
              <a:uFillTx/>
              <a:latin typeface="Arial" panose="020B0604020202020204"/>
              <a:cs typeface="Arial"/>
            </a:endParaRPr>
          </a:p>
          <a:p>
            <a:pPr marL="360045" marR="0" lvl="0" indent="-360045"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Oulu Mining School (OMS)            </a:t>
            </a:r>
            <a:endParaRPr lang="fi-FI" sz="1400" b="0" i="0" u="none" strike="noStrike" kern="1200" cap="none" spc="0" normalizeH="0" baseline="0" noProof="0">
              <a:ln>
                <a:noFill/>
              </a:ln>
              <a:solidFill>
                <a:srgbClr val="23408F"/>
              </a:solidFill>
              <a:effectLst/>
              <a:uLnTx/>
              <a:uFillTx/>
              <a:latin typeface="Arial" panose="020B0604020202020204"/>
              <a:cs typeface="Arial"/>
            </a:endParaRPr>
          </a:p>
          <a:p>
            <a:pPr marL="360045" marR="0" lvl="0" indent="-360045"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Process</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a:t>
            </a: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Metallurgy</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(MET)                   </a:t>
            </a:r>
            <a:endParaRPr lang="fi-FI" sz="1400" b="0" i="0" u="none" strike="noStrike" kern="1200" cap="none" spc="0" normalizeH="0" baseline="0" noProof="0">
              <a:ln>
                <a:noFill/>
              </a:ln>
              <a:solidFill>
                <a:srgbClr val="23408F"/>
              </a:solidFill>
              <a:effectLst/>
              <a:uLnTx/>
              <a:uFillTx/>
              <a:latin typeface="Arial" panose="020B0604020202020204"/>
              <a:cs typeface="Arial"/>
            </a:endParaRPr>
          </a:p>
          <a:p>
            <a:pPr marL="360045" marR="0" lvl="0" indent="-360045"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Sustainable</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a:t>
            </a: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Chemistry</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a:t>
            </a: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SusChem</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a:t>
            </a:r>
            <a:endParaRPr lang="fi-FI" sz="1400" b="0" i="0" u="none" strike="noStrike" kern="1200" cap="none" spc="0" normalizeH="0" baseline="0" noProof="0">
              <a:ln>
                <a:noFill/>
              </a:ln>
              <a:solidFill>
                <a:srgbClr val="23408F"/>
              </a:solidFill>
              <a:effectLst/>
              <a:uLnTx/>
              <a:uFillTx/>
              <a:latin typeface="Arial" panose="020B0604020202020204"/>
              <a:cs typeface="Arial"/>
            </a:endParaRPr>
          </a:p>
          <a:p>
            <a:pPr marL="360045" marR="0" lvl="0" indent="-360045"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Water</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Energy and </a:t>
            </a:r>
            <a:r>
              <a:rPr kumimoji="0" lang="fi-FI" sz="1400" b="0" i="0" u="none" strike="noStrike" kern="1200" cap="none" spc="0" normalizeH="0" baseline="0" noProof="0" err="1">
                <a:ln>
                  <a:noFill/>
                </a:ln>
                <a:solidFill>
                  <a:srgbClr val="23408F"/>
                </a:solidFill>
                <a:effectLst/>
                <a:uLnTx/>
                <a:uFillTx/>
                <a:latin typeface="Arial" panose="020B0604020202020204"/>
                <a:ea typeface="+mn-ea"/>
                <a:cs typeface="Arial"/>
              </a:rPr>
              <a:t>Environmental</a:t>
            </a:r>
            <a:r>
              <a:rPr kumimoji="0" lang="fi-FI" sz="1400" b="0" i="0" u="none" strike="noStrike" kern="1200" cap="none" spc="0" normalizeH="0" baseline="0" noProof="0">
                <a:ln>
                  <a:noFill/>
                </a:ln>
                <a:solidFill>
                  <a:srgbClr val="23408F"/>
                </a:solidFill>
                <a:effectLst/>
                <a:uLnTx/>
                <a:uFillTx/>
                <a:latin typeface="Arial" panose="020B0604020202020204"/>
                <a:ea typeface="+mn-ea"/>
                <a:cs typeface="Arial"/>
              </a:rPr>
              <a:t> Engineering (WE3)  </a:t>
            </a:r>
            <a:endParaRPr lang="fi-FI" sz="1400" b="0" i="0" u="none" strike="noStrike" kern="1200" cap="none" spc="0" normalizeH="0" baseline="0" noProof="0">
              <a:ln>
                <a:noFill/>
              </a:ln>
              <a:solidFill>
                <a:srgbClr val="23408F"/>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1000"/>
              </a:spcAft>
              <a:buClrTx/>
              <a:buSzTx/>
              <a:buFont typeface="Verdana" panose="020B0604030504040204" pitchFamily="34" charset="0"/>
              <a:buNone/>
              <a:tabLst/>
              <a:defRPr/>
            </a:pPr>
            <a:r>
              <a:rPr kumimoji="0" lang="fi-FI" sz="1600" b="0" i="0" u="none" strike="noStrike" kern="1200" cap="none" spc="0" normalizeH="0" baseline="0" noProof="0">
                <a:ln>
                  <a:noFill/>
                </a:ln>
                <a:solidFill>
                  <a:srgbClr val="23408F"/>
                </a:solidFill>
                <a:effectLst/>
                <a:uLnTx/>
                <a:uFillTx/>
                <a:latin typeface="Arial" panose="020B0604020202020204"/>
                <a:ea typeface="+mn-ea"/>
                <a:cs typeface="Arial"/>
              </a:rPr>
              <a:t>     </a:t>
            </a:r>
            <a:endParaRPr kumimoji="0" lang="fi-FI" sz="2800" b="0" i="0" u="none" strike="noStrike" kern="1200" cap="none" spc="0" normalizeH="0" baseline="0" noProof="0">
              <a:ln>
                <a:noFill/>
              </a:ln>
              <a:solidFill>
                <a:srgbClr val="23408F"/>
              </a:solidFill>
              <a:effectLst/>
              <a:uLnTx/>
              <a:uFillTx/>
              <a:latin typeface="Arial" panose="020B0604020202020204"/>
              <a:ea typeface="+mn-ea"/>
              <a:cs typeface="Arial" panose="020B0604020202020204"/>
            </a:endParaRPr>
          </a:p>
          <a:p>
            <a:pPr marL="0" marR="0" lvl="0" indent="0" algn="l" defTabSz="914400" rtl="0" eaLnBrk="1" fontAlgn="auto" latinLnBrk="0" hangingPunct="1">
              <a:lnSpc>
                <a:spcPct val="100000"/>
              </a:lnSpc>
              <a:spcBef>
                <a:spcPts val="0"/>
              </a:spcBef>
              <a:spcAft>
                <a:spcPts val="1000"/>
              </a:spcAft>
              <a:buClrTx/>
              <a:buSzTx/>
              <a:buFont typeface="Verdana" panose="020B0604030504040204" pitchFamily="34" charset="0"/>
              <a:buNone/>
              <a:tabLst/>
              <a:defRPr/>
            </a:pPr>
            <a:endParaRPr kumimoji="0" lang="fi-FI" sz="2800" b="0" i="0" u="none" strike="noStrike" kern="1200" cap="none" spc="0" normalizeH="0" baseline="0" noProof="0">
              <a:ln>
                <a:noFill/>
              </a:ln>
              <a:solidFill>
                <a:srgbClr val="23408F"/>
              </a:solidFill>
              <a:effectLst/>
              <a:uLnTx/>
              <a:uFillTx/>
              <a:latin typeface="Arial" panose="020B0604020202020204"/>
              <a:ea typeface="+mn-ea"/>
              <a:cs typeface="Arial" panose="020B0604020202020204"/>
            </a:endParaRPr>
          </a:p>
        </p:txBody>
      </p:sp>
    </p:spTree>
    <p:extLst>
      <p:ext uri="{BB962C8B-B14F-4D97-AF65-F5344CB8AC3E}">
        <p14:creationId xmlns:p14="http://schemas.microsoft.com/office/powerpoint/2010/main" val="45211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9C2D-E5C4-FD8B-D9E8-A70E4F4FE063}"/>
              </a:ext>
            </a:extLst>
          </p:cNvPr>
          <p:cNvSpPr>
            <a:spLocks noGrp="1"/>
          </p:cNvSpPr>
          <p:nvPr>
            <p:ph type="title"/>
          </p:nvPr>
        </p:nvSpPr>
        <p:spPr/>
        <p:txBody>
          <a:bodyPr/>
          <a:lstStyle/>
          <a:p>
            <a:r>
              <a:rPr lang="en-US">
                <a:cs typeface="Arial"/>
              </a:rPr>
              <a:t>Partners</a:t>
            </a:r>
            <a:endParaRPr lang="en-US"/>
          </a:p>
        </p:txBody>
      </p:sp>
      <p:sp>
        <p:nvSpPr>
          <p:cNvPr id="8" name="TextBox 7">
            <a:extLst>
              <a:ext uri="{FF2B5EF4-FFF2-40B4-BE49-F238E27FC236}">
                <a16:creationId xmlns:a16="http://schemas.microsoft.com/office/drawing/2014/main" id="{8CEE8943-7103-4946-513D-B43792678E20}"/>
              </a:ext>
            </a:extLst>
          </p:cNvPr>
          <p:cNvSpPr txBox="1"/>
          <p:nvPr/>
        </p:nvSpPr>
        <p:spPr>
          <a:xfrm>
            <a:off x="413099" y="1563076"/>
            <a:ext cx="5160944"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a:solidFill>
                  <a:schemeClr val="tx2"/>
                </a:solidFill>
                <a:latin typeface="Arial" panose="020B0604020202020204"/>
                <a:cs typeface="Arial"/>
              </a:rPr>
              <a:t>Partners listed </a:t>
            </a:r>
            <a:r>
              <a:rPr kumimoji="0" lang="en-US" sz="1800" b="0" i="0" u="none" strike="noStrike" kern="1200" cap="none" spc="0" normalizeH="0" baseline="0" noProof="0">
                <a:ln>
                  <a:noFill/>
                </a:ln>
                <a:solidFill>
                  <a:schemeClr val="tx2"/>
                </a:solidFill>
                <a:effectLst/>
                <a:uLnTx/>
                <a:uFillTx/>
                <a:latin typeface="Arial" panose="020B0604020202020204"/>
                <a:ea typeface="+mn-ea"/>
                <a:cs typeface="Arial"/>
              </a:rPr>
              <a:t>at the application phase</a:t>
            </a:r>
            <a:endParaRPr lang="fi-FI">
              <a:solidFill>
                <a:schemeClr val="tx2"/>
              </a:solidFill>
            </a:endParaRPr>
          </a:p>
          <a:p>
            <a:pPr>
              <a:defRPr/>
            </a:pPr>
            <a:endParaRPr lang="en-US">
              <a:solidFill>
                <a:schemeClr val="tx2"/>
              </a:solidFill>
              <a:latin typeface="Arial" panose="020B0604020202020204"/>
              <a:cs typeface="Arial"/>
            </a:endParaRPr>
          </a:p>
          <a:p>
            <a:pPr>
              <a:defRPr/>
            </a:pPr>
            <a:r>
              <a:rPr lang="en-US" err="1">
                <a:solidFill>
                  <a:schemeClr val="tx2"/>
                </a:solidFill>
                <a:latin typeface="Arial" panose="020B0604020202020204"/>
                <a:cs typeface="Arial"/>
              </a:rPr>
              <a:t>Programme</a:t>
            </a:r>
            <a:r>
              <a:rPr lang="en-US">
                <a:solidFill>
                  <a:schemeClr val="tx2"/>
                </a:solidFill>
                <a:latin typeface="Arial" panose="020B0604020202020204"/>
                <a:cs typeface="Arial"/>
              </a:rPr>
              <a:t> welcomes </a:t>
            </a:r>
            <a:r>
              <a:rPr kumimoji="0" lang="en-US" sz="1800" b="0" i="0" u="none" strike="noStrike" kern="1200" cap="none" spc="0" normalizeH="0" baseline="0" noProof="0">
                <a:ln>
                  <a:noFill/>
                </a:ln>
                <a:solidFill>
                  <a:schemeClr val="tx2"/>
                </a:solidFill>
                <a:effectLst/>
                <a:uLnTx/>
                <a:uFillTx/>
                <a:latin typeface="Arial" panose="020B0604020202020204"/>
                <a:ea typeface="+mn-ea"/>
                <a:cs typeface="Arial"/>
              </a:rPr>
              <a:t>new partners</a:t>
            </a:r>
            <a:endParaRPr lang="en-US">
              <a:solidFill>
                <a:schemeClr val="tx2"/>
              </a:solidFill>
              <a:latin typeface="Arial" panose="020B0604020202020204"/>
              <a:cs typeface="Arial"/>
            </a:endParaRPr>
          </a:p>
          <a:p>
            <a:pPr>
              <a:defRPr/>
            </a:pPr>
            <a:endParaRPr lang="en-US">
              <a:solidFill>
                <a:schemeClr val="tx2"/>
              </a:solidFill>
              <a:cs typeface="Arial"/>
            </a:endParaRPr>
          </a:p>
          <a:p>
            <a:pPr>
              <a:defRPr/>
            </a:pPr>
            <a:r>
              <a:rPr lang="en-US">
                <a:solidFill>
                  <a:schemeClr val="tx2"/>
                </a:solidFill>
                <a:cs typeface="Arial"/>
              </a:rPr>
              <a:t>Final active partners depend on selected ESR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Arial" panose="020B0604020202020204"/>
              <a:ea typeface="+mn-ea"/>
              <a:cs typeface="Arial"/>
            </a:endParaRPr>
          </a:p>
          <a:p>
            <a:pPr>
              <a:defRPr/>
            </a:pPr>
            <a:r>
              <a:rPr kumimoji="0" lang="en-US" sz="1800" b="0" i="0" u="none" strike="noStrike" kern="1200" cap="none" spc="0" normalizeH="0" baseline="0" noProof="0">
                <a:ln>
                  <a:noFill/>
                </a:ln>
                <a:solidFill>
                  <a:schemeClr val="tx2"/>
                </a:solidFill>
                <a:effectLst/>
                <a:uLnTx/>
                <a:uFillTx/>
                <a:latin typeface="Arial" panose="020B0604020202020204"/>
                <a:ea typeface="+mn-ea"/>
                <a:cs typeface="+mn-cs"/>
              </a:rPr>
              <a:t>Partners </a:t>
            </a:r>
            <a:r>
              <a:rPr lang="en-US">
                <a:solidFill>
                  <a:schemeClr val="tx2"/>
                </a:solidFill>
                <a:latin typeface="Arial" panose="020B0604020202020204"/>
              </a:rPr>
              <a:t>do not have </a:t>
            </a:r>
            <a:r>
              <a:rPr lang="en-US" b="1">
                <a:solidFill>
                  <a:schemeClr val="tx2"/>
                </a:solidFill>
                <a:latin typeface="Arial" panose="020B0604020202020204"/>
              </a:rPr>
              <a:t>right</a:t>
            </a:r>
            <a:r>
              <a:rPr kumimoji="0" lang="en-US" sz="1800" b="1" i="0" u="none" strike="noStrike" kern="1200" cap="none" spc="0" normalizeH="0" baseline="0" noProof="0">
                <a:ln>
                  <a:noFill/>
                </a:ln>
                <a:solidFill>
                  <a:schemeClr val="tx2"/>
                </a:solidFill>
                <a:effectLst/>
                <a:uLnTx/>
                <a:uFillTx/>
                <a:latin typeface="Arial" panose="020B0604020202020204"/>
                <a:ea typeface="+mn-ea"/>
                <a:cs typeface="+mn-cs"/>
              </a:rPr>
              <a:t> to charge costs or claim contributions</a:t>
            </a:r>
            <a:endParaRPr lang="en-US">
              <a:solidFill>
                <a:schemeClr val="tx2"/>
              </a:solidFill>
              <a:latin typeface="Arial" panose="020B0604020202020204"/>
              <a:cs typeface="Arial"/>
            </a:endParaRPr>
          </a:p>
          <a:p>
            <a:pPr marL="0" marR="0" lvl="0" indent="0" algn="l" defTabSz="914400">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chemeClr val="tx2"/>
              </a:solidFill>
              <a:effectLst/>
              <a:uLnTx/>
              <a:uFillTx/>
              <a:latin typeface="Arial" panose="020B0604020202020204"/>
              <a:cs typeface="Arial"/>
            </a:endParaRPr>
          </a:p>
          <a:p>
            <a:pPr>
              <a:defRPr/>
            </a:pPr>
            <a:r>
              <a:rPr lang="en-US">
                <a:solidFill>
                  <a:schemeClr val="tx2"/>
                </a:solidFill>
                <a:latin typeface="Arial" panose="020B0604020202020204"/>
                <a:cs typeface="Arial" panose="020B0604020202020204"/>
              </a:rPr>
              <a:t>EU Large Scale Enterprises (staff &gt;250, turnover &gt; 50M€ or Balance &gt;43M€)   are subject to committing co-finance of 30 600 € / ESR project</a:t>
            </a:r>
          </a:p>
          <a:p>
            <a:pPr>
              <a:defRPr/>
            </a:pPr>
            <a:endParaRPr lang="en-US">
              <a:solidFill>
                <a:schemeClr val="tx2"/>
              </a:solidFill>
              <a:latin typeface="Arial" panose="020B0604020202020204"/>
              <a:cs typeface="Arial" panose="020B0604020202020204"/>
            </a:endParaRPr>
          </a:p>
          <a:p>
            <a:pPr>
              <a:defRPr/>
            </a:pPr>
            <a:r>
              <a:rPr lang="en-US">
                <a:solidFill>
                  <a:schemeClr val="tx2"/>
                </a:solidFill>
                <a:latin typeface="Arial" panose="020B0604020202020204"/>
                <a:cs typeface="Arial" panose="020B0604020202020204"/>
              </a:rPr>
              <a:t>Partners will offer secondment positions for ESRs and participate to training</a:t>
            </a:r>
            <a:endParaRPr lang="en-US" sz="1800" b="0" i="0" u="none" strike="noStrike" kern="1200" cap="none" spc="0" normalizeH="0" baseline="0" noProof="0">
              <a:ln>
                <a:noFill/>
              </a:ln>
              <a:solidFill>
                <a:schemeClr val="tx2"/>
              </a:solidFill>
              <a:effectLst/>
              <a:uLnTx/>
              <a:uFillTx/>
              <a:latin typeface="Arial" panose="020B0604020202020204"/>
              <a:cs typeface="Arial" panose="020B0604020202020204"/>
            </a:endParaRPr>
          </a:p>
          <a:p>
            <a:pPr>
              <a:defRPr/>
            </a:pPr>
            <a:endParaRPr lang="en-US">
              <a:solidFill>
                <a:prstClr val="black"/>
              </a:solidFill>
              <a:latin typeface="Arial" panose="020B0604020202020204"/>
              <a:cs typeface="Arial" panose="020B0604020202020204"/>
            </a:endParaRPr>
          </a:p>
        </p:txBody>
      </p:sp>
      <p:sp>
        <p:nvSpPr>
          <p:cNvPr id="13" name="Content Placeholder 12">
            <a:extLst>
              <a:ext uri="{FF2B5EF4-FFF2-40B4-BE49-F238E27FC236}">
                <a16:creationId xmlns:a16="http://schemas.microsoft.com/office/drawing/2014/main" id="{FFFF9FD3-1C86-42A1-8ABF-BF7601C14D5C}"/>
              </a:ext>
            </a:extLst>
          </p:cNvPr>
          <p:cNvSpPr>
            <a:spLocks noGrp="1"/>
          </p:cNvSpPr>
          <p:nvPr>
            <p:ph idx="13"/>
          </p:nvPr>
        </p:nvSpPr>
        <p:spPr/>
        <p:txBody>
          <a:bodyPr/>
          <a:lstStyle/>
          <a:p>
            <a:endParaRPr lang="fi-FI"/>
          </a:p>
        </p:txBody>
      </p:sp>
      <p:graphicFrame>
        <p:nvGraphicFramePr>
          <p:cNvPr id="14" name="Content Placeholder 9">
            <a:extLst>
              <a:ext uri="{FF2B5EF4-FFF2-40B4-BE49-F238E27FC236}">
                <a16:creationId xmlns:a16="http://schemas.microsoft.com/office/drawing/2014/main" id="{4052EE2F-6604-4BCC-97F2-AA14758C2AB8}"/>
              </a:ext>
            </a:extLst>
          </p:cNvPr>
          <p:cNvGraphicFramePr>
            <a:graphicFrameLocks/>
          </p:cNvGraphicFramePr>
          <p:nvPr>
            <p:extLst>
              <p:ext uri="{D42A27DB-BD31-4B8C-83A1-F6EECF244321}">
                <p14:modId xmlns:p14="http://schemas.microsoft.com/office/powerpoint/2010/main" val="280596821"/>
              </p:ext>
            </p:extLst>
          </p:nvPr>
        </p:nvGraphicFramePr>
        <p:xfrm>
          <a:off x="5650930" y="125224"/>
          <a:ext cx="5710627" cy="6561344"/>
        </p:xfrm>
        <a:graphic>
          <a:graphicData uri="http://schemas.openxmlformats.org/drawingml/2006/table">
            <a:tbl>
              <a:tblPr firstRow="1" firstCol="1" bandRow="1">
                <a:tableStyleId>{5C22544A-7EE6-4342-B048-85BDC9FD1C3A}</a:tableStyleId>
              </a:tblPr>
              <a:tblGrid>
                <a:gridCol w="2999522">
                  <a:extLst>
                    <a:ext uri="{9D8B030D-6E8A-4147-A177-3AD203B41FA5}">
                      <a16:colId xmlns:a16="http://schemas.microsoft.com/office/drawing/2014/main" val="1419165515"/>
                    </a:ext>
                  </a:extLst>
                </a:gridCol>
                <a:gridCol w="1485340">
                  <a:extLst>
                    <a:ext uri="{9D8B030D-6E8A-4147-A177-3AD203B41FA5}">
                      <a16:colId xmlns:a16="http://schemas.microsoft.com/office/drawing/2014/main" val="4097482786"/>
                    </a:ext>
                  </a:extLst>
                </a:gridCol>
                <a:gridCol w="1225765">
                  <a:extLst>
                    <a:ext uri="{9D8B030D-6E8A-4147-A177-3AD203B41FA5}">
                      <a16:colId xmlns:a16="http://schemas.microsoft.com/office/drawing/2014/main" val="1233489591"/>
                    </a:ext>
                  </a:extLst>
                </a:gridCol>
              </a:tblGrid>
              <a:tr h="385534">
                <a:tc>
                  <a:txBody>
                    <a:bodyPr/>
                    <a:lstStyle/>
                    <a:p>
                      <a:pPr algn="ctr" rtl="0" fontAlgn="ctr"/>
                      <a:r>
                        <a:rPr lang="fi-FI" sz="900" u="none" strike="noStrike" err="1">
                          <a:effectLst/>
                        </a:rPr>
                        <a:t>Partner</a:t>
                      </a:r>
                      <a:r>
                        <a:rPr lang="fi-FI" sz="900" u="none" strike="noStrike">
                          <a:effectLst/>
                        </a:rPr>
                        <a:t> </a:t>
                      </a:r>
                      <a:r>
                        <a:rPr lang="fi-FI" sz="900" u="none" strike="noStrike" err="1">
                          <a:effectLst/>
                        </a:rPr>
                        <a:t>Organisation</a:t>
                      </a:r>
                      <a:r>
                        <a:rPr lang="fi-FI" sz="900" u="none" strike="noStrike">
                          <a:effectLst/>
                        </a:rPr>
                        <a:t> </a:t>
                      </a:r>
                      <a:r>
                        <a:rPr lang="fi-FI" sz="900" u="none" strike="noStrike" err="1">
                          <a:effectLst/>
                        </a:rPr>
                        <a:t>name</a:t>
                      </a:r>
                      <a:r>
                        <a:rPr lang="fi-FI" sz="900" u="none" strike="noStrike">
                          <a:effectLst/>
                        </a:rPr>
                        <a:t>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Partner Organisation short name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Country </a:t>
                      </a:r>
                      <a:endParaRPr lang="fi-FI" sz="900" b="0" i="0" u="none" strike="noStrike">
                        <a:solidFill>
                          <a:srgbClr val="FFFFFF"/>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562805283"/>
                  </a:ext>
                </a:extLst>
              </a:tr>
              <a:tr h="174581">
                <a:tc>
                  <a:txBody>
                    <a:bodyPr/>
                    <a:lstStyle/>
                    <a:p>
                      <a:pPr algn="just" rtl="0" fontAlgn="ctr"/>
                      <a:r>
                        <a:rPr lang="en-US" sz="900" b="0" u="none" strike="noStrike">
                          <a:effectLst/>
                        </a:rPr>
                        <a:t>AGH University of Science and Technology </a:t>
                      </a:r>
                      <a:endParaRPr lang="en-US"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AGH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PL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1760298435"/>
                  </a:ext>
                </a:extLst>
              </a:tr>
              <a:tr h="167307">
                <a:tc>
                  <a:txBody>
                    <a:bodyPr/>
                    <a:lstStyle/>
                    <a:p>
                      <a:pPr algn="just" rtl="0" fontAlgn="ctr"/>
                      <a:r>
                        <a:rPr lang="fi-FI" sz="900" b="0" u="none" strike="noStrike" err="1">
                          <a:effectLst/>
                        </a:rPr>
                        <a:t>Agnico</a:t>
                      </a:r>
                      <a:r>
                        <a:rPr lang="fi-FI" sz="900" b="0" u="none" strike="noStrike">
                          <a:effectLst/>
                        </a:rPr>
                        <a:t> </a:t>
                      </a:r>
                      <a:r>
                        <a:rPr lang="fi-FI" sz="900" b="0" u="none" strike="noStrike" err="1">
                          <a:effectLst/>
                        </a:rPr>
                        <a:t>Eagle</a:t>
                      </a:r>
                      <a:r>
                        <a:rPr lang="fi-FI" sz="900" b="0" u="none" strike="noStrike">
                          <a:effectLst/>
                        </a:rPr>
                        <a:t> Finland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AGNICO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FI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224972857"/>
                  </a:ext>
                </a:extLst>
              </a:tr>
              <a:tr h="145484">
                <a:tc>
                  <a:txBody>
                    <a:bodyPr/>
                    <a:lstStyle/>
                    <a:p>
                      <a:pPr algn="l" rtl="0" fontAlgn="ctr"/>
                      <a:r>
                        <a:rPr lang="en-US" sz="900" b="0" u="none" strike="noStrike">
                          <a:effectLst/>
                        </a:rPr>
                        <a:t>Association of Finnish Steel and Metal Producers </a:t>
                      </a:r>
                      <a:endParaRPr lang="en-US"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AFSMP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FI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638474792"/>
                  </a:ext>
                </a:extLst>
              </a:tr>
              <a:tr h="167307">
                <a:tc>
                  <a:txBody>
                    <a:bodyPr/>
                    <a:lstStyle/>
                    <a:p>
                      <a:pPr algn="just" rtl="0" fontAlgn="ctr"/>
                      <a:r>
                        <a:rPr lang="en-US" sz="900" b="0" u="none" strike="noStrike">
                          <a:effectLst/>
                        </a:rPr>
                        <a:t>Atlantic Technological University (FNA </a:t>
                      </a:r>
                      <a:r>
                        <a:rPr lang="en-US" sz="900" b="0" u="none" strike="noStrike" err="1">
                          <a:effectLst/>
                        </a:rPr>
                        <a:t>ITSligo</a:t>
                      </a:r>
                      <a:r>
                        <a:rPr lang="en-US" sz="900" b="0" u="none" strike="noStrike">
                          <a:effectLst/>
                        </a:rPr>
                        <a:t>)</a:t>
                      </a:r>
                      <a:endParaRPr lang="en-US"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ITSLIGO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IE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915281692"/>
                  </a:ext>
                </a:extLst>
              </a:tr>
              <a:tr h="167307">
                <a:tc>
                  <a:txBody>
                    <a:bodyPr/>
                    <a:lstStyle/>
                    <a:p>
                      <a:pPr algn="just" rtl="0" fontAlgn="ctr"/>
                      <a:r>
                        <a:rPr lang="fi-FI" sz="900" b="0" u="none" strike="noStrike">
                          <a:effectLst/>
                        </a:rPr>
                        <a:t>BioSO4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BIOSO4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FI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935045896"/>
                  </a:ext>
                </a:extLst>
              </a:tr>
              <a:tr h="167307">
                <a:tc>
                  <a:txBody>
                    <a:bodyPr/>
                    <a:lstStyle/>
                    <a:p>
                      <a:pPr algn="just" rtl="0" fontAlgn="ctr"/>
                      <a:r>
                        <a:rPr lang="fi-FI" sz="900" b="0" u="none" strike="noStrike" err="1">
                          <a:effectLst/>
                        </a:rPr>
                        <a:t>Brightplus</a:t>
                      </a:r>
                      <a:r>
                        <a:rPr lang="fi-FI" sz="900" b="0" u="none" strike="noStrike">
                          <a:effectLst/>
                        </a:rPr>
                        <a:t>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BRI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FI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2534961372"/>
                  </a:ext>
                </a:extLst>
              </a:tr>
              <a:tr h="167307">
                <a:tc>
                  <a:txBody>
                    <a:bodyPr/>
                    <a:lstStyle/>
                    <a:p>
                      <a:pPr algn="just" rtl="0" fontAlgn="ctr"/>
                      <a:r>
                        <a:rPr lang="fi-FI" sz="900" b="0" u="none" strike="noStrike" err="1">
                          <a:effectLst/>
                        </a:rPr>
                        <a:t>Brookhaven</a:t>
                      </a:r>
                      <a:r>
                        <a:rPr lang="fi-FI" sz="900" b="0" u="none" strike="noStrike">
                          <a:effectLst/>
                        </a:rPr>
                        <a:t> National </a:t>
                      </a:r>
                      <a:r>
                        <a:rPr lang="fi-FI" sz="900" b="0" u="none" strike="noStrike" err="1">
                          <a:effectLst/>
                        </a:rPr>
                        <a:t>Laboratory</a:t>
                      </a:r>
                      <a:r>
                        <a:rPr lang="fi-FI" sz="900" b="0" u="none" strike="noStrike">
                          <a:effectLst/>
                        </a:rPr>
                        <a:t>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BNL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US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1827502630"/>
                  </a:ext>
                </a:extLst>
              </a:tr>
              <a:tr h="167307">
                <a:tc>
                  <a:txBody>
                    <a:bodyPr/>
                    <a:lstStyle/>
                    <a:p>
                      <a:pPr algn="just" rtl="0" fontAlgn="ctr"/>
                      <a:r>
                        <a:rPr lang="fr-FR" sz="900" b="0" u="none" strike="noStrike">
                          <a:effectLst/>
                        </a:rPr>
                        <a:t>Centre Lasers Intenses et Applications </a:t>
                      </a:r>
                      <a:endParaRPr lang="fr-FR"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CELIA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FR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377341921"/>
                  </a:ext>
                </a:extLst>
              </a:tr>
              <a:tr h="167307">
                <a:tc>
                  <a:txBody>
                    <a:bodyPr/>
                    <a:lstStyle/>
                    <a:p>
                      <a:pPr algn="just" rtl="0" fontAlgn="ctr"/>
                      <a:r>
                        <a:rPr lang="fi-FI" sz="900" b="0" u="none" strike="noStrike" err="1">
                          <a:effectLst/>
                        </a:rPr>
                        <a:t>Chinese</a:t>
                      </a:r>
                      <a:r>
                        <a:rPr lang="fi-FI" sz="900" b="0" u="none" strike="noStrike">
                          <a:effectLst/>
                        </a:rPr>
                        <a:t> Academy of Sciences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CAS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CN_X_HK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1083865824"/>
                  </a:ext>
                </a:extLst>
              </a:tr>
              <a:tr h="167307">
                <a:tc>
                  <a:txBody>
                    <a:bodyPr/>
                    <a:lstStyle/>
                    <a:p>
                      <a:pPr algn="just" rtl="0" fontAlgn="ctr"/>
                      <a:r>
                        <a:rPr lang="fi-FI" sz="900" b="0" u="none" strike="noStrike" err="1">
                          <a:effectLst/>
                        </a:rPr>
                        <a:t>Finnish</a:t>
                      </a:r>
                      <a:r>
                        <a:rPr lang="fi-FI" sz="900" b="0" u="none" strike="noStrike">
                          <a:effectLst/>
                        </a:rPr>
                        <a:t> Environment Institute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SYKE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FI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3893301336"/>
                  </a:ext>
                </a:extLst>
              </a:tr>
              <a:tr h="167307">
                <a:tc>
                  <a:txBody>
                    <a:bodyPr/>
                    <a:lstStyle/>
                    <a:p>
                      <a:pPr algn="just" rtl="0" fontAlgn="ctr"/>
                      <a:r>
                        <a:rPr lang="fi-FI" sz="900" b="0" u="none" strike="noStrike" err="1">
                          <a:effectLst/>
                        </a:rPr>
                        <a:t>Finnish</a:t>
                      </a:r>
                      <a:r>
                        <a:rPr lang="fi-FI" sz="900" b="0" u="none" strike="noStrike">
                          <a:effectLst/>
                        </a:rPr>
                        <a:t> </a:t>
                      </a:r>
                      <a:r>
                        <a:rPr lang="fi-FI" sz="900" b="0" u="none" strike="noStrike" err="1">
                          <a:effectLst/>
                        </a:rPr>
                        <a:t>Meteorological</a:t>
                      </a:r>
                      <a:r>
                        <a:rPr lang="fi-FI" sz="900" b="0" u="none" strike="noStrike">
                          <a:effectLst/>
                        </a:rPr>
                        <a:t> Institute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FMI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FI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1640952220"/>
                  </a:ext>
                </a:extLst>
              </a:tr>
              <a:tr h="167307">
                <a:tc>
                  <a:txBody>
                    <a:bodyPr/>
                    <a:lstStyle/>
                    <a:p>
                      <a:pPr algn="just" rtl="0" fontAlgn="ctr"/>
                      <a:r>
                        <a:rPr lang="fi-FI" sz="900" b="0" u="none" strike="noStrike" err="1">
                          <a:effectLst/>
                        </a:rPr>
                        <a:t>German</a:t>
                      </a:r>
                      <a:r>
                        <a:rPr lang="fi-FI" sz="900" b="0" u="none" strike="noStrike">
                          <a:effectLst/>
                        </a:rPr>
                        <a:t> </a:t>
                      </a:r>
                      <a:r>
                        <a:rPr lang="fi-FI" sz="900" b="0" u="none" strike="noStrike" err="1">
                          <a:effectLst/>
                        </a:rPr>
                        <a:t>Cancer</a:t>
                      </a:r>
                      <a:r>
                        <a:rPr lang="fi-FI" sz="900" b="0" u="none" strike="noStrike">
                          <a:effectLst/>
                        </a:rPr>
                        <a:t> </a:t>
                      </a:r>
                      <a:r>
                        <a:rPr lang="fi-FI" sz="900" b="0" u="none" strike="noStrike" err="1">
                          <a:effectLst/>
                        </a:rPr>
                        <a:t>Research</a:t>
                      </a:r>
                      <a:r>
                        <a:rPr lang="fi-FI" sz="900" b="0" u="none" strike="noStrike">
                          <a:effectLst/>
                        </a:rPr>
                        <a:t> Center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DKFZ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DE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3406333643"/>
                  </a:ext>
                </a:extLst>
              </a:tr>
              <a:tr h="167307">
                <a:tc>
                  <a:txBody>
                    <a:bodyPr/>
                    <a:lstStyle/>
                    <a:p>
                      <a:pPr algn="just" rtl="0" fontAlgn="ctr"/>
                      <a:r>
                        <a:rPr lang="fi-FI" sz="900" b="0" u="none" strike="noStrike">
                          <a:effectLst/>
                        </a:rPr>
                        <a:t>GrainSense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GS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FI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2069581458"/>
                  </a:ext>
                </a:extLst>
              </a:tr>
              <a:tr h="167307">
                <a:tc>
                  <a:txBody>
                    <a:bodyPr/>
                    <a:lstStyle/>
                    <a:p>
                      <a:pPr algn="just" rtl="0" fontAlgn="ctr"/>
                      <a:r>
                        <a:rPr lang="fr-FR" sz="900" b="0" u="none" strike="noStrike" err="1">
                          <a:effectLst/>
                        </a:rPr>
                        <a:t>Insitut</a:t>
                      </a:r>
                      <a:r>
                        <a:rPr lang="fr-FR" sz="900" b="0" u="none" strike="noStrike">
                          <a:effectLst/>
                        </a:rPr>
                        <a:t> de Chimie des Milieux et Matériaux </a:t>
                      </a:r>
                      <a:endParaRPr lang="fr-FR"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IC2MP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FR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3119912471"/>
                  </a:ext>
                </a:extLst>
              </a:tr>
              <a:tr h="167307">
                <a:tc>
                  <a:txBody>
                    <a:bodyPr/>
                    <a:lstStyle/>
                    <a:p>
                      <a:pPr algn="just" rtl="0" fontAlgn="ctr"/>
                      <a:r>
                        <a:rPr lang="fi-FI" sz="900" b="0" u="none" strike="noStrike">
                          <a:effectLst/>
                        </a:rPr>
                        <a:t>Institut NanoSciences de Paris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INSP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FR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2027148895"/>
                  </a:ext>
                </a:extLst>
              </a:tr>
              <a:tr h="167307">
                <a:tc>
                  <a:txBody>
                    <a:bodyPr/>
                    <a:lstStyle/>
                    <a:p>
                      <a:pPr algn="just" rtl="0" fontAlgn="ctr"/>
                      <a:r>
                        <a:rPr lang="fi-FI" sz="900" b="0" u="none" strike="noStrike" err="1">
                          <a:effectLst/>
                        </a:rPr>
                        <a:t>Instituto</a:t>
                      </a:r>
                      <a:r>
                        <a:rPr lang="fi-FI" sz="900" b="0" u="none" strike="noStrike">
                          <a:effectLst/>
                        </a:rPr>
                        <a:t> </a:t>
                      </a:r>
                      <a:r>
                        <a:rPr lang="fi-FI" sz="900" b="0" u="none" strike="noStrike" err="1">
                          <a:effectLst/>
                        </a:rPr>
                        <a:t>Federal</a:t>
                      </a:r>
                      <a:r>
                        <a:rPr lang="fi-FI" sz="900" b="0" u="none" strike="noStrike">
                          <a:effectLst/>
                        </a:rPr>
                        <a:t> de </a:t>
                      </a:r>
                      <a:r>
                        <a:rPr lang="fi-FI" sz="900" b="0" u="none" strike="noStrike" err="1">
                          <a:effectLst/>
                        </a:rPr>
                        <a:t>Goias</a:t>
                      </a:r>
                      <a:r>
                        <a:rPr lang="fi-FI" sz="900" b="0" u="none" strike="noStrike">
                          <a:effectLst/>
                        </a:rPr>
                        <a:t>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IFG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BR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2993601565"/>
                  </a:ext>
                </a:extLst>
              </a:tr>
              <a:tr h="167307">
                <a:tc>
                  <a:txBody>
                    <a:bodyPr/>
                    <a:lstStyle/>
                    <a:p>
                      <a:pPr algn="just" rtl="0" fontAlgn="ctr"/>
                      <a:r>
                        <a:rPr lang="fi-FI" sz="900" b="0" u="none" strike="noStrike">
                          <a:effectLst/>
                        </a:rPr>
                        <a:t>Iscent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ISCENT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FI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2087471482"/>
                  </a:ext>
                </a:extLst>
              </a:tr>
              <a:tr h="167307">
                <a:tc>
                  <a:txBody>
                    <a:bodyPr/>
                    <a:lstStyle/>
                    <a:p>
                      <a:pPr algn="just" rtl="0" fontAlgn="ctr"/>
                      <a:r>
                        <a:rPr lang="fi-FI" sz="900" b="0" u="none" strike="noStrike">
                          <a:effectLst/>
                        </a:rPr>
                        <a:t>LPICM, </a:t>
                      </a:r>
                      <a:r>
                        <a:rPr lang="fi-FI" sz="900" b="0" u="none" strike="noStrike" err="1">
                          <a:effectLst/>
                        </a:rPr>
                        <a:t>Ecole</a:t>
                      </a:r>
                      <a:r>
                        <a:rPr lang="fi-FI" sz="900" b="0" u="none" strike="noStrike">
                          <a:effectLst/>
                        </a:rPr>
                        <a:t> </a:t>
                      </a:r>
                      <a:r>
                        <a:rPr lang="fi-FI" sz="900" b="0" u="none" strike="noStrike" err="1">
                          <a:effectLst/>
                        </a:rPr>
                        <a:t>Polytechnique</a:t>
                      </a:r>
                      <a:r>
                        <a:rPr lang="fi-FI" sz="900" b="0" u="none" strike="noStrike">
                          <a:effectLst/>
                        </a:rPr>
                        <a:t>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LPICM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FR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1805843901"/>
                  </a:ext>
                </a:extLst>
              </a:tr>
              <a:tr h="167307">
                <a:tc>
                  <a:txBody>
                    <a:bodyPr/>
                    <a:lstStyle/>
                    <a:p>
                      <a:pPr algn="just" rtl="0" fontAlgn="ctr"/>
                      <a:r>
                        <a:rPr lang="fi-FI" sz="900" b="0" u="none" strike="noStrike">
                          <a:effectLst/>
                        </a:rPr>
                        <a:t>Lund University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LU</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SE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3172234810"/>
                  </a:ext>
                </a:extLst>
              </a:tr>
              <a:tr h="167307">
                <a:tc>
                  <a:txBody>
                    <a:bodyPr/>
                    <a:lstStyle/>
                    <a:p>
                      <a:pPr algn="just" rtl="0" fontAlgn="ctr"/>
                      <a:r>
                        <a:rPr lang="fi-FI" sz="900" b="0" u="none" strike="noStrike">
                          <a:effectLst/>
                        </a:rPr>
                        <a:t>Luxmet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LUX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FI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738153552"/>
                  </a:ext>
                </a:extLst>
              </a:tr>
              <a:tr h="167307">
                <a:tc>
                  <a:txBody>
                    <a:bodyPr/>
                    <a:lstStyle/>
                    <a:p>
                      <a:pPr algn="just" rtl="0" fontAlgn="ctr"/>
                      <a:r>
                        <a:rPr lang="fi-FI" sz="900" b="0" u="none" strike="noStrike">
                          <a:effectLst/>
                        </a:rPr>
                        <a:t>Magsort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MAGSORT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FI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1075039020"/>
                  </a:ext>
                </a:extLst>
              </a:tr>
              <a:tr h="167307">
                <a:tc>
                  <a:txBody>
                    <a:bodyPr/>
                    <a:lstStyle/>
                    <a:p>
                      <a:pPr algn="just" rtl="0" fontAlgn="ctr"/>
                      <a:r>
                        <a:rPr lang="fi-FI" sz="900" b="0" u="none" strike="noStrike">
                          <a:effectLst/>
                        </a:rPr>
                        <a:t>MAX IV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MAXIV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SE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2112247879"/>
                  </a:ext>
                </a:extLst>
              </a:tr>
              <a:tr h="167307">
                <a:tc>
                  <a:txBody>
                    <a:bodyPr/>
                    <a:lstStyle/>
                    <a:p>
                      <a:pPr algn="just" rtl="0" fontAlgn="ctr"/>
                      <a:r>
                        <a:rPr lang="fi-FI" sz="900" b="0" u="none" strike="noStrike">
                          <a:effectLst/>
                        </a:rPr>
                        <a:t>Natural Resources Institute Finland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LUKE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FI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1640560212"/>
                  </a:ext>
                </a:extLst>
              </a:tr>
              <a:tr h="167307">
                <a:tc>
                  <a:txBody>
                    <a:bodyPr/>
                    <a:lstStyle/>
                    <a:p>
                      <a:pPr algn="just" rtl="0" fontAlgn="ctr"/>
                      <a:r>
                        <a:rPr lang="fi-FI" sz="900" b="0" u="none" strike="noStrike">
                          <a:effectLst/>
                        </a:rPr>
                        <a:t>Nothern Ostrobothnia Hospital District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PPSHP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FI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2527317605"/>
                  </a:ext>
                </a:extLst>
              </a:tr>
              <a:tr h="167307">
                <a:tc>
                  <a:txBody>
                    <a:bodyPr/>
                    <a:lstStyle/>
                    <a:p>
                      <a:pPr algn="just" rtl="0" fontAlgn="ctr"/>
                      <a:r>
                        <a:rPr lang="fi-FI" sz="900" b="0" u="none" strike="noStrike">
                          <a:effectLst/>
                        </a:rPr>
                        <a:t>Oulun vesi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OV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FI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1464238863"/>
                  </a:ext>
                </a:extLst>
              </a:tr>
              <a:tr h="167307">
                <a:tc>
                  <a:txBody>
                    <a:bodyPr/>
                    <a:lstStyle/>
                    <a:p>
                      <a:pPr algn="just" rtl="0" fontAlgn="ctr"/>
                      <a:r>
                        <a:rPr lang="fi-FI" sz="900" b="0" u="none" strike="noStrike" err="1">
                          <a:effectLst/>
                        </a:rPr>
                        <a:t>Sapotech</a:t>
                      </a:r>
                      <a:r>
                        <a:rPr lang="fi-FI" sz="900" b="0" u="none" strike="noStrike">
                          <a:effectLst/>
                        </a:rPr>
                        <a:t>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SAPO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FI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2952475453"/>
                  </a:ext>
                </a:extLst>
              </a:tr>
              <a:tr h="167307">
                <a:tc>
                  <a:txBody>
                    <a:bodyPr/>
                    <a:lstStyle/>
                    <a:p>
                      <a:pPr algn="just" rtl="0" fontAlgn="ctr"/>
                      <a:r>
                        <a:rPr lang="fi-FI" sz="900" b="0" u="none" strike="noStrike">
                          <a:effectLst/>
                        </a:rPr>
                        <a:t>Timegate Instruments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TIM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FI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2493960648"/>
                  </a:ext>
                </a:extLst>
              </a:tr>
              <a:tr h="167307">
                <a:tc>
                  <a:txBody>
                    <a:bodyPr/>
                    <a:lstStyle/>
                    <a:p>
                      <a:pPr algn="just" rtl="0" fontAlgn="ctr"/>
                      <a:r>
                        <a:rPr lang="fi-FI" sz="900" b="0" u="none" strike="noStrike">
                          <a:effectLst/>
                        </a:rPr>
                        <a:t>University of Aston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UA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UK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4042420952"/>
                  </a:ext>
                </a:extLst>
              </a:tr>
              <a:tr h="167307">
                <a:tc>
                  <a:txBody>
                    <a:bodyPr/>
                    <a:lstStyle/>
                    <a:p>
                      <a:pPr algn="l" rtl="0" fontAlgn="ctr"/>
                      <a:r>
                        <a:rPr lang="fi-FI" sz="900" b="0" u="none" strike="noStrike" err="1">
                          <a:effectLst/>
                        </a:rPr>
                        <a:t>University</a:t>
                      </a:r>
                      <a:r>
                        <a:rPr lang="fi-FI" sz="900" b="0" u="none" strike="noStrike">
                          <a:effectLst/>
                        </a:rPr>
                        <a:t> of </a:t>
                      </a:r>
                      <a:r>
                        <a:rPr lang="fi-FI" sz="900" b="0" u="none" strike="noStrike" err="1">
                          <a:effectLst/>
                        </a:rPr>
                        <a:t>Fribourg</a:t>
                      </a:r>
                      <a:r>
                        <a:rPr lang="fi-FI" sz="900" b="0" u="none" strike="noStrike">
                          <a:effectLst/>
                        </a:rPr>
                        <a:t>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UF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CH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3678975935"/>
                  </a:ext>
                </a:extLst>
              </a:tr>
              <a:tr h="167307">
                <a:tc>
                  <a:txBody>
                    <a:bodyPr/>
                    <a:lstStyle/>
                    <a:p>
                      <a:pPr algn="just" rtl="0" fontAlgn="ctr"/>
                      <a:r>
                        <a:rPr lang="fi-FI" sz="900" b="0" u="none" strike="noStrike">
                          <a:effectLst/>
                        </a:rPr>
                        <a:t>University of Helsinki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UH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FI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2593708907"/>
                  </a:ext>
                </a:extLst>
              </a:tr>
              <a:tr h="167307">
                <a:tc>
                  <a:txBody>
                    <a:bodyPr/>
                    <a:lstStyle/>
                    <a:p>
                      <a:pPr algn="just" rtl="0" fontAlgn="ctr"/>
                      <a:r>
                        <a:rPr lang="fi-FI" sz="900" b="0" u="none" strike="noStrike" err="1">
                          <a:effectLst/>
                        </a:rPr>
                        <a:t>University</a:t>
                      </a:r>
                      <a:r>
                        <a:rPr lang="fi-FI" sz="900" b="0" u="none" strike="noStrike">
                          <a:effectLst/>
                        </a:rPr>
                        <a:t> of </a:t>
                      </a:r>
                      <a:r>
                        <a:rPr lang="fi-FI" sz="900" b="0" u="none" strike="noStrike" err="1">
                          <a:effectLst/>
                        </a:rPr>
                        <a:t>Kassel</a:t>
                      </a:r>
                      <a:r>
                        <a:rPr lang="fi-FI" sz="900" b="0" u="none" strike="noStrike">
                          <a:effectLst/>
                        </a:rPr>
                        <a:t>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UKASSEL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DE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3324389179"/>
                  </a:ext>
                </a:extLst>
              </a:tr>
              <a:tr h="167307">
                <a:tc>
                  <a:txBody>
                    <a:bodyPr/>
                    <a:lstStyle/>
                    <a:p>
                      <a:pPr algn="just" rtl="0" fontAlgn="ctr"/>
                      <a:r>
                        <a:rPr lang="fi-FI" sz="900" b="0" u="none" strike="noStrike" err="1">
                          <a:effectLst/>
                        </a:rPr>
                        <a:t>University</a:t>
                      </a:r>
                      <a:r>
                        <a:rPr lang="fi-FI" sz="900" b="0" u="none" strike="noStrike">
                          <a:effectLst/>
                        </a:rPr>
                        <a:t> of Oslo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UO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NO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2730825767"/>
                  </a:ext>
                </a:extLst>
              </a:tr>
              <a:tr h="167307">
                <a:tc>
                  <a:txBody>
                    <a:bodyPr/>
                    <a:lstStyle/>
                    <a:p>
                      <a:pPr algn="just" rtl="0" fontAlgn="ctr"/>
                      <a:r>
                        <a:rPr lang="fi-FI" sz="900" b="0" u="none" strike="noStrike" err="1">
                          <a:effectLst/>
                        </a:rPr>
                        <a:t>University</a:t>
                      </a:r>
                      <a:r>
                        <a:rPr lang="fi-FI" sz="900" b="0" u="none" strike="noStrike">
                          <a:effectLst/>
                        </a:rPr>
                        <a:t> of </a:t>
                      </a:r>
                      <a:r>
                        <a:rPr lang="fi-FI" sz="900" b="0" u="none" strike="noStrike" err="1">
                          <a:effectLst/>
                        </a:rPr>
                        <a:t>Ostrava</a:t>
                      </a:r>
                      <a:r>
                        <a:rPr lang="fi-FI" sz="900" b="0" u="none" strike="noStrike">
                          <a:effectLst/>
                        </a:rPr>
                        <a:t>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UOSTRAVA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CZ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1676784048"/>
                  </a:ext>
                </a:extLst>
              </a:tr>
              <a:tr h="167307">
                <a:tc>
                  <a:txBody>
                    <a:bodyPr/>
                    <a:lstStyle/>
                    <a:p>
                      <a:pPr algn="just" rtl="0" fontAlgn="ctr"/>
                      <a:r>
                        <a:rPr lang="fi-FI" sz="900" b="0" u="none" strike="noStrike" err="1">
                          <a:effectLst/>
                        </a:rPr>
                        <a:t>University</a:t>
                      </a:r>
                      <a:r>
                        <a:rPr lang="fi-FI" sz="900" b="0" u="none" strike="noStrike">
                          <a:effectLst/>
                        </a:rPr>
                        <a:t> of </a:t>
                      </a:r>
                      <a:r>
                        <a:rPr lang="fi-FI" sz="900" b="0" u="none" strike="noStrike" err="1">
                          <a:effectLst/>
                        </a:rPr>
                        <a:t>Poitiers</a:t>
                      </a:r>
                      <a:r>
                        <a:rPr lang="fi-FI" sz="900" b="0" u="none" strike="noStrike">
                          <a:effectLst/>
                        </a:rPr>
                        <a:t>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UP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FR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1513320829"/>
                  </a:ext>
                </a:extLst>
              </a:tr>
              <a:tr h="167307">
                <a:tc>
                  <a:txBody>
                    <a:bodyPr/>
                    <a:lstStyle/>
                    <a:p>
                      <a:pPr algn="just" rtl="0" fontAlgn="ctr"/>
                      <a:r>
                        <a:rPr lang="en-US" sz="900" b="0" u="none" strike="noStrike">
                          <a:effectLst/>
                        </a:rPr>
                        <a:t>University of Southern Denmark, Odense </a:t>
                      </a:r>
                      <a:endParaRPr lang="en-US"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USD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DK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4119316177"/>
                  </a:ext>
                </a:extLst>
              </a:tr>
              <a:tr h="167307">
                <a:tc>
                  <a:txBody>
                    <a:bodyPr/>
                    <a:lstStyle/>
                    <a:p>
                      <a:pPr algn="just" rtl="0" fontAlgn="ctr"/>
                      <a:r>
                        <a:rPr lang="fi-FI" sz="900" b="0" u="none" strike="noStrike">
                          <a:effectLst/>
                        </a:rPr>
                        <a:t>Victoria </a:t>
                      </a:r>
                      <a:r>
                        <a:rPr lang="fi-FI" sz="900" b="0" u="none" strike="noStrike" err="1">
                          <a:effectLst/>
                        </a:rPr>
                        <a:t>University</a:t>
                      </a:r>
                      <a:r>
                        <a:rPr lang="fi-FI" sz="900" b="0" u="none" strike="noStrike">
                          <a:effectLst/>
                        </a:rPr>
                        <a:t> of Wellington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VUW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NZ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2112610720"/>
                  </a:ext>
                </a:extLst>
              </a:tr>
              <a:tr h="167307">
                <a:tc>
                  <a:txBody>
                    <a:bodyPr/>
                    <a:lstStyle/>
                    <a:p>
                      <a:pPr algn="just" rtl="0" fontAlgn="ctr"/>
                      <a:r>
                        <a:rPr lang="fi-FI" sz="900" b="0" u="none" strike="noStrike">
                          <a:effectLst/>
                        </a:rPr>
                        <a:t>Åbo Akademi </a:t>
                      </a:r>
                      <a:endParaRPr lang="fi-FI" sz="900" b="0" i="0" u="none" strike="noStrike">
                        <a:solidFill>
                          <a:srgbClr val="FFFFFF"/>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ÅA </a:t>
                      </a:r>
                      <a:endParaRPr lang="fi-FI" sz="900" b="0" i="0" u="none" strike="noStrike">
                        <a:solidFill>
                          <a:srgbClr val="000000"/>
                        </a:solidFill>
                        <a:effectLst/>
                        <a:latin typeface="Arial" panose="020B0604020202020204" pitchFamily="34" charset="0"/>
                      </a:endParaRPr>
                    </a:p>
                  </a:txBody>
                  <a:tcPr marL="6832" marR="6832" marT="6832" marB="0" anchor="ctr"/>
                </a:tc>
                <a:tc>
                  <a:txBody>
                    <a:bodyPr/>
                    <a:lstStyle/>
                    <a:p>
                      <a:pPr algn="ctr" rtl="0" fontAlgn="ctr"/>
                      <a:r>
                        <a:rPr lang="fi-FI" sz="900" u="none" strike="noStrike">
                          <a:effectLst/>
                        </a:rPr>
                        <a:t>FI </a:t>
                      </a:r>
                      <a:endParaRPr lang="fi-FI" sz="900" b="0" i="0" u="none" strike="noStrike">
                        <a:solidFill>
                          <a:srgbClr val="000000"/>
                        </a:solidFill>
                        <a:effectLst/>
                        <a:latin typeface="Arial" panose="020B0604020202020204" pitchFamily="34" charset="0"/>
                      </a:endParaRPr>
                    </a:p>
                  </a:txBody>
                  <a:tcPr marL="6832" marR="6832" marT="6832" marB="0" anchor="ctr"/>
                </a:tc>
                <a:extLst>
                  <a:ext uri="{0D108BD9-81ED-4DB2-BD59-A6C34878D82A}">
                    <a16:rowId xmlns:a16="http://schemas.microsoft.com/office/drawing/2014/main" val="4139724427"/>
                  </a:ext>
                </a:extLst>
              </a:tr>
            </a:tbl>
          </a:graphicData>
        </a:graphic>
      </p:graphicFrame>
    </p:spTree>
    <p:extLst>
      <p:ext uri="{BB962C8B-B14F-4D97-AF65-F5344CB8AC3E}">
        <p14:creationId xmlns:p14="http://schemas.microsoft.com/office/powerpoint/2010/main" val="1137171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E9E2-25FD-4401-88B4-7ACD5FCA57A1}"/>
              </a:ext>
            </a:extLst>
          </p:cNvPr>
          <p:cNvSpPr>
            <a:spLocks noGrp="1"/>
          </p:cNvSpPr>
          <p:nvPr>
            <p:ph type="title"/>
          </p:nvPr>
        </p:nvSpPr>
        <p:spPr/>
        <p:txBody>
          <a:bodyPr/>
          <a:lstStyle/>
          <a:p>
            <a:r>
              <a:rPr lang="fi-FI" err="1"/>
              <a:t>Projects</a:t>
            </a:r>
            <a:endParaRPr lang="fi-FI"/>
          </a:p>
        </p:txBody>
      </p:sp>
      <p:sp>
        <p:nvSpPr>
          <p:cNvPr id="3" name="Content Placeholder 2">
            <a:extLst>
              <a:ext uri="{FF2B5EF4-FFF2-40B4-BE49-F238E27FC236}">
                <a16:creationId xmlns:a16="http://schemas.microsoft.com/office/drawing/2014/main" id="{E903F0D7-0090-4CF6-9824-692C1F8CACF4}"/>
              </a:ext>
            </a:extLst>
          </p:cNvPr>
          <p:cNvSpPr>
            <a:spLocks noGrp="1"/>
          </p:cNvSpPr>
          <p:nvPr>
            <p:ph idx="13"/>
          </p:nvPr>
        </p:nvSpPr>
        <p:spPr/>
        <p:txBody>
          <a:bodyPr vert="horz" lIns="91440" tIns="45720" rIns="91440" bIns="45720" rtlCol="0" anchor="t">
            <a:noAutofit/>
          </a:bodyPr>
          <a:lstStyle/>
          <a:p>
            <a:pPr marL="360045" indent="-360045"/>
            <a:r>
              <a:rPr lang="fi-FI" sz="2000" err="1">
                <a:cs typeface="Arial"/>
              </a:rPr>
              <a:t>The</a:t>
            </a:r>
            <a:r>
              <a:rPr lang="fi-FI" sz="2000">
                <a:cs typeface="Arial"/>
              </a:rPr>
              <a:t> I4WORLD </a:t>
            </a:r>
            <a:r>
              <a:rPr lang="fi-FI" sz="2000" err="1">
                <a:cs typeface="Arial"/>
              </a:rPr>
              <a:t>Programme</a:t>
            </a:r>
            <a:r>
              <a:rPr lang="fi-FI" sz="2000">
                <a:cs typeface="Arial"/>
              </a:rPr>
              <a:t> </a:t>
            </a:r>
            <a:r>
              <a:rPr lang="fi-FI" sz="2000" err="1">
                <a:cs typeface="Arial"/>
              </a:rPr>
              <a:t>comprises</a:t>
            </a:r>
            <a:r>
              <a:rPr lang="fi-FI" sz="2000">
                <a:cs typeface="Arial"/>
              </a:rPr>
              <a:t> </a:t>
            </a:r>
            <a:r>
              <a:rPr lang="fi-FI" sz="2000" b="1" err="1">
                <a:cs typeface="Arial"/>
              </a:rPr>
              <a:t>four</a:t>
            </a:r>
            <a:r>
              <a:rPr lang="fi-FI" sz="2000" b="1">
                <a:cs typeface="Arial"/>
              </a:rPr>
              <a:t> </a:t>
            </a:r>
            <a:r>
              <a:rPr lang="fi-FI" sz="2000" b="1" err="1">
                <a:cs typeface="Arial"/>
              </a:rPr>
              <a:t>research</a:t>
            </a:r>
            <a:r>
              <a:rPr lang="fi-FI" sz="2000" b="1">
                <a:cs typeface="Arial"/>
              </a:rPr>
              <a:t> </a:t>
            </a:r>
            <a:r>
              <a:rPr lang="fi-FI" sz="2000" b="1" err="1">
                <a:cs typeface="Arial"/>
              </a:rPr>
              <a:t>themes</a:t>
            </a:r>
            <a:r>
              <a:rPr lang="fi-FI" sz="2000" b="1">
                <a:cs typeface="Arial"/>
              </a:rPr>
              <a:t> </a:t>
            </a:r>
            <a:r>
              <a:rPr lang="fi-FI" sz="2000" b="1" err="1">
                <a:cs typeface="Arial"/>
              </a:rPr>
              <a:t>aligned</a:t>
            </a:r>
            <a:r>
              <a:rPr lang="fi-FI" sz="2000" b="1">
                <a:cs typeface="Arial"/>
              </a:rPr>
              <a:t> </a:t>
            </a:r>
            <a:r>
              <a:rPr lang="fi-FI" sz="2000" b="1" err="1">
                <a:cs typeface="Arial"/>
              </a:rPr>
              <a:t>with</a:t>
            </a:r>
            <a:r>
              <a:rPr lang="fi-FI" sz="2000" b="1">
                <a:cs typeface="Arial"/>
              </a:rPr>
              <a:t> </a:t>
            </a:r>
            <a:r>
              <a:rPr lang="fi-FI" sz="2000" b="1" err="1">
                <a:cs typeface="Arial"/>
              </a:rPr>
              <a:t>the</a:t>
            </a:r>
            <a:r>
              <a:rPr lang="fi-FI" sz="2000" b="1">
                <a:cs typeface="Arial"/>
              </a:rPr>
              <a:t> </a:t>
            </a:r>
            <a:r>
              <a:rPr lang="fi-FI" sz="2000" b="1" err="1">
                <a:cs typeface="Arial"/>
              </a:rPr>
              <a:t>UN’s</a:t>
            </a:r>
            <a:r>
              <a:rPr lang="fi-FI" sz="2000" b="1">
                <a:cs typeface="Arial"/>
              </a:rPr>
              <a:t> </a:t>
            </a:r>
            <a:r>
              <a:rPr lang="fi-FI" sz="2000" b="1" err="1">
                <a:cs typeface="Arial"/>
              </a:rPr>
              <a:t>SDGs</a:t>
            </a:r>
            <a:r>
              <a:rPr lang="fi-FI" sz="2000">
                <a:cs typeface="Arial"/>
              </a:rPr>
              <a:t>:</a:t>
            </a:r>
          </a:p>
          <a:p>
            <a:pPr marL="0" lvl="1" indent="0">
              <a:buNone/>
            </a:pPr>
            <a:r>
              <a:rPr lang="fi-FI" sz="1800">
                <a:cs typeface="Arial"/>
              </a:rPr>
              <a:t>	</a:t>
            </a:r>
            <a:r>
              <a:rPr lang="fi-FI" sz="1800" err="1">
                <a:cs typeface="Arial"/>
              </a:rPr>
              <a:t>Good</a:t>
            </a:r>
            <a:r>
              <a:rPr lang="fi-FI" sz="1800">
                <a:cs typeface="Arial"/>
              </a:rPr>
              <a:t> </a:t>
            </a:r>
            <a:r>
              <a:rPr lang="fi-FI" sz="1800" err="1">
                <a:cs typeface="Arial"/>
              </a:rPr>
              <a:t>health</a:t>
            </a:r>
            <a:r>
              <a:rPr lang="fi-FI" sz="1800">
                <a:cs typeface="Arial"/>
              </a:rPr>
              <a:t> and </a:t>
            </a:r>
            <a:r>
              <a:rPr lang="fi-FI" sz="1800" err="1">
                <a:cs typeface="Arial"/>
              </a:rPr>
              <a:t>Wellbeing</a:t>
            </a:r>
            <a:endParaRPr lang="fi-FI" sz="1800">
              <a:cs typeface="Arial"/>
            </a:endParaRPr>
          </a:p>
          <a:p>
            <a:pPr marL="0" lvl="1" indent="0">
              <a:buNone/>
            </a:pPr>
            <a:r>
              <a:rPr lang="fi-FI" sz="1800">
                <a:cs typeface="Arial"/>
              </a:rPr>
              <a:t>	</a:t>
            </a:r>
            <a:r>
              <a:rPr lang="fi-FI" sz="1800" err="1">
                <a:cs typeface="Arial"/>
              </a:rPr>
              <a:t>Affordable</a:t>
            </a:r>
            <a:r>
              <a:rPr lang="fi-FI" sz="1800">
                <a:cs typeface="Arial"/>
              </a:rPr>
              <a:t> and </a:t>
            </a:r>
            <a:r>
              <a:rPr lang="fi-FI" sz="1800" err="1">
                <a:cs typeface="Arial"/>
              </a:rPr>
              <a:t>Clean</a:t>
            </a:r>
            <a:r>
              <a:rPr lang="fi-FI" sz="1800">
                <a:cs typeface="Arial"/>
              </a:rPr>
              <a:t> Energy</a:t>
            </a:r>
          </a:p>
          <a:p>
            <a:pPr marL="0" lvl="1" indent="0">
              <a:buNone/>
            </a:pPr>
            <a:r>
              <a:rPr lang="fi-FI" sz="1800">
                <a:cs typeface="Arial"/>
              </a:rPr>
              <a:t>	</a:t>
            </a:r>
            <a:r>
              <a:rPr lang="fi-FI" sz="1800" err="1">
                <a:cs typeface="Arial"/>
              </a:rPr>
              <a:t>Sustainable</a:t>
            </a:r>
            <a:r>
              <a:rPr lang="fi-FI" sz="1800">
                <a:cs typeface="Arial"/>
              </a:rPr>
              <a:t> </a:t>
            </a:r>
            <a:r>
              <a:rPr lang="fi-FI" sz="1800" err="1">
                <a:cs typeface="Arial"/>
              </a:rPr>
              <a:t>Industries</a:t>
            </a:r>
            <a:r>
              <a:rPr lang="fi-FI" sz="1800">
                <a:cs typeface="Arial"/>
              </a:rPr>
              <a:t> and </a:t>
            </a:r>
            <a:r>
              <a:rPr lang="fi-FI" sz="1800" err="1">
                <a:cs typeface="Arial"/>
              </a:rPr>
              <a:t>Production</a:t>
            </a:r>
            <a:endParaRPr lang="fi-FI" sz="1800">
              <a:cs typeface="Arial"/>
            </a:endParaRPr>
          </a:p>
          <a:p>
            <a:pPr marL="0" lvl="1" indent="0">
              <a:buNone/>
            </a:pPr>
            <a:r>
              <a:rPr lang="fi-FI" sz="1800">
                <a:cs typeface="Arial"/>
              </a:rPr>
              <a:t>	</a:t>
            </a:r>
            <a:r>
              <a:rPr lang="fi-FI" sz="1800" err="1">
                <a:cs typeface="Arial"/>
              </a:rPr>
              <a:t>Clean</a:t>
            </a:r>
            <a:r>
              <a:rPr lang="fi-FI" sz="1800">
                <a:cs typeface="Arial"/>
              </a:rPr>
              <a:t> </a:t>
            </a:r>
            <a:r>
              <a:rPr lang="fi-FI" sz="1800" err="1">
                <a:cs typeface="Arial"/>
              </a:rPr>
              <a:t>Water</a:t>
            </a:r>
            <a:r>
              <a:rPr lang="fi-FI" sz="1800">
                <a:cs typeface="Arial"/>
              </a:rPr>
              <a:t>, </a:t>
            </a:r>
            <a:r>
              <a:rPr lang="fi-FI" sz="1800" err="1">
                <a:cs typeface="Arial"/>
              </a:rPr>
              <a:t>Biodiversity</a:t>
            </a:r>
            <a:r>
              <a:rPr lang="fi-FI" sz="1800">
                <a:cs typeface="Arial"/>
              </a:rPr>
              <a:t> and Environment</a:t>
            </a:r>
          </a:p>
          <a:p>
            <a:pPr marL="360045" indent="-360045"/>
            <a:r>
              <a:rPr lang="fi-FI" sz="2000" err="1">
                <a:cs typeface="Arial"/>
              </a:rPr>
              <a:t>Research</a:t>
            </a:r>
            <a:r>
              <a:rPr lang="fi-FI" sz="2000">
                <a:cs typeface="Arial"/>
              </a:rPr>
              <a:t> </a:t>
            </a:r>
            <a:r>
              <a:rPr lang="fi-FI" sz="2000" err="1">
                <a:cs typeface="Arial"/>
              </a:rPr>
              <a:t>themes</a:t>
            </a:r>
            <a:r>
              <a:rPr lang="fi-FI" sz="2000">
                <a:cs typeface="Arial"/>
              </a:rPr>
              <a:t> </a:t>
            </a:r>
            <a:r>
              <a:rPr lang="fi-FI" sz="2000" err="1">
                <a:cs typeface="Arial"/>
              </a:rPr>
              <a:t>will</a:t>
            </a:r>
            <a:r>
              <a:rPr lang="fi-FI" sz="2000">
                <a:cs typeface="Arial"/>
              </a:rPr>
              <a:t> </a:t>
            </a:r>
            <a:r>
              <a:rPr lang="fi-FI" sz="2000" err="1">
                <a:cs typeface="Arial"/>
              </a:rPr>
              <a:t>include</a:t>
            </a:r>
            <a:r>
              <a:rPr lang="fi-FI" sz="2000">
                <a:cs typeface="Arial"/>
              </a:rPr>
              <a:t> a </a:t>
            </a:r>
            <a:r>
              <a:rPr lang="fi-FI" sz="2000" b="1">
                <a:cs typeface="Arial"/>
              </a:rPr>
              <a:t>portfolio of </a:t>
            </a:r>
            <a:r>
              <a:rPr lang="fi-FI" sz="2000" b="1" err="1">
                <a:cs typeface="Arial"/>
              </a:rPr>
              <a:t>potential</a:t>
            </a:r>
            <a:r>
              <a:rPr lang="fi-FI" sz="2000" b="1">
                <a:cs typeface="Arial"/>
              </a:rPr>
              <a:t> </a:t>
            </a:r>
            <a:r>
              <a:rPr lang="fi-FI" sz="2000" b="1" err="1">
                <a:cs typeface="Arial"/>
              </a:rPr>
              <a:t>research</a:t>
            </a:r>
            <a:r>
              <a:rPr lang="fi-FI" sz="2000" b="1">
                <a:cs typeface="Arial"/>
              </a:rPr>
              <a:t> </a:t>
            </a:r>
            <a:r>
              <a:rPr lang="fi-FI" sz="2000" b="1" err="1">
                <a:cs typeface="Arial"/>
              </a:rPr>
              <a:t>projects</a:t>
            </a:r>
            <a:r>
              <a:rPr lang="fi-FI" sz="2000">
                <a:cs typeface="Arial"/>
              </a:rPr>
              <a:t> for </a:t>
            </a:r>
            <a:r>
              <a:rPr lang="fi-FI" sz="2000" err="1">
                <a:cs typeface="Arial"/>
              </a:rPr>
              <a:t>the</a:t>
            </a:r>
            <a:r>
              <a:rPr lang="fi-FI" sz="2000">
                <a:cs typeface="Arial"/>
              </a:rPr>
              <a:t> </a:t>
            </a:r>
            <a:r>
              <a:rPr lang="fi-FI" sz="2000" err="1">
                <a:cs typeface="Arial"/>
              </a:rPr>
              <a:t>candidates</a:t>
            </a:r>
            <a:r>
              <a:rPr lang="fi-FI" sz="2000">
                <a:cs typeface="Arial"/>
              </a:rPr>
              <a:t>.</a:t>
            </a:r>
          </a:p>
          <a:p>
            <a:pPr marL="360045" indent="-360045"/>
            <a:r>
              <a:rPr lang="fi-FI" sz="2000">
                <a:cs typeface="Arial"/>
              </a:rPr>
              <a:t>Project </a:t>
            </a:r>
            <a:r>
              <a:rPr lang="fi-FI" sz="2000" err="1">
                <a:cs typeface="Arial"/>
              </a:rPr>
              <a:t>descriptions</a:t>
            </a:r>
            <a:r>
              <a:rPr lang="fi-FI" sz="2000">
                <a:cs typeface="Arial"/>
              </a:rPr>
              <a:t> </a:t>
            </a:r>
            <a:r>
              <a:rPr lang="fi-FI" sz="2000" err="1">
                <a:cs typeface="Arial"/>
              </a:rPr>
              <a:t>are</a:t>
            </a:r>
            <a:r>
              <a:rPr lang="fi-FI" sz="2000">
                <a:cs typeface="Arial"/>
              </a:rPr>
              <a:t> </a:t>
            </a:r>
            <a:r>
              <a:rPr lang="fi-FI" sz="2000" err="1">
                <a:cs typeface="Arial"/>
              </a:rPr>
              <a:t>available</a:t>
            </a:r>
            <a:r>
              <a:rPr lang="fi-FI" sz="2000">
                <a:cs typeface="Arial"/>
              </a:rPr>
              <a:t> for </a:t>
            </a:r>
            <a:r>
              <a:rPr lang="fi-FI" sz="2000" err="1">
                <a:cs typeface="Arial"/>
              </a:rPr>
              <a:t>the</a:t>
            </a:r>
            <a:r>
              <a:rPr lang="fi-FI" sz="2000">
                <a:cs typeface="Arial"/>
              </a:rPr>
              <a:t> </a:t>
            </a:r>
            <a:r>
              <a:rPr lang="fi-FI" sz="2000" err="1">
                <a:cs typeface="Arial"/>
              </a:rPr>
              <a:t>applicants</a:t>
            </a:r>
            <a:r>
              <a:rPr lang="fi-FI" sz="2000">
                <a:cs typeface="Arial"/>
              </a:rPr>
              <a:t> at UOULU </a:t>
            </a:r>
            <a:r>
              <a:rPr lang="fi-FI" sz="2000" err="1">
                <a:cs typeface="Arial"/>
              </a:rPr>
              <a:t>webpage</a:t>
            </a:r>
            <a:r>
              <a:rPr lang="fi-FI" sz="2000">
                <a:cs typeface="Arial"/>
              </a:rPr>
              <a:t> </a:t>
            </a:r>
            <a:endParaRPr lang="fi-FI" sz="2000" b="1">
              <a:cs typeface="Arial"/>
            </a:endParaRPr>
          </a:p>
          <a:p>
            <a:pPr marL="360045" indent="-360045"/>
            <a:r>
              <a:rPr lang="fi-FI" sz="2000" b="1" err="1">
                <a:cs typeface="Arial"/>
              </a:rPr>
              <a:t>The</a:t>
            </a:r>
            <a:r>
              <a:rPr lang="fi-FI" sz="2000" b="1">
                <a:cs typeface="Arial"/>
              </a:rPr>
              <a:t> </a:t>
            </a:r>
            <a:r>
              <a:rPr lang="fi-FI" sz="2000" b="1" err="1">
                <a:cs typeface="Arial"/>
              </a:rPr>
              <a:t>candidate</a:t>
            </a:r>
            <a:r>
              <a:rPr lang="fi-FI" sz="2000" b="1">
                <a:cs typeface="Arial"/>
              </a:rPr>
              <a:t> </a:t>
            </a:r>
            <a:r>
              <a:rPr lang="fi-FI" sz="2000" b="1" err="1">
                <a:cs typeface="Arial"/>
              </a:rPr>
              <a:t>may</a:t>
            </a:r>
            <a:r>
              <a:rPr lang="fi-FI" sz="2000" b="1">
                <a:cs typeface="Arial"/>
              </a:rPr>
              <a:t> </a:t>
            </a:r>
            <a:r>
              <a:rPr lang="fi-FI" sz="2000" b="1" err="1">
                <a:cs typeface="Arial"/>
              </a:rPr>
              <a:t>also</a:t>
            </a:r>
            <a:r>
              <a:rPr lang="fi-FI" sz="2000" b="1">
                <a:cs typeface="Arial"/>
              </a:rPr>
              <a:t> </a:t>
            </a:r>
            <a:r>
              <a:rPr lang="fi-FI" sz="2000" b="1" err="1">
                <a:cs typeface="Arial"/>
              </a:rPr>
              <a:t>freely</a:t>
            </a:r>
            <a:r>
              <a:rPr lang="fi-FI" sz="2000" b="1">
                <a:cs typeface="Arial"/>
              </a:rPr>
              <a:t> </a:t>
            </a:r>
            <a:r>
              <a:rPr lang="fi-FI" sz="2000" b="1" err="1">
                <a:cs typeface="Arial"/>
              </a:rPr>
              <a:t>propose</a:t>
            </a:r>
            <a:r>
              <a:rPr lang="fi-FI" sz="2000" b="1">
                <a:cs typeface="Arial"/>
              </a:rPr>
              <a:t> a </a:t>
            </a:r>
            <a:r>
              <a:rPr lang="fi-FI" sz="2000" b="1" err="1">
                <a:cs typeface="Arial"/>
              </a:rPr>
              <a:t>project</a:t>
            </a:r>
            <a:r>
              <a:rPr lang="fi-FI" sz="2000" b="1">
                <a:cs typeface="Arial"/>
              </a:rPr>
              <a:t>, </a:t>
            </a:r>
            <a:r>
              <a:rPr lang="fi-FI" sz="2000" b="1" err="1">
                <a:cs typeface="Arial"/>
              </a:rPr>
              <a:t>indicating</a:t>
            </a:r>
            <a:r>
              <a:rPr lang="fi-FI" sz="2000" b="1">
                <a:cs typeface="Arial"/>
              </a:rPr>
              <a:t> a </a:t>
            </a:r>
            <a:r>
              <a:rPr lang="fi-FI" sz="2000" b="1" err="1">
                <a:cs typeface="Arial"/>
              </a:rPr>
              <a:t>potential</a:t>
            </a:r>
            <a:r>
              <a:rPr lang="fi-FI" sz="2000" b="1">
                <a:cs typeface="Arial"/>
              </a:rPr>
              <a:t> </a:t>
            </a:r>
            <a:r>
              <a:rPr lang="fi-FI" sz="2000" b="1" err="1">
                <a:cs typeface="Arial"/>
              </a:rPr>
              <a:t>research</a:t>
            </a:r>
            <a:r>
              <a:rPr lang="fi-FI" sz="2000" b="1">
                <a:cs typeface="Arial"/>
              </a:rPr>
              <a:t> </a:t>
            </a:r>
            <a:r>
              <a:rPr lang="fi-FI" sz="2000" b="1" err="1">
                <a:cs typeface="Arial"/>
              </a:rPr>
              <a:t>site</a:t>
            </a:r>
            <a:r>
              <a:rPr lang="fi-FI" sz="2000" b="1">
                <a:cs typeface="Arial"/>
              </a:rPr>
              <a:t> </a:t>
            </a:r>
            <a:r>
              <a:rPr lang="fi-FI" sz="2000" b="1" err="1">
                <a:cs typeface="Arial"/>
              </a:rPr>
              <a:t>from</a:t>
            </a:r>
            <a:r>
              <a:rPr lang="fi-FI" sz="2000" b="1">
                <a:cs typeface="Arial"/>
              </a:rPr>
              <a:t> UOULU </a:t>
            </a:r>
          </a:p>
        </p:txBody>
      </p:sp>
      <p:graphicFrame>
        <p:nvGraphicFramePr>
          <p:cNvPr id="5" name="Table 4">
            <a:extLst>
              <a:ext uri="{FF2B5EF4-FFF2-40B4-BE49-F238E27FC236}">
                <a16:creationId xmlns:a16="http://schemas.microsoft.com/office/drawing/2014/main" id="{3D34E697-7484-7217-6613-8F4D074B7207}"/>
              </a:ext>
            </a:extLst>
          </p:cNvPr>
          <p:cNvGraphicFramePr>
            <a:graphicFrameLocks noGrp="1"/>
          </p:cNvGraphicFramePr>
          <p:nvPr/>
        </p:nvGraphicFramePr>
        <p:xfrm>
          <a:off x="205520" y="2501118"/>
          <a:ext cx="5938167" cy="2782110"/>
        </p:xfrm>
        <a:graphic>
          <a:graphicData uri="http://schemas.openxmlformats.org/drawingml/2006/table">
            <a:tbl>
              <a:tblPr firstRow="1" firstCol="1" bandRow="1">
                <a:tableStyleId>{68D230F3-CF80-4859-8CE7-A43EE81993B5}</a:tableStyleId>
              </a:tblPr>
              <a:tblGrid>
                <a:gridCol w="1695376">
                  <a:extLst>
                    <a:ext uri="{9D8B030D-6E8A-4147-A177-3AD203B41FA5}">
                      <a16:colId xmlns:a16="http://schemas.microsoft.com/office/drawing/2014/main" val="1130977483"/>
                    </a:ext>
                  </a:extLst>
                </a:gridCol>
                <a:gridCol w="4242791">
                  <a:extLst>
                    <a:ext uri="{9D8B030D-6E8A-4147-A177-3AD203B41FA5}">
                      <a16:colId xmlns:a16="http://schemas.microsoft.com/office/drawing/2014/main" val="8751386"/>
                    </a:ext>
                  </a:extLst>
                </a:gridCol>
              </a:tblGrid>
              <a:tr h="247646">
                <a:tc gridSpan="2">
                  <a:txBody>
                    <a:bodyPr/>
                    <a:lstStyle/>
                    <a:p>
                      <a:pPr algn="just">
                        <a:spcAft>
                          <a:spcPts val="400"/>
                        </a:spcAft>
                      </a:pPr>
                      <a:r>
                        <a:rPr lang="en-GB" sz="1100">
                          <a:effectLst/>
                        </a:rPr>
                        <a:t>Table Research themes and examples of research projects for ESR candidates </a:t>
                      </a:r>
                      <a:endParaRPr lang="en-GB">
                        <a:effectLst/>
                      </a:endParaRPr>
                    </a:p>
                  </a:txBody>
                  <a:tcPr marL="68580" marR="68580" marT="0" marB="0">
                    <a:solidFill>
                      <a:schemeClr val="accent6"/>
                    </a:solidFill>
                  </a:tcPr>
                </a:tc>
                <a:tc hMerge="1">
                  <a:txBody>
                    <a:bodyPr/>
                    <a:lstStyle/>
                    <a:p>
                      <a:endParaRPr lang="en-US"/>
                    </a:p>
                  </a:txBody>
                  <a:tcPr marL="0" marR="0" marT="0" marB="0" horzOverflow="overflow"/>
                </a:tc>
                <a:extLst>
                  <a:ext uri="{0D108BD9-81ED-4DB2-BD59-A6C34878D82A}">
                    <a16:rowId xmlns:a16="http://schemas.microsoft.com/office/drawing/2014/main" val="765351348"/>
                  </a:ext>
                </a:extLst>
              </a:tr>
              <a:tr h="233078">
                <a:tc>
                  <a:txBody>
                    <a:bodyPr/>
                    <a:lstStyle/>
                    <a:p>
                      <a:pPr algn="just">
                        <a:spcAft>
                          <a:spcPts val="600"/>
                        </a:spcAft>
                      </a:pPr>
                      <a:r>
                        <a:rPr lang="en-GB" sz="1000">
                          <a:effectLst/>
                        </a:rPr>
                        <a:t>Research theme</a:t>
                      </a:r>
                      <a:endParaRPr lang="en-GB">
                        <a:effectLst/>
                      </a:endParaRPr>
                    </a:p>
                  </a:txBody>
                  <a:tcPr marL="68580" marR="68580" marT="0" marB="0">
                    <a:solidFill>
                      <a:schemeClr val="accent6"/>
                    </a:solidFill>
                  </a:tcPr>
                </a:tc>
                <a:tc>
                  <a:txBody>
                    <a:bodyPr/>
                    <a:lstStyle/>
                    <a:p>
                      <a:pPr algn="l">
                        <a:spcAft>
                          <a:spcPts val="600"/>
                        </a:spcAft>
                      </a:pPr>
                      <a:r>
                        <a:rPr lang="en-GB" sz="1000">
                          <a:effectLst/>
                        </a:rPr>
                        <a:t>Potential research projects (examples)</a:t>
                      </a:r>
                      <a:endParaRPr lang="en-GB">
                        <a:effectLst/>
                      </a:endParaRPr>
                    </a:p>
                  </a:txBody>
                  <a:tcPr marL="68580" marR="68580" marT="0" marB="0">
                    <a:solidFill>
                      <a:schemeClr val="accent6"/>
                    </a:solidFill>
                  </a:tcPr>
                </a:tc>
                <a:extLst>
                  <a:ext uri="{0D108BD9-81ED-4DB2-BD59-A6C34878D82A}">
                    <a16:rowId xmlns:a16="http://schemas.microsoft.com/office/drawing/2014/main" val="1849376981"/>
                  </a:ext>
                </a:extLst>
              </a:tr>
              <a:tr h="517769">
                <a:tc>
                  <a:txBody>
                    <a:bodyPr/>
                    <a:lstStyle/>
                    <a:p>
                      <a:pPr algn="l"/>
                      <a:r>
                        <a:rPr lang="en-GB" sz="1000">
                          <a:effectLst/>
                        </a:rPr>
                        <a:t>Good Health and Wellbeing</a:t>
                      </a:r>
                      <a:endParaRPr lang="en-GB">
                        <a:effectLst/>
                      </a:endParaRPr>
                    </a:p>
                  </a:txBody>
                  <a:tcPr marL="68580" marR="68580" marT="0" marB="0"/>
                </a:tc>
                <a:tc>
                  <a:txBody>
                    <a:bodyPr/>
                    <a:lstStyle/>
                    <a:p>
                      <a:pPr marL="342900" lvl="0" indent="-342900" algn="l"/>
                      <a:r>
                        <a:rPr lang="en-GB" sz="1000">
                          <a:effectLst/>
                        </a:rPr>
                        <a:t>Biomarker and biosensor development </a:t>
                      </a:r>
                      <a:endParaRPr lang="en-GB">
                        <a:effectLst/>
                      </a:endParaRPr>
                    </a:p>
                    <a:p>
                      <a:pPr marL="342900" lvl="0" indent="-342900" algn="l"/>
                      <a:r>
                        <a:rPr lang="en-GB" sz="1000">
                          <a:effectLst/>
                        </a:rPr>
                        <a:t>Development of wearable sensors</a:t>
                      </a:r>
                      <a:endParaRPr lang="en-GB">
                        <a:effectLst/>
                      </a:endParaRPr>
                    </a:p>
                    <a:p>
                      <a:pPr marL="342900" lvl="0" indent="-342900" algn="l"/>
                      <a:r>
                        <a:rPr lang="en-GB" sz="1000">
                          <a:effectLst/>
                        </a:rPr>
                        <a:t>Medical spectroscopy</a:t>
                      </a:r>
                      <a:endParaRPr lang="en-GB">
                        <a:effectLst/>
                      </a:endParaRPr>
                    </a:p>
                  </a:txBody>
                  <a:tcPr marL="68580" marR="68580" marT="0" marB="0"/>
                </a:tc>
                <a:extLst>
                  <a:ext uri="{0D108BD9-81ED-4DB2-BD59-A6C34878D82A}">
                    <a16:rowId xmlns:a16="http://schemas.microsoft.com/office/drawing/2014/main" val="2587275735"/>
                  </a:ext>
                </a:extLst>
              </a:tr>
              <a:tr h="537307">
                <a:tc>
                  <a:txBody>
                    <a:bodyPr/>
                    <a:lstStyle/>
                    <a:p>
                      <a:pPr algn="l"/>
                      <a:r>
                        <a:rPr lang="en-GB" sz="1000">
                          <a:effectLst/>
                        </a:rPr>
                        <a:t>Affordable and Clean Energy</a:t>
                      </a:r>
                      <a:endParaRPr lang="en-GB">
                        <a:effectLst/>
                      </a:endParaRPr>
                    </a:p>
                  </a:txBody>
                  <a:tcPr marL="68580" marR="68580" marT="0" marB="0"/>
                </a:tc>
                <a:tc>
                  <a:txBody>
                    <a:bodyPr/>
                    <a:lstStyle/>
                    <a:p>
                      <a:pPr marL="342900" lvl="0" indent="-342900" algn="l"/>
                      <a:r>
                        <a:rPr lang="en-GB" sz="1000">
                          <a:effectLst/>
                        </a:rPr>
                        <a:t>Solar photocatalytic hydrogen production </a:t>
                      </a:r>
                      <a:endParaRPr lang="en-GB">
                        <a:effectLst/>
                      </a:endParaRPr>
                    </a:p>
                    <a:p>
                      <a:pPr marL="342900" lvl="0" indent="-342900" algn="l"/>
                      <a:r>
                        <a:rPr lang="en-GB" sz="1000">
                          <a:effectLst/>
                        </a:rPr>
                        <a:t>Synchrotron in-situ techniques in development of energy </a:t>
                      </a:r>
                      <a:r>
                        <a:rPr lang="en-GB" sz="1000" err="1">
                          <a:effectLst/>
                        </a:rPr>
                        <a:t>nanocatalysts</a:t>
                      </a:r>
                      <a:r>
                        <a:rPr lang="en-GB" sz="1000">
                          <a:effectLst/>
                        </a:rPr>
                        <a:t>  </a:t>
                      </a:r>
                      <a:endParaRPr lang="en-GB">
                        <a:effectLst/>
                      </a:endParaRPr>
                    </a:p>
                    <a:p>
                      <a:pPr marL="342900" lvl="0" indent="-342900" algn="l"/>
                      <a:r>
                        <a:rPr lang="en-GB" sz="1000">
                          <a:effectLst/>
                        </a:rPr>
                        <a:t>Power-to-fuel technologies for CO</a:t>
                      </a:r>
                      <a:r>
                        <a:rPr lang="en-GB" sz="1000" baseline="-25000">
                          <a:effectLst/>
                        </a:rPr>
                        <a:t>2</a:t>
                      </a:r>
                      <a:r>
                        <a:rPr lang="en-GB" sz="1000">
                          <a:effectLst/>
                        </a:rPr>
                        <a:t> reduction</a:t>
                      </a:r>
                      <a:endParaRPr lang="en-GB">
                        <a:effectLst/>
                      </a:endParaRPr>
                    </a:p>
                  </a:txBody>
                  <a:tcPr marL="68580" marR="68580" marT="0" marB="0"/>
                </a:tc>
                <a:extLst>
                  <a:ext uri="{0D108BD9-81ED-4DB2-BD59-A6C34878D82A}">
                    <a16:rowId xmlns:a16="http://schemas.microsoft.com/office/drawing/2014/main" val="1789992173"/>
                  </a:ext>
                </a:extLst>
              </a:tr>
              <a:tr h="547076">
                <a:tc>
                  <a:txBody>
                    <a:bodyPr/>
                    <a:lstStyle/>
                    <a:p>
                      <a:pPr algn="l"/>
                      <a:r>
                        <a:rPr lang="en-GB" sz="1000">
                          <a:effectLst/>
                        </a:rPr>
                        <a:t>Sustainable Industries and Production</a:t>
                      </a:r>
                      <a:endParaRPr lang="en-GB">
                        <a:effectLst/>
                      </a:endParaRPr>
                    </a:p>
                  </a:txBody>
                  <a:tcPr marL="68580" marR="68580" marT="0" marB="0"/>
                </a:tc>
                <a:tc>
                  <a:txBody>
                    <a:bodyPr/>
                    <a:lstStyle/>
                    <a:p>
                      <a:pPr marL="342900" lvl="0" indent="-342900" algn="l"/>
                      <a:r>
                        <a:rPr lang="en-GB" sz="1000">
                          <a:effectLst/>
                        </a:rPr>
                        <a:t>Carbon-free hydrogen reduction steelmaking process characterisation </a:t>
                      </a:r>
                      <a:endParaRPr lang="en-GB">
                        <a:effectLst/>
                      </a:endParaRPr>
                    </a:p>
                    <a:p>
                      <a:pPr marL="342900" lvl="0" indent="-342900" algn="l"/>
                      <a:r>
                        <a:rPr lang="en-GB" sz="1000">
                          <a:effectLst/>
                        </a:rPr>
                        <a:t>Sustainable utilisation of industrial side streams</a:t>
                      </a:r>
                      <a:endParaRPr lang="en-GB">
                        <a:effectLst/>
                      </a:endParaRPr>
                    </a:p>
                    <a:p>
                      <a:pPr marL="342900" lvl="0" indent="-342900" algn="l"/>
                      <a:r>
                        <a:rPr lang="en-GB" sz="1000">
                          <a:effectLst/>
                        </a:rPr>
                        <a:t>Commercialisation, </a:t>
                      </a:r>
                      <a:r>
                        <a:rPr lang="en-GB" sz="1000" err="1">
                          <a:effectLst/>
                        </a:rPr>
                        <a:t>productisation</a:t>
                      </a:r>
                      <a:r>
                        <a:rPr lang="en-GB" sz="1000">
                          <a:effectLst/>
                        </a:rPr>
                        <a:t> and value chain development</a:t>
                      </a:r>
                      <a:endParaRPr lang="en-GB">
                        <a:effectLst/>
                      </a:endParaRPr>
                    </a:p>
                  </a:txBody>
                  <a:tcPr marL="68580" marR="68580" marT="0" marB="0"/>
                </a:tc>
                <a:extLst>
                  <a:ext uri="{0D108BD9-81ED-4DB2-BD59-A6C34878D82A}">
                    <a16:rowId xmlns:a16="http://schemas.microsoft.com/office/drawing/2014/main" val="2395455751"/>
                  </a:ext>
                </a:extLst>
              </a:tr>
              <a:tr h="699234">
                <a:tc>
                  <a:txBody>
                    <a:bodyPr/>
                    <a:lstStyle/>
                    <a:p>
                      <a:pPr algn="l"/>
                      <a:r>
                        <a:rPr lang="en-GB" sz="1000">
                          <a:effectLst/>
                        </a:rPr>
                        <a:t>Clean Water, Biodiversity and Environment</a:t>
                      </a:r>
                      <a:endParaRPr lang="en-GB">
                        <a:effectLst/>
                      </a:endParaRPr>
                    </a:p>
                    <a:p>
                      <a:pPr algn="l"/>
                      <a:endParaRPr lang="en-GB">
                        <a:effectLst/>
                      </a:endParaRPr>
                    </a:p>
                  </a:txBody>
                  <a:tcPr marL="68580" marR="68580" marT="0" marB="0"/>
                </a:tc>
                <a:tc>
                  <a:txBody>
                    <a:bodyPr/>
                    <a:lstStyle/>
                    <a:p>
                      <a:pPr marL="342900" lvl="0" indent="-342900" algn="l"/>
                      <a:r>
                        <a:rPr lang="en-GB" sz="1000">
                          <a:effectLst/>
                        </a:rPr>
                        <a:t>Measurement of microplastics in water</a:t>
                      </a:r>
                      <a:endParaRPr lang="en-GB">
                        <a:effectLst/>
                      </a:endParaRPr>
                    </a:p>
                    <a:p>
                      <a:pPr marL="342900" lvl="0" indent="-342900" algn="l"/>
                      <a:r>
                        <a:rPr lang="en-GB" sz="1000">
                          <a:effectLst/>
                        </a:rPr>
                        <a:t>Modelling and assessment of </a:t>
                      </a:r>
                      <a:r>
                        <a:rPr lang="en-GB" sz="1000" err="1">
                          <a:effectLst/>
                        </a:rPr>
                        <a:t>hydrosystems</a:t>
                      </a:r>
                      <a:r>
                        <a:rPr lang="en-GB" sz="1000">
                          <a:effectLst/>
                        </a:rPr>
                        <a:t> and biodiversity</a:t>
                      </a:r>
                      <a:endParaRPr lang="en-GB">
                        <a:effectLst/>
                      </a:endParaRPr>
                    </a:p>
                    <a:p>
                      <a:pPr marL="342900" lvl="0" indent="-342900" algn="l"/>
                      <a:r>
                        <a:rPr lang="en-GB" sz="1000">
                          <a:effectLst/>
                        </a:rPr>
                        <a:t>Advanced NMR characterisation of water purification catalytic materials </a:t>
                      </a:r>
                      <a:endParaRPr lang="en-GB">
                        <a:effectLst/>
                      </a:endParaRPr>
                    </a:p>
                  </a:txBody>
                  <a:tcPr marL="68580" marR="68580" marT="0" marB="0"/>
                </a:tc>
                <a:extLst>
                  <a:ext uri="{0D108BD9-81ED-4DB2-BD59-A6C34878D82A}">
                    <a16:rowId xmlns:a16="http://schemas.microsoft.com/office/drawing/2014/main" val="2132307707"/>
                  </a:ext>
                </a:extLst>
              </a:tr>
            </a:tbl>
          </a:graphicData>
        </a:graphic>
      </p:graphicFrame>
    </p:spTree>
    <p:extLst>
      <p:ext uri="{BB962C8B-B14F-4D97-AF65-F5344CB8AC3E}">
        <p14:creationId xmlns:p14="http://schemas.microsoft.com/office/powerpoint/2010/main" val="2781047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0D4A-5A5C-48AB-8111-41D6F27D9F01}"/>
              </a:ext>
            </a:extLst>
          </p:cNvPr>
          <p:cNvSpPr>
            <a:spLocks noGrp="1"/>
          </p:cNvSpPr>
          <p:nvPr>
            <p:ph type="title"/>
          </p:nvPr>
        </p:nvSpPr>
        <p:spPr>
          <a:xfrm>
            <a:off x="1427705" y="505710"/>
            <a:ext cx="4536900" cy="3565321"/>
          </a:xfrm>
        </p:spPr>
        <p:txBody>
          <a:bodyPr/>
          <a:lstStyle/>
          <a:p>
            <a:r>
              <a:rPr lang="fi-FI"/>
              <a:t>Project </a:t>
            </a:r>
            <a:r>
              <a:rPr lang="fi-FI" err="1"/>
              <a:t>descriptions</a:t>
            </a:r>
            <a:r>
              <a:rPr lang="fi-FI"/>
              <a:t> </a:t>
            </a:r>
          </a:p>
        </p:txBody>
      </p:sp>
      <p:sp>
        <p:nvSpPr>
          <p:cNvPr id="3" name="Content Placeholder 2">
            <a:extLst>
              <a:ext uri="{FF2B5EF4-FFF2-40B4-BE49-F238E27FC236}">
                <a16:creationId xmlns:a16="http://schemas.microsoft.com/office/drawing/2014/main" id="{E069B1F0-F0D6-416F-AD90-B80C9334A60E}"/>
              </a:ext>
            </a:extLst>
          </p:cNvPr>
          <p:cNvSpPr>
            <a:spLocks noGrp="1"/>
          </p:cNvSpPr>
          <p:nvPr>
            <p:ph idx="13"/>
          </p:nvPr>
        </p:nvSpPr>
        <p:spPr>
          <a:xfrm>
            <a:off x="6227397" y="1297640"/>
            <a:ext cx="5637212" cy="5732192"/>
          </a:xfrm>
        </p:spPr>
        <p:txBody>
          <a:bodyPr vert="horz" lIns="91440" tIns="45720" rIns="91440" bIns="45720" rtlCol="0" anchor="t">
            <a:noAutofit/>
          </a:bodyPr>
          <a:lstStyle/>
          <a:p>
            <a:pPr marL="360045" indent="-360045"/>
            <a:r>
              <a:rPr lang="fi-FI" sz="2400"/>
              <a:t>Project </a:t>
            </a:r>
            <a:r>
              <a:rPr lang="fi-FI" sz="2400" err="1"/>
              <a:t>title</a:t>
            </a:r>
            <a:endParaRPr lang="fi-FI" sz="2400">
              <a:cs typeface="Arial" panose="020B0604020202020204"/>
            </a:endParaRPr>
          </a:p>
          <a:p>
            <a:pPr marL="360045" indent="-360045"/>
            <a:r>
              <a:rPr lang="fi-FI" sz="2400"/>
              <a:t>Project </a:t>
            </a:r>
            <a:r>
              <a:rPr lang="fi-FI" sz="2400" err="1"/>
              <a:t>description</a:t>
            </a:r>
            <a:r>
              <a:rPr lang="fi-FI" sz="2400"/>
              <a:t> (</a:t>
            </a:r>
            <a:r>
              <a:rPr lang="fi-FI" sz="2400" err="1"/>
              <a:t>max</a:t>
            </a:r>
            <a:r>
              <a:rPr lang="fi-FI" sz="2400"/>
              <a:t> 800 </a:t>
            </a:r>
            <a:r>
              <a:rPr lang="fi-FI" sz="2400" err="1"/>
              <a:t>characters</a:t>
            </a:r>
            <a:r>
              <a:rPr lang="fi-FI" sz="2400"/>
              <a:t> </a:t>
            </a:r>
            <a:r>
              <a:rPr lang="fi-FI" sz="2400" err="1"/>
              <a:t>with</a:t>
            </a:r>
            <a:r>
              <a:rPr lang="fi-FI" sz="2400"/>
              <a:t> </a:t>
            </a:r>
            <a:r>
              <a:rPr lang="fi-FI" sz="2400" err="1"/>
              <a:t>spaces</a:t>
            </a:r>
            <a:r>
              <a:rPr lang="fi-FI" sz="2400"/>
              <a:t>)</a:t>
            </a:r>
            <a:endParaRPr lang="fi-FI" sz="2400">
              <a:cs typeface="Arial"/>
            </a:endParaRPr>
          </a:p>
          <a:p>
            <a:pPr marL="360045" indent="-360045"/>
            <a:r>
              <a:rPr lang="fi-FI" sz="2400" err="1">
                <a:cs typeface="Arial"/>
              </a:rPr>
              <a:t>Related</a:t>
            </a:r>
            <a:r>
              <a:rPr lang="fi-FI" sz="2400">
                <a:cs typeface="Arial"/>
              </a:rPr>
              <a:t> I4WORLD </a:t>
            </a:r>
            <a:r>
              <a:rPr lang="fi-FI" sz="2400" err="1">
                <a:cs typeface="Arial"/>
              </a:rPr>
              <a:t>theme</a:t>
            </a:r>
            <a:r>
              <a:rPr lang="fi-FI" sz="2400">
                <a:cs typeface="Arial"/>
              </a:rPr>
              <a:t>(s)</a:t>
            </a:r>
          </a:p>
          <a:p>
            <a:pPr marL="360045" indent="-360045"/>
            <a:r>
              <a:rPr lang="fi-FI" sz="2400" err="1">
                <a:cs typeface="Arial"/>
              </a:rPr>
              <a:t>Location</a:t>
            </a:r>
            <a:r>
              <a:rPr lang="fi-FI" sz="2400">
                <a:cs typeface="Arial"/>
              </a:rPr>
              <a:t> of position</a:t>
            </a:r>
            <a:endParaRPr lang="fi-FI" sz="2400"/>
          </a:p>
          <a:p>
            <a:pPr marL="360045" indent="-360045"/>
            <a:r>
              <a:rPr lang="fi-FI" sz="2400" err="1"/>
              <a:t>Supervisors</a:t>
            </a:r>
            <a:endParaRPr lang="fi-FI" sz="2400">
              <a:cs typeface="Arial" panose="020B0604020202020204"/>
            </a:endParaRPr>
          </a:p>
          <a:p>
            <a:pPr marL="360045" indent="-360045"/>
            <a:r>
              <a:rPr lang="fi-FI" sz="2400"/>
              <a:t>Partners</a:t>
            </a:r>
          </a:p>
          <a:p>
            <a:pPr marL="360045" indent="-360045"/>
            <a:r>
              <a:rPr lang="fi-FI" sz="2400" err="1">
                <a:cs typeface="Arial"/>
              </a:rPr>
              <a:t>Double</a:t>
            </a:r>
            <a:r>
              <a:rPr lang="fi-FI" sz="2400">
                <a:cs typeface="Arial"/>
              </a:rPr>
              <a:t> </a:t>
            </a:r>
            <a:r>
              <a:rPr lang="fi-FI" sz="2400" err="1">
                <a:cs typeface="Arial"/>
              </a:rPr>
              <a:t>degree</a:t>
            </a:r>
            <a:r>
              <a:rPr lang="fi-FI" sz="2400">
                <a:cs typeface="Arial"/>
              </a:rPr>
              <a:t> info</a:t>
            </a:r>
          </a:p>
          <a:p>
            <a:pPr marL="0" indent="0">
              <a:buNone/>
            </a:pPr>
            <a:endParaRPr lang="fi-FI">
              <a:cs typeface="Arial"/>
            </a:endParaRPr>
          </a:p>
          <a:p>
            <a:pPr marL="0" indent="0">
              <a:buNone/>
            </a:pPr>
            <a:r>
              <a:rPr lang="fi-FI" sz="2400">
                <a:solidFill>
                  <a:srgbClr val="FF0000"/>
                </a:solidFill>
                <a:cs typeface="Arial" panose="020B0604020202020204"/>
              </a:rPr>
              <a:t>DL. 10.10. to </a:t>
            </a:r>
            <a:r>
              <a:rPr lang="fi-FI" sz="2400">
                <a:solidFill>
                  <a:srgbClr val="FF0000"/>
                </a:solidFill>
                <a:cs typeface="Arial" panose="020B0604020202020204"/>
                <a:hlinkClick r:id="rId2">
                  <a:extLst>
                    <a:ext uri="{A12FA001-AC4F-418D-AE19-62706E023703}">
                      <ahyp:hlinkClr xmlns:ahyp="http://schemas.microsoft.com/office/drawing/2018/hyperlinkcolor" val="tx"/>
                    </a:ext>
                  </a:extLst>
                </a:hlinkClick>
              </a:rPr>
              <a:t>henna.longi@oulu.fi</a:t>
            </a:r>
            <a:r>
              <a:rPr lang="fi-FI" sz="2400">
                <a:solidFill>
                  <a:srgbClr val="FF0000"/>
                </a:solidFill>
                <a:cs typeface="Arial" panose="020B0604020202020204"/>
              </a:rPr>
              <a:t> </a:t>
            </a:r>
          </a:p>
        </p:txBody>
      </p:sp>
      <p:sp>
        <p:nvSpPr>
          <p:cNvPr id="4" name="Sisällön paikkamerkki 2">
            <a:extLst>
              <a:ext uri="{FF2B5EF4-FFF2-40B4-BE49-F238E27FC236}">
                <a16:creationId xmlns:a16="http://schemas.microsoft.com/office/drawing/2014/main" id="{8C0BF1C4-B4B2-0300-E08B-E649CA2609F2}"/>
              </a:ext>
            </a:extLst>
          </p:cNvPr>
          <p:cNvSpPr txBox="1">
            <a:spLocks/>
          </p:cNvSpPr>
          <p:nvPr/>
        </p:nvSpPr>
        <p:spPr>
          <a:xfrm>
            <a:off x="563146" y="1891323"/>
            <a:ext cx="4331585" cy="4708769"/>
          </a:xfrm>
          <a:prstGeom prst="rect">
            <a:avLst/>
          </a:prstGeom>
          <a:ln w="28575"/>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Verdana" panose="020B0604030504040204" pitchFamily="34" charset="0"/>
              <a:buNone/>
            </a:pPr>
            <a:r>
              <a:rPr lang="fi-FI" sz="2000" b="1" u="sng" err="1">
                <a:cs typeface="Arial"/>
              </a:rPr>
              <a:t>Remember</a:t>
            </a:r>
            <a:r>
              <a:rPr lang="fi-FI" sz="2000" b="1" u="sng">
                <a:cs typeface="Arial"/>
              </a:rPr>
              <a:t>:</a:t>
            </a:r>
            <a:endParaRPr lang="fi-FI" sz="2000" b="1">
              <a:cs typeface="Arial"/>
            </a:endParaRPr>
          </a:p>
          <a:p>
            <a:pPr algn="ctr"/>
            <a:r>
              <a:rPr lang="fi-FI" sz="2000" err="1">
                <a:cs typeface="Arial"/>
              </a:rPr>
              <a:t>Projects</a:t>
            </a:r>
            <a:r>
              <a:rPr lang="fi-FI" sz="2000">
                <a:cs typeface="Arial"/>
              </a:rPr>
              <a:t> </a:t>
            </a:r>
            <a:r>
              <a:rPr lang="fi-FI" sz="2000" err="1">
                <a:cs typeface="Arial"/>
              </a:rPr>
              <a:t>must</a:t>
            </a:r>
            <a:r>
              <a:rPr lang="fi-FI" sz="2000">
                <a:cs typeface="Arial"/>
              </a:rPr>
              <a:t> </a:t>
            </a:r>
            <a:r>
              <a:rPr lang="fi-FI" sz="2000" err="1">
                <a:cs typeface="Arial"/>
              </a:rPr>
              <a:t>comply</a:t>
            </a:r>
            <a:r>
              <a:rPr lang="fi-FI" sz="2000">
                <a:cs typeface="Arial"/>
              </a:rPr>
              <a:t> </a:t>
            </a:r>
            <a:r>
              <a:rPr lang="fi-FI" sz="2000" err="1">
                <a:cs typeface="Arial"/>
              </a:rPr>
              <a:t>with</a:t>
            </a:r>
            <a:r>
              <a:rPr lang="fi-FI" sz="2000">
                <a:cs typeface="Arial"/>
              </a:rPr>
              <a:t> </a:t>
            </a:r>
            <a:r>
              <a:rPr lang="fi-FI" sz="2000" err="1">
                <a:cs typeface="Arial"/>
              </a:rPr>
              <a:t>programme</a:t>
            </a:r>
            <a:r>
              <a:rPr lang="fi-FI" sz="2000">
                <a:cs typeface="Arial"/>
              </a:rPr>
              <a:t> </a:t>
            </a:r>
            <a:r>
              <a:rPr lang="fi-FI" sz="2000" err="1">
                <a:cs typeface="Arial"/>
              </a:rPr>
              <a:t>aims</a:t>
            </a:r>
            <a:endParaRPr lang="fi-FI" sz="2000">
              <a:cs typeface="Arial"/>
            </a:endParaRPr>
          </a:p>
          <a:p>
            <a:pPr algn="ctr"/>
            <a:endParaRPr lang="fi-FI" sz="2000">
              <a:cs typeface="Arial"/>
            </a:endParaRPr>
          </a:p>
          <a:p>
            <a:pPr algn="ctr"/>
            <a:r>
              <a:rPr lang="fi-FI" sz="2000">
                <a:cs typeface="Arial"/>
              </a:rPr>
              <a:t>25 </a:t>
            </a:r>
            <a:r>
              <a:rPr lang="fi-FI" sz="2000" err="1">
                <a:cs typeface="Arial"/>
              </a:rPr>
              <a:t>projects</a:t>
            </a:r>
            <a:r>
              <a:rPr lang="fi-FI" sz="2000">
                <a:cs typeface="Arial"/>
              </a:rPr>
              <a:t> </a:t>
            </a:r>
            <a:r>
              <a:rPr lang="fi-FI" sz="2000" err="1">
                <a:cs typeface="Arial"/>
              </a:rPr>
              <a:t>funded</a:t>
            </a:r>
            <a:br>
              <a:rPr lang="fi-FI" sz="2000">
                <a:cs typeface="Arial"/>
              </a:rPr>
            </a:br>
            <a:endParaRPr lang="fi-FI" sz="2000">
              <a:cs typeface="Arial"/>
            </a:endParaRPr>
          </a:p>
          <a:p>
            <a:pPr algn="ctr"/>
            <a:r>
              <a:rPr lang="fi-FI" sz="2000" err="1">
                <a:cs typeface="Arial"/>
              </a:rPr>
              <a:t>Projects</a:t>
            </a:r>
            <a:r>
              <a:rPr lang="fi-FI" sz="2000">
                <a:cs typeface="Arial"/>
              </a:rPr>
              <a:t> </a:t>
            </a:r>
            <a:r>
              <a:rPr lang="fi-FI" sz="2000" err="1">
                <a:cs typeface="Arial"/>
              </a:rPr>
              <a:t>with</a:t>
            </a:r>
            <a:r>
              <a:rPr lang="fi-FI" sz="2000">
                <a:cs typeface="Arial"/>
              </a:rPr>
              <a:t> </a:t>
            </a:r>
            <a:r>
              <a:rPr lang="fi-FI" sz="2000" err="1">
                <a:cs typeface="Arial"/>
              </a:rPr>
              <a:t>application</a:t>
            </a:r>
            <a:r>
              <a:rPr lang="fi-FI" sz="2000">
                <a:cs typeface="Arial"/>
              </a:rPr>
              <a:t> </a:t>
            </a:r>
            <a:r>
              <a:rPr lang="fi-FI" sz="2000" err="1">
                <a:cs typeface="Arial"/>
              </a:rPr>
              <a:t>phase</a:t>
            </a:r>
            <a:r>
              <a:rPr lang="fi-FI" sz="2000">
                <a:cs typeface="Arial"/>
              </a:rPr>
              <a:t> </a:t>
            </a:r>
            <a:r>
              <a:rPr lang="fi-FI" sz="2000" err="1">
                <a:cs typeface="Arial"/>
              </a:rPr>
              <a:t>partners</a:t>
            </a:r>
            <a:r>
              <a:rPr lang="fi-FI" sz="2000">
                <a:cs typeface="Arial"/>
              </a:rPr>
              <a:t> </a:t>
            </a:r>
            <a:r>
              <a:rPr lang="fi-FI" sz="2000" err="1">
                <a:cs typeface="Arial"/>
              </a:rPr>
              <a:t>listed</a:t>
            </a:r>
            <a:r>
              <a:rPr lang="fi-FI" sz="2000">
                <a:cs typeface="Arial"/>
              </a:rPr>
              <a:t> at www</a:t>
            </a:r>
          </a:p>
          <a:p>
            <a:pPr algn="ctr"/>
            <a:endParaRPr lang="fi-FI" sz="2000">
              <a:cs typeface="Arial"/>
            </a:endParaRPr>
          </a:p>
          <a:p>
            <a:pPr algn="ctr"/>
            <a:r>
              <a:rPr lang="fi-FI" sz="2000">
                <a:cs typeface="Arial"/>
              </a:rPr>
              <a:t>ESR </a:t>
            </a:r>
            <a:r>
              <a:rPr lang="fi-FI" sz="2000" err="1">
                <a:cs typeface="Arial"/>
              </a:rPr>
              <a:t>may</a:t>
            </a:r>
            <a:r>
              <a:rPr lang="fi-FI" sz="2000">
                <a:cs typeface="Arial"/>
              </a:rPr>
              <a:t> </a:t>
            </a:r>
            <a:r>
              <a:rPr lang="fi-FI" sz="2000" err="1">
                <a:cs typeface="Arial"/>
              </a:rPr>
              <a:t>apply</a:t>
            </a:r>
            <a:r>
              <a:rPr lang="fi-FI" sz="2000">
                <a:cs typeface="Arial"/>
              </a:rPr>
              <a:t> </a:t>
            </a:r>
            <a:r>
              <a:rPr lang="fi-FI" sz="2000" err="1">
                <a:cs typeface="Arial"/>
              </a:rPr>
              <a:t>with</a:t>
            </a:r>
            <a:r>
              <a:rPr lang="fi-FI" sz="2000">
                <a:cs typeface="Arial"/>
              </a:rPr>
              <a:t> OWN PROJECT suggestion </a:t>
            </a:r>
            <a:r>
              <a:rPr lang="fi-FI" sz="2000" err="1">
                <a:cs typeface="Arial"/>
              </a:rPr>
              <a:t>possibly</a:t>
            </a:r>
            <a:r>
              <a:rPr lang="fi-FI" sz="2000">
                <a:cs typeface="Arial"/>
              </a:rPr>
              <a:t> </a:t>
            </a:r>
            <a:r>
              <a:rPr lang="fi-FI" sz="2000" err="1">
                <a:cs typeface="Arial"/>
              </a:rPr>
              <a:t>including</a:t>
            </a:r>
            <a:r>
              <a:rPr lang="fi-FI" sz="2000">
                <a:cs typeface="Arial"/>
              </a:rPr>
              <a:t> </a:t>
            </a:r>
            <a:r>
              <a:rPr lang="fi-FI" sz="2000" err="1">
                <a:cs typeface="Arial"/>
              </a:rPr>
              <a:t>new</a:t>
            </a:r>
            <a:r>
              <a:rPr lang="fi-FI" sz="2000">
                <a:cs typeface="Arial"/>
              </a:rPr>
              <a:t> </a:t>
            </a:r>
            <a:r>
              <a:rPr lang="fi-FI" sz="2000" err="1">
                <a:cs typeface="Arial"/>
              </a:rPr>
              <a:t>partners</a:t>
            </a:r>
            <a:endParaRPr lang="fi-FI" sz="2000">
              <a:cs typeface="Arial"/>
            </a:endParaRPr>
          </a:p>
          <a:p>
            <a:pPr algn="ctr"/>
            <a:endParaRPr lang="fi-FI" sz="2000">
              <a:cs typeface="Arial"/>
            </a:endParaRPr>
          </a:p>
          <a:p>
            <a:pPr algn="ctr"/>
            <a:r>
              <a:rPr lang="fi-FI" sz="2000" err="1">
                <a:cs typeface="Arial"/>
              </a:rPr>
              <a:t>Supervisors</a:t>
            </a:r>
            <a:r>
              <a:rPr lang="fi-FI" sz="2000">
                <a:cs typeface="Arial"/>
              </a:rPr>
              <a:t> </a:t>
            </a:r>
            <a:r>
              <a:rPr lang="fi-FI" sz="2000" err="1">
                <a:cs typeface="Arial"/>
              </a:rPr>
              <a:t>may</a:t>
            </a:r>
            <a:r>
              <a:rPr lang="fi-FI" sz="2000">
                <a:cs typeface="Arial"/>
              </a:rPr>
              <a:t> </a:t>
            </a:r>
            <a:r>
              <a:rPr lang="fi-FI" sz="2000" err="1">
                <a:cs typeface="Arial"/>
              </a:rPr>
              <a:t>participate</a:t>
            </a:r>
            <a:r>
              <a:rPr lang="fi-FI" sz="2000">
                <a:cs typeface="Arial"/>
              </a:rPr>
              <a:t> in </a:t>
            </a:r>
            <a:r>
              <a:rPr lang="fi-FI" sz="2000" err="1">
                <a:cs typeface="Arial"/>
              </a:rPr>
              <a:t>several</a:t>
            </a:r>
            <a:r>
              <a:rPr lang="fi-FI" sz="2000">
                <a:cs typeface="Arial"/>
              </a:rPr>
              <a:t> </a:t>
            </a:r>
            <a:r>
              <a:rPr lang="fi-FI" sz="2000" err="1">
                <a:cs typeface="Arial"/>
              </a:rPr>
              <a:t>project</a:t>
            </a:r>
            <a:r>
              <a:rPr lang="fi-FI" sz="2000">
                <a:cs typeface="Arial"/>
              </a:rPr>
              <a:t> </a:t>
            </a:r>
            <a:r>
              <a:rPr lang="fi-FI" sz="2000" err="1">
                <a:cs typeface="Arial"/>
              </a:rPr>
              <a:t>descriptions</a:t>
            </a:r>
            <a:endParaRPr lang="fi-FI" sz="2000">
              <a:cs typeface="Arial"/>
            </a:endParaRPr>
          </a:p>
          <a:p>
            <a:pPr algn="ctr"/>
            <a:endParaRPr lang="fi-FI" sz="2000">
              <a:cs typeface="Arial"/>
            </a:endParaRPr>
          </a:p>
          <a:p>
            <a:pPr algn="ctr"/>
            <a:endParaRPr lang="fi-FI">
              <a:cs typeface="Arial"/>
            </a:endParaRPr>
          </a:p>
        </p:txBody>
      </p:sp>
    </p:spTree>
    <p:extLst>
      <p:ext uri="{BB962C8B-B14F-4D97-AF65-F5344CB8AC3E}">
        <p14:creationId xmlns:p14="http://schemas.microsoft.com/office/powerpoint/2010/main" val="3724599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77FF-A5A6-4A11-9A0F-6B5BE7745E80}"/>
              </a:ext>
            </a:extLst>
          </p:cNvPr>
          <p:cNvSpPr>
            <a:spLocks noGrp="1"/>
          </p:cNvSpPr>
          <p:nvPr>
            <p:ph type="title"/>
          </p:nvPr>
        </p:nvSpPr>
        <p:spPr>
          <a:xfrm>
            <a:off x="1305600" y="587401"/>
            <a:ext cx="4536900" cy="2067008"/>
          </a:xfrm>
        </p:spPr>
        <p:txBody>
          <a:bodyPr/>
          <a:lstStyle/>
          <a:p>
            <a:r>
              <a:rPr lang="en-US">
                <a:cs typeface="Arial"/>
              </a:rPr>
              <a:t>Project description example</a:t>
            </a:r>
            <a:endParaRPr lang="en-US"/>
          </a:p>
        </p:txBody>
      </p:sp>
      <p:sp>
        <p:nvSpPr>
          <p:cNvPr id="3" name="Content Placeholder 2">
            <a:extLst>
              <a:ext uri="{FF2B5EF4-FFF2-40B4-BE49-F238E27FC236}">
                <a16:creationId xmlns:a16="http://schemas.microsoft.com/office/drawing/2014/main" id="{A4F9C27D-A211-9338-9EAC-394ADA6CBE43}"/>
              </a:ext>
            </a:extLst>
          </p:cNvPr>
          <p:cNvSpPr>
            <a:spLocks noGrp="1"/>
          </p:cNvSpPr>
          <p:nvPr>
            <p:ph idx="13"/>
          </p:nvPr>
        </p:nvSpPr>
        <p:spPr>
          <a:xfrm>
            <a:off x="6193176" y="344470"/>
            <a:ext cx="5624075" cy="5732192"/>
          </a:xfrm>
        </p:spPr>
        <p:txBody>
          <a:bodyPr vert="horz" lIns="91440" tIns="45720" rIns="91440" bIns="45720" rtlCol="0" anchor="t">
            <a:noAutofit/>
          </a:bodyPr>
          <a:lstStyle/>
          <a:p>
            <a:pPr marL="0" indent="0">
              <a:buNone/>
            </a:pPr>
            <a:r>
              <a:rPr lang="en-US" sz="1800" b="1">
                <a:ea typeface="+mn-lt"/>
                <a:cs typeface="+mn-lt"/>
              </a:rPr>
              <a:t>Development of sustainable steelmaking processes in hydrogen transition</a:t>
            </a:r>
            <a:endParaRPr lang="en-US" sz="1800">
              <a:cs typeface="Arial" panose="020B0604020202020204"/>
            </a:endParaRPr>
          </a:p>
          <a:p>
            <a:pPr marL="0" indent="0">
              <a:buNone/>
            </a:pPr>
            <a:r>
              <a:rPr lang="en-US" sz="1600">
                <a:ea typeface="+mn-lt"/>
                <a:cs typeface="+mn-lt"/>
              </a:rPr>
              <a:t>The steel industry is in a transition phase as it moves towards environmentally friendly steelmaking. In order to achieve the ambitious goals, the role of electric energy in both melting and reduction processes will grow in the near future. The doctoral researcher's research topic is the study of plasmas used in the steel industry, such as the electric arc furnace melting process and the use of hydrogen plasma reactor, as well as their characterization and analysis with optical emission spectroscopy. The goal of the research is to find ways for real-time control of plasma-based applications and optimization of processes.</a:t>
            </a:r>
            <a:endParaRPr lang="en-US" sz="1600">
              <a:cs typeface="Arial"/>
            </a:endParaRPr>
          </a:p>
          <a:p>
            <a:pPr marL="0" indent="0">
              <a:buNone/>
            </a:pPr>
            <a:r>
              <a:rPr lang="en-US" sz="1600" b="1">
                <a:ea typeface="+mn-lt"/>
                <a:cs typeface="+mn-lt"/>
              </a:rPr>
              <a:t>Related I4WORLD theme: </a:t>
            </a:r>
            <a:r>
              <a:rPr lang="en-US" sz="1600">
                <a:ea typeface="+mn-lt"/>
                <a:cs typeface="+mn-lt"/>
              </a:rPr>
              <a:t>Sustainable Industries and production</a:t>
            </a:r>
          </a:p>
          <a:p>
            <a:pPr marL="0" indent="0">
              <a:buNone/>
            </a:pPr>
            <a:r>
              <a:rPr lang="en-US" sz="1600" b="1">
                <a:ea typeface="+mn-lt"/>
                <a:cs typeface="+mn-lt"/>
              </a:rPr>
              <a:t>Location of position: </a:t>
            </a:r>
            <a:r>
              <a:rPr lang="en-US" sz="1600">
                <a:ea typeface="+mn-lt"/>
                <a:cs typeface="+mn-lt"/>
              </a:rPr>
              <a:t>Process Metallurgy Research Unit</a:t>
            </a:r>
            <a:endParaRPr lang="en-US" sz="1600">
              <a:cs typeface="Arial"/>
            </a:endParaRPr>
          </a:p>
          <a:p>
            <a:pPr marL="0" indent="0">
              <a:buNone/>
            </a:pPr>
            <a:r>
              <a:rPr lang="en-US" sz="1600" b="1">
                <a:ea typeface="+mn-lt"/>
                <a:cs typeface="+mn-lt"/>
              </a:rPr>
              <a:t>Supervisors: </a:t>
            </a:r>
            <a:r>
              <a:rPr lang="en-US" sz="1600">
                <a:ea typeface="+mn-lt"/>
                <a:cs typeface="+mn-lt"/>
              </a:rPr>
              <a:t>prof. Timo Fabritius, Dr. Henri Pauna, Process Metallurgy Research Unit</a:t>
            </a:r>
            <a:br>
              <a:rPr lang="en-US" sz="1600">
                <a:ea typeface="+mn-lt"/>
                <a:cs typeface="+mn-lt"/>
              </a:rPr>
            </a:br>
            <a:r>
              <a:rPr lang="en-US" sz="1600">
                <a:ea typeface="+mn-lt"/>
                <a:cs typeface="+mn-lt"/>
              </a:rPr>
              <a:t>Doc. Samuli Urpelainen, Nano and Molecular Systems RU</a:t>
            </a:r>
            <a:endParaRPr lang="en-US" sz="1600">
              <a:cs typeface="Arial"/>
            </a:endParaRPr>
          </a:p>
          <a:p>
            <a:pPr marL="0" indent="0">
              <a:buNone/>
            </a:pPr>
            <a:r>
              <a:rPr lang="en-US" sz="1600">
                <a:ea typeface="+mn-lt"/>
                <a:cs typeface="+mn-lt"/>
              </a:rPr>
              <a:t>Mikko Jokinen, </a:t>
            </a:r>
            <a:r>
              <a:rPr lang="en-US" sz="1600" err="1">
                <a:ea typeface="+mn-lt"/>
                <a:cs typeface="+mn-lt"/>
              </a:rPr>
              <a:t>Luxmet</a:t>
            </a:r>
            <a:r>
              <a:rPr lang="en-US" sz="1600">
                <a:ea typeface="+mn-lt"/>
                <a:cs typeface="+mn-lt"/>
              </a:rPr>
              <a:t> Inc.</a:t>
            </a:r>
            <a:endParaRPr lang="en-US" sz="1600">
              <a:cs typeface="Arial"/>
            </a:endParaRPr>
          </a:p>
          <a:p>
            <a:pPr marL="0" indent="0">
              <a:buNone/>
            </a:pPr>
            <a:r>
              <a:rPr lang="en-US" sz="1600" b="1">
                <a:ea typeface="+mn-lt"/>
                <a:cs typeface="+mn-lt"/>
              </a:rPr>
              <a:t>Partners</a:t>
            </a:r>
            <a:r>
              <a:rPr lang="en-US" sz="1600">
                <a:ea typeface="+mn-lt"/>
                <a:cs typeface="+mn-lt"/>
              </a:rPr>
              <a:t>: </a:t>
            </a:r>
            <a:r>
              <a:rPr lang="en-US" sz="1600" err="1">
                <a:ea typeface="+mn-lt"/>
                <a:cs typeface="+mn-lt"/>
              </a:rPr>
              <a:t>Luxmet</a:t>
            </a:r>
            <a:r>
              <a:rPr lang="en-US" sz="1600">
                <a:ea typeface="+mn-lt"/>
                <a:cs typeface="+mn-lt"/>
              </a:rPr>
              <a:t> Inc.</a:t>
            </a:r>
            <a:endParaRPr lang="en-US" sz="1600">
              <a:cs typeface="Arial" panose="020B0604020202020204"/>
            </a:endParaRPr>
          </a:p>
          <a:p>
            <a:pPr marL="0" indent="0">
              <a:buNone/>
            </a:pPr>
            <a:r>
              <a:rPr lang="en-US" sz="1600" b="1">
                <a:ea typeface="+mn-lt"/>
                <a:cs typeface="+mn-lt"/>
              </a:rPr>
              <a:t>Double Degree</a:t>
            </a:r>
            <a:r>
              <a:rPr lang="en-US" sz="1600">
                <a:ea typeface="+mn-lt"/>
                <a:cs typeface="+mn-lt"/>
              </a:rPr>
              <a:t>: No intended Double degree</a:t>
            </a:r>
            <a:endParaRPr lang="en-US" sz="1400">
              <a:cs typeface="Arial" panose="020B0604020202020204"/>
            </a:endParaRPr>
          </a:p>
          <a:p>
            <a:pPr marL="360045" indent="-360045"/>
            <a:endParaRPr lang="en-US">
              <a:cs typeface="Arial"/>
            </a:endParaRPr>
          </a:p>
        </p:txBody>
      </p:sp>
      <p:pic>
        <p:nvPicPr>
          <p:cNvPr id="1026" name="Picture 2">
            <a:extLst>
              <a:ext uri="{FF2B5EF4-FFF2-40B4-BE49-F238E27FC236}">
                <a16:creationId xmlns:a16="http://schemas.microsoft.com/office/drawing/2014/main" id="{A7E9063B-4475-4D78-BF47-DF68F47C5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862" y="3057417"/>
            <a:ext cx="3873585" cy="217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74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CAC51-EB28-4DD3-AF74-1DC03E9D6EB8}"/>
              </a:ext>
            </a:extLst>
          </p:cNvPr>
          <p:cNvSpPr>
            <a:spLocks noGrp="1"/>
          </p:cNvSpPr>
          <p:nvPr>
            <p:ph type="title"/>
          </p:nvPr>
        </p:nvSpPr>
        <p:spPr>
          <a:xfrm>
            <a:off x="1451151" y="587213"/>
            <a:ext cx="4536900" cy="1781740"/>
          </a:xfrm>
        </p:spPr>
        <p:txBody>
          <a:bodyPr/>
          <a:lstStyle/>
          <a:p>
            <a:r>
              <a:rPr lang="fi-FI" err="1"/>
              <a:t>Early</a:t>
            </a:r>
            <a:r>
              <a:rPr lang="fi-FI"/>
              <a:t> </a:t>
            </a:r>
            <a:r>
              <a:rPr lang="fi-FI" err="1"/>
              <a:t>Stage</a:t>
            </a:r>
            <a:r>
              <a:rPr lang="fi-FI"/>
              <a:t> </a:t>
            </a:r>
            <a:r>
              <a:rPr lang="fi-FI" err="1"/>
              <a:t>Reseachers</a:t>
            </a:r>
          </a:p>
        </p:txBody>
      </p:sp>
      <p:sp>
        <p:nvSpPr>
          <p:cNvPr id="3" name="Content Placeholder 2">
            <a:extLst>
              <a:ext uri="{FF2B5EF4-FFF2-40B4-BE49-F238E27FC236}">
                <a16:creationId xmlns:a16="http://schemas.microsoft.com/office/drawing/2014/main" id="{559BCE89-A6AF-444D-91E8-A39F3E9D0F8B}"/>
              </a:ext>
            </a:extLst>
          </p:cNvPr>
          <p:cNvSpPr>
            <a:spLocks noGrp="1"/>
          </p:cNvSpPr>
          <p:nvPr>
            <p:ph idx="13"/>
          </p:nvPr>
        </p:nvSpPr>
        <p:spPr>
          <a:xfrm>
            <a:off x="5855817" y="1271953"/>
            <a:ext cx="5854926" cy="5993581"/>
          </a:xfrm>
        </p:spPr>
        <p:txBody>
          <a:bodyPr vert="horz" lIns="91440" tIns="45720" rIns="91440" bIns="45720" rtlCol="0" anchor="t">
            <a:noAutofit/>
          </a:bodyPr>
          <a:lstStyle/>
          <a:p>
            <a:pPr marL="360045" indent="-360045"/>
            <a:r>
              <a:rPr lang="en-US" sz="1800"/>
              <a:t>Highly qualified and motivated international students</a:t>
            </a:r>
            <a:endParaRPr lang="fi-FI"/>
          </a:p>
          <a:p>
            <a:pPr marL="360045" indent="-360045"/>
            <a:r>
              <a:rPr lang="en-US" sz="1800"/>
              <a:t>Early-Stage Researchers </a:t>
            </a:r>
            <a:r>
              <a:rPr lang="en-US" sz="1600"/>
              <a:t>(</a:t>
            </a:r>
            <a:r>
              <a:rPr lang="en-US" sz="1600" i="1"/>
              <a:t>Researchers who, at the time of the recruitment, have </a:t>
            </a:r>
            <a:r>
              <a:rPr lang="en-US" sz="1600" b="1" i="1"/>
              <a:t>not yet been awarded a doctorate degree</a:t>
            </a:r>
            <a:r>
              <a:rPr lang="en-US" sz="1600" i="1"/>
              <a:t>. Researchers who have already successfully defended the doctoral thesis, but have not yet formally been awarded the doctoral degree are not eligible</a:t>
            </a:r>
            <a:r>
              <a:rPr lang="en-US" sz="1600"/>
              <a:t>)</a:t>
            </a:r>
            <a:endParaRPr lang="en-US" sz="1600">
              <a:cs typeface="Arial"/>
            </a:endParaRPr>
          </a:p>
          <a:p>
            <a:pPr marL="360045" indent="-360045"/>
            <a:r>
              <a:rPr lang="en-US" sz="1800" dirty="0"/>
              <a:t>Undertake cross-organizational mobility (minimum </a:t>
            </a:r>
            <a:r>
              <a:rPr lang="en-US" sz="1800"/>
              <a:t>of six months) upon appointment to doctoral </a:t>
            </a:r>
            <a:r>
              <a:rPr lang="en-US" sz="1800" dirty="0" err="1"/>
              <a:t>programme</a:t>
            </a:r>
            <a:endParaRPr lang="en-US" sz="1800" dirty="0">
              <a:cs typeface="Arial" panose="020B0604020202020204"/>
            </a:endParaRPr>
          </a:p>
          <a:p>
            <a:pPr marL="360045" indent="-360045"/>
            <a:r>
              <a:rPr lang="en-US" sz="1800"/>
              <a:t>Secondments to Partner enterprises, research institutions or universities</a:t>
            </a:r>
            <a:endParaRPr lang="en-US" sz="1800">
              <a:cs typeface="Arial"/>
            </a:endParaRPr>
          </a:p>
          <a:p>
            <a:pPr marL="360045" indent="-360045"/>
            <a:r>
              <a:rPr lang="en-US" sz="1800"/>
              <a:t>ESRs hired to University of Oulu Research Units for full four-year period</a:t>
            </a:r>
          </a:p>
          <a:p>
            <a:pPr marL="360045" indent="-360045"/>
            <a:r>
              <a:rPr lang="en-US" sz="1800"/>
              <a:t>Double Degrees with Partner universities possible. DD training participation 30 600 €/ESR DD training </a:t>
            </a:r>
            <a:endParaRPr lang="en-US" sz="1800">
              <a:cs typeface="Arial"/>
            </a:endParaRPr>
          </a:p>
          <a:p>
            <a:pPr marL="360045" indent="-360045"/>
            <a:endParaRPr lang="en-US" sz="1800">
              <a:cs typeface="Arial"/>
            </a:endParaRPr>
          </a:p>
          <a:p>
            <a:pPr marL="0" indent="0">
              <a:buNone/>
            </a:pPr>
            <a:endParaRPr lang="fi-FI" sz="1800"/>
          </a:p>
        </p:txBody>
      </p:sp>
      <p:sp>
        <p:nvSpPr>
          <p:cNvPr id="5" name="Sisällön paikkamerkki 2">
            <a:extLst>
              <a:ext uri="{FF2B5EF4-FFF2-40B4-BE49-F238E27FC236}">
                <a16:creationId xmlns:a16="http://schemas.microsoft.com/office/drawing/2014/main" id="{739F3E5F-1EDB-3B2D-E761-9CED6717E048}"/>
              </a:ext>
            </a:extLst>
          </p:cNvPr>
          <p:cNvSpPr txBox="1">
            <a:spLocks/>
          </p:cNvSpPr>
          <p:nvPr/>
        </p:nvSpPr>
        <p:spPr>
          <a:xfrm>
            <a:off x="1338380" y="2720423"/>
            <a:ext cx="3167652" cy="1721131"/>
          </a:xfrm>
          <a:prstGeom prst="rect">
            <a:avLst/>
          </a:prstGeom>
          <a:ln w="28575"/>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rgbClr val="2340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rgbClr val="2340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rgbClr val="2340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Verdana" panose="020B0604030504040204" pitchFamily="34" charset="0"/>
              <a:buNone/>
            </a:pPr>
            <a:r>
              <a:rPr lang="fi-FI" u="sng" err="1">
                <a:cs typeface="Arial"/>
              </a:rPr>
              <a:t>Remember</a:t>
            </a:r>
            <a:r>
              <a:rPr lang="fi-FI" u="sng">
                <a:cs typeface="Arial"/>
              </a:rPr>
              <a:t>:</a:t>
            </a:r>
            <a:endParaRPr lang="fi-FI"/>
          </a:p>
          <a:p>
            <a:pPr marL="0" indent="0" algn="ctr">
              <a:buNone/>
            </a:pPr>
            <a:r>
              <a:rPr lang="fi-FI">
                <a:cs typeface="Arial"/>
              </a:rPr>
              <a:t>Min. 6 </a:t>
            </a:r>
            <a:r>
              <a:rPr lang="fi-FI" err="1">
                <a:cs typeface="Arial"/>
              </a:rPr>
              <a:t>months</a:t>
            </a:r>
            <a:r>
              <a:rPr lang="fi-FI">
                <a:cs typeface="Arial"/>
              </a:rPr>
              <a:t> </a:t>
            </a:r>
            <a:r>
              <a:rPr lang="fi-FI" err="1">
                <a:cs typeface="Arial"/>
              </a:rPr>
              <a:t>mobility</a:t>
            </a:r>
            <a:r>
              <a:rPr lang="fi-FI">
                <a:cs typeface="Arial"/>
              </a:rPr>
              <a:t> </a:t>
            </a:r>
            <a:r>
              <a:rPr lang="fi-FI" err="1">
                <a:cs typeface="Arial"/>
              </a:rPr>
              <a:t>period</a:t>
            </a:r>
            <a:endParaRPr lang="fi-FI">
              <a:cs typeface="Arial"/>
            </a:endParaRPr>
          </a:p>
          <a:p>
            <a:pPr marL="0" indent="0" algn="ctr">
              <a:buNone/>
            </a:pPr>
            <a:endParaRPr lang="fi-FI">
              <a:cs typeface="Arial"/>
            </a:endParaRPr>
          </a:p>
        </p:txBody>
      </p:sp>
    </p:spTree>
    <p:extLst>
      <p:ext uri="{BB962C8B-B14F-4D97-AF65-F5344CB8AC3E}">
        <p14:creationId xmlns:p14="http://schemas.microsoft.com/office/powerpoint/2010/main" val="888204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94B6-6954-42CF-933E-8A5BBC472008}"/>
              </a:ext>
            </a:extLst>
          </p:cNvPr>
          <p:cNvSpPr>
            <a:spLocks noGrp="1"/>
          </p:cNvSpPr>
          <p:nvPr>
            <p:ph type="title"/>
          </p:nvPr>
        </p:nvSpPr>
        <p:spPr/>
        <p:txBody>
          <a:bodyPr/>
          <a:lstStyle/>
          <a:p>
            <a:r>
              <a:rPr lang="fi-FI"/>
              <a:t>ESR </a:t>
            </a:r>
            <a:r>
              <a:rPr lang="fi-FI" err="1"/>
              <a:t>eligibility</a:t>
            </a:r>
            <a:endParaRPr lang="fi-FI"/>
          </a:p>
        </p:txBody>
      </p:sp>
      <p:sp>
        <p:nvSpPr>
          <p:cNvPr id="3" name="Content Placeholder 2">
            <a:extLst>
              <a:ext uri="{FF2B5EF4-FFF2-40B4-BE49-F238E27FC236}">
                <a16:creationId xmlns:a16="http://schemas.microsoft.com/office/drawing/2014/main" id="{B51802E1-92C4-4BC4-BB67-349B969A1EC1}"/>
              </a:ext>
            </a:extLst>
          </p:cNvPr>
          <p:cNvSpPr>
            <a:spLocks noGrp="1"/>
          </p:cNvSpPr>
          <p:nvPr>
            <p:ph idx="13"/>
          </p:nvPr>
        </p:nvSpPr>
        <p:spPr>
          <a:xfrm>
            <a:off x="5715000" y="399980"/>
            <a:ext cx="6132512" cy="5732192"/>
          </a:xfrm>
        </p:spPr>
        <p:txBody>
          <a:bodyPr vert="horz" lIns="91440" tIns="45720" rIns="91440" bIns="45720" rtlCol="0" anchor="t">
            <a:noAutofit/>
          </a:bodyPr>
          <a:lstStyle/>
          <a:p>
            <a:pPr marL="360045" indent="-360045"/>
            <a:r>
              <a:rPr lang="en-US" sz="1500"/>
              <a:t>All applicants must fulfil the minimum  </a:t>
            </a:r>
            <a:r>
              <a:rPr lang="en-US" sz="1500" b="1"/>
              <a:t>requirements of the University of Oulu Graduate School</a:t>
            </a:r>
            <a:r>
              <a:rPr lang="en-US" sz="1500"/>
              <a:t> (</a:t>
            </a:r>
            <a:r>
              <a:rPr lang="en-US" sz="1500" err="1"/>
              <a:t>UniOGS</a:t>
            </a:r>
            <a:r>
              <a:rPr lang="en-US" sz="1500"/>
              <a:t>) </a:t>
            </a:r>
            <a:endParaRPr lang="en-US" sz="1500">
              <a:cs typeface="Arial"/>
            </a:endParaRPr>
          </a:p>
          <a:p>
            <a:pPr marL="360045" indent="-360045"/>
            <a:r>
              <a:rPr lang="en-US" sz="1500"/>
              <a:t>Candidates must hold a Master's degree or degree (e.g. licentiate) in any of the research areas covered by the I4WORLD </a:t>
            </a:r>
            <a:r>
              <a:rPr lang="en-US" sz="1500" err="1"/>
              <a:t>programme</a:t>
            </a:r>
            <a:r>
              <a:rPr lang="en-US" sz="1500"/>
              <a:t> at the date on, which the  call closes, and</a:t>
            </a:r>
            <a:endParaRPr lang="en-US" sz="1500">
              <a:cs typeface="Arial"/>
            </a:endParaRPr>
          </a:p>
          <a:p>
            <a:pPr marL="360045" indent="-360045"/>
            <a:r>
              <a:rPr lang="en-US" sz="1500"/>
              <a:t>be able to demonstrate </a:t>
            </a:r>
            <a:r>
              <a:rPr lang="en-US" sz="1500" b="1"/>
              <a:t>English language skills </a:t>
            </a:r>
            <a:endParaRPr lang="en-US" sz="1500" b="1">
              <a:cs typeface="Arial"/>
            </a:endParaRPr>
          </a:p>
          <a:p>
            <a:pPr marL="360045" indent="-360045"/>
            <a:r>
              <a:rPr lang="en-US" sz="1500"/>
              <a:t>must have achieved a </a:t>
            </a:r>
            <a:r>
              <a:rPr lang="en-US" sz="1500" b="1"/>
              <a:t>good grade </a:t>
            </a:r>
            <a:r>
              <a:rPr lang="en-US" sz="1500"/>
              <a:t>in their degree (i.e. at least 60 %  of the maximum grade in both taught courses and the master's thesis).</a:t>
            </a:r>
            <a:endParaRPr lang="en-US" sz="1500">
              <a:cs typeface="Arial"/>
            </a:endParaRPr>
          </a:p>
          <a:p>
            <a:pPr marL="360045" indent="-360045"/>
            <a:r>
              <a:rPr lang="en-US" sz="1500"/>
              <a:t>Double Degree  (DD) agreements with Partner Universities in individual projects may have </a:t>
            </a:r>
            <a:r>
              <a:rPr lang="en-US" sz="1500" b="1"/>
              <a:t>additional requirements</a:t>
            </a:r>
            <a:r>
              <a:rPr lang="en-US" sz="1500"/>
              <a:t>. </a:t>
            </a:r>
            <a:endParaRPr lang="en-US" sz="1500">
              <a:cs typeface="Arial"/>
            </a:endParaRPr>
          </a:p>
          <a:p>
            <a:pPr marL="360045" indent="-360045"/>
            <a:r>
              <a:rPr lang="en-US" sz="1500"/>
              <a:t>The ESRs are required to undertake transnational mobility when taking up their appointment, in accordance with the mobility rule of Marie </a:t>
            </a:r>
            <a:r>
              <a:rPr lang="en-US" sz="1500" err="1"/>
              <a:t>Skłodowska</a:t>
            </a:r>
            <a:r>
              <a:rPr lang="en-US" sz="1500"/>
              <a:t>-Curie actions  </a:t>
            </a:r>
            <a:endParaRPr lang="en-US" sz="1500">
              <a:cs typeface="Arial" panose="020B0604020202020204"/>
            </a:endParaRPr>
          </a:p>
          <a:p>
            <a:pPr marL="0" indent="0">
              <a:buNone/>
            </a:pPr>
            <a:endParaRPr lang="en-US" sz="1500" b="1"/>
          </a:p>
          <a:p>
            <a:pPr marL="0" indent="0">
              <a:buNone/>
            </a:pPr>
            <a:r>
              <a:rPr lang="en-US" sz="1500" b="1"/>
              <a:t>Mobility rule: </a:t>
            </a:r>
            <a:r>
              <a:rPr lang="en-US" sz="1500"/>
              <a:t>must not have resided or carried out their main activity (work, studies, etc.) in the country of the recruiting beneficiary or implementing partner for more than 12 months in the 36 months immediately before the deadline of the co-funded </a:t>
            </a:r>
            <a:r>
              <a:rPr lang="en-US" sz="1500" err="1"/>
              <a:t>programme's</a:t>
            </a:r>
            <a:r>
              <a:rPr lang="en-US" sz="1500"/>
              <a:t> call. Compulsory national service, short stays such as holidays and time spent as part of a procedure for obtaining refugee status under the Geneva Convention are not taken into account.</a:t>
            </a:r>
            <a:endParaRPr lang="en-US" sz="1500">
              <a:cs typeface="Arial"/>
            </a:endParaRPr>
          </a:p>
        </p:txBody>
      </p:sp>
      <p:sp>
        <p:nvSpPr>
          <p:cNvPr id="5" name="Sisällön paikkamerkki 2">
            <a:extLst>
              <a:ext uri="{FF2B5EF4-FFF2-40B4-BE49-F238E27FC236}">
                <a16:creationId xmlns:a16="http://schemas.microsoft.com/office/drawing/2014/main" id="{D2AB2A86-2854-B32B-4459-6CBE2DB37E81}"/>
              </a:ext>
            </a:extLst>
          </p:cNvPr>
          <p:cNvSpPr txBox="1">
            <a:spLocks/>
          </p:cNvSpPr>
          <p:nvPr/>
        </p:nvSpPr>
        <p:spPr>
          <a:xfrm>
            <a:off x="931980" y="2562615"/>
            <a:ext cx="3728684" cy="2508816"/>
          </a:xfrm>
          <a:prstGeom prst="rect">
            <a:avLst/>
          </a:prstGeom>
          <a:ln w="28575"/>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rgbClr val="2340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rgbClr val="2340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rgbClr val="2340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Verdana" panose="020B0604030504040204" pitchFamily="34" charset="0"/>
              <a:buNone/>
            </a:pPr>
            <a:r>
              <a:rPr lang="fi-FI" u="sng" err="1">
                <a:cs typeface="Arial"/>
              </a:rPr>
              <a:t>Remember</a:t>
            </a:r>
            <a:r>
              <a:rPr lang="fi-FI" u="sng">
                <a:cs typeface="Arial"/>
              </a:rPr>
              <a:t>:</a:t>
            </a:r>
            <a:endParaRPr lang="fi-FI"/>
          </a:p>
          <a:p>
            <a:pPr marL="0" indent="0" algn="ctr">
              <a:buNone/>
            </a:pPr>
            <a:r>
              <a:rPr lang="fi-FI">
                <a:cs typeface="Arial"/>
              </a:rPr>
              <a:t>MSCA mobility rule: Max 12 month in previous 36 months before 31.1.2023 </a:t>
            </a:r>
          </a:p>
          <a:p>
            <a:pPr marL="0" indent="0" algn="ctr">
              <a:buNone/>
            </a:pPr>
            <a:endParaRPr lang="fi-FI">
              <a:cs typeface="Arial"/>
            </a:endParaRPr>
          </a:p>
        </p:txBody>
      </p:sp>
    </p:spTree>
    <p:extLst>
      <p:ext uri="{BB962C8B-B14F-4D97-AF65-F5344CB8AC3E}">
        <p14:creationId xmlns:p14="http://schemas.microsoft.com/office/powerpoint/2010/main" val="1129888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41B1-5A75-46F4-B34A-5305FFB97989}"/>
              </a:ext>
            </a:extLst>
          </p:cNvPr>
          <p:cNvSpPr>
            <a:spLocks noGrp="1"/>
          </p:cNvSpPr>
          <p:nvPr>
            <p:ph type="title"/>
          </p:nvPr>
        </p:nvSpPr>
        <p:spPr>
          <a:xfrm>
            <a:off x="1451150" y="578840"/>
            <a:ext cx="10396361" cy="713065"/>
          </a:xfrm>
        </p:spPr>
        <p:txBody>
          <a:bodyPr anchor="t">
            <a:normAutofit/>
          </a:bodyPr>
          <a:lstStyle/>
          <a:p>
            <a:r>
              <a:rPr lang="fi-FI"/>
              <a:t>ESR </a:t>
            </a:r>
            <a:r>
              <a:rPr lang="fi-FI" err="1"/>
              <a:t>selection</a:t>
            </a:r>
            <a:r>
              <a:rPr lang="fi-FI"/>
              <a:t> </a:t>
            </a:r>
            <a:r>
              <a:rPr lang="fi-FI" err="1"/>
              <a:t>timeline</a:t>
            </a:r>
            <a:endParaRPr lang="fi-FI"/>
          </a:p>
        </p:txBody>
      </p:sp>
      <p:pic>
        <p:nvPicPr>
          <p:cNvPr id="4" name="Picture 4" descr="Timeline&#10;&#10;Description automatically generated">
            <a:extLst>
              <a:ext uri="{FF2B5EF4-FFF2-40B4-BE49-F238E27FC236}">
                <a16:creationId xmlns:a16="http://schemas.microsoft.com/office/drawing/2014/main" id="{9D8EB09C-F408-E5DF-3753-64911EA7201D}"/>
              </a:ext>
            </a:extLst>
          </p:cNvPr>
          <p:cNvPicPr>
            <a:picLocks noChangeAspect="1"/>
          </p:cNvPicPr>
          <p:nvPr/>
        </p:nvPicPr>
        <p:blipFill>
          <a:blip r:embed="rId2"/>
          <a:stretch>
            <a:fillRect/>
          </a:stretch>
        </p:blipFill>
        <p:spPr>
          <a:xfrm>
            <a:off x="3821390" y="2252883"/>
            <a:ext cx="8202580" cy="2178871"/>
          </a:xfrm>
          <a:prstGeom prst="rect">
            <a:avLst/>
          </a:prstGeom>
        </p:spPr>
      </p:pic>
      <p:sp>
        <p:nvSpPr>
          <p:cNvPr id="3" name="Sisällön paikkamerkki 2">
            <a:extLst>
              <a:ext uri="{FF2B5EF4-FFF2-40B4-BE49-F238E27FC236}">
                <a16:creationId xmlns:a16="http://schemas.microsoft.com/office/drawing/2014/main" id="{2AD837D0-E5A0-A3FD-94D4-41B2C4E75706}"/>
              </a:ext>
            </a:extLst>
          </p:cNvPr>
          <p:cNvSpPr txBox="1">
            <a:spLocks/>
          </p:cNvSpPr>
          <p:nvPr/>
        </p:nvSpPr>
        <p:spPr>
          <a:xfrm>
            <a:off x="5845575" y="4827972"/>
            <a:ext cx="3728684" cy="1279249"/>
          </a:xfrm>
          <a:prstGeom prst="rect">
            <a:avLst/>
          </a:prstGeom>
          <a:ln w="28575"/>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rgbClr val="2340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rgbClr val="2340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rgbClr val="2340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Verdana" panose="020B0604030504040204" pitchFamily="34" charset="0"/>
              <a:buNone/>
            </a:pPr>
            <a:r>
              <a:rPr lang="fi-FI" u="sng" err="1">
                <a:cs typeface="Arial"/>
              </a:rPr>
              <a:t>Remember</a:t>
            </a:r>
            <a:r>
              <a:rPr lang="fi-FI" u="sng">
                <a:cs typeface="Arial"/>
              </a:rPr>
              <a:t>:</a:t>
            </a:r>
            <a:endParaRPr lang="fi-FI"/>
          </a:p>
          <a:p>
            <a:pPr marL="0" indent="0" algn="ctr">
              <a:buNone/>
            </a:pPr>
            <a:r>
              <a:rPr lang="fi-FI" err="1">
                <a:cs typeface="Arial"/>
              </a:rPr>
              <a:t>External</a:t>
            </a:r>
            <a:r>
              <a:rPr lang="fi-FI">
                <a:cs typeface="Arial"/>
              </a:rPr>
              <a:t> </a:t>
            </a:r>
            <a:r>
              <a:rPr lang="fi-FI" err="1">
                <a:cs typeface="Arial"/>
              </a:rPr>
              <a:t>review</a:t>
            </a:r>
            <a:endParaRPr lang="fi-FI">
              <a:cs typeface="Arial"/>
            </a:endParaRPr>
          </a:p>
          <a:p>
            <a:pPr marL="0" indent="0" algn="ctr">
              <a:buNone/>
            </a:pPr>
            <a:endParaRPr lang="fi-FI">
              <a:cs typeface="Arial"/>
            </a:endParaRPr>
          </a:p>
        </p:txBody>
      </p:sp>
      <p:pic>
        <p:nvPicPr>
          <p:cNvPr id="6" name="Picture 5">
            <a:extLst>
              <a:ext uri="{FF2B5EF4-FFF2-40B4-BE49-F238E27FC236}">
                <a16:creationId xmlns:a16="http://schemas.microsoft.com/office/drawing/2014/main" id="{948C40EE-13C4-45BE-B0BB-591BD8E2B6CB}"/>
              </a:ext>
            </a:extLst>
          </p:cNvPr>
          <p:cNvPicPr>
            <a:picLocks noChangeAspect="1"/>
          </p:cNvPicPr>
          <p:nvPr/>
        </p:nvPicPr>
        <p:blipFill>
          <a:blip r:embed="rId3"/>
          <a:stretch>
            <a:fillRect/>
          </a:stretch>
        </p:blipFill>
        <p:spPr>
          <a:xfrm>
            <a:off x="329946" y="1359876"/>
            <a:ext cx="3491443" cy="5426733"/>
          </a:xfrm>
          <a:prstGeom prst="rect">
            <a:avLst/>
          </a:prstGeom>
        </p:spPr>
      </p:pic>
    </p:spTree>
    <p:extLst>
      <p:ext uri="{BB962C8B-B14F-4D97-AF65-F5344CB8AC3E}">
        <p14:creationId xmlns:p14="http://schemas.microsoft.com/office/powerpoint/2010/main" val="456578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0A72-2C41-4185-9B45-6A76D8242BB6}"/>
              </a:ext>
            </a:extLst>
          </p:cNvPr>
          <p:cNvSpPr>
            <a:spLocks noGrp="1"/>
          </p:cNvSpPr>
          <p:nvPr>
            <p:ph type="title"/>
          </p:nvPr>
        </p:nvSpPr>
        <p:spPr>
          <a:xfrm>
            <a:off x="1451151" y="578840"/>
            <a:ext cx="6637284" cy="3565321"/>
          </a:xfrm>
        </p:spPr>
        <p:txBody>
          <a:bodyPr/>
          <a:lstStyle/>
          <a:p>
            <a:r>
              <a:rPr lang="fi-FI"/>
              <a:t>ESR </a:t>
            </a:r>
            <a:r>
              <a:rPr lang="fi-FI" err="1"/>
              <a:t>evaluation</a:t>
            </a:r>
            <a:r>
              <a:rPr lang="fi-FI"/>
              <a:t> </a:t>
            </a:r>
            <a:r>
              <a:rPr lang="fi-FI" err="1"/>
              <a:t>criteria</a:t>
            </a:r>
          </a:p>
        </p:txBody>
      </p:sp>
      <p:graphicFrame>
        <p:nvGraphicFramePr>
          <p:cNvPr id="10" name="Table 10">
            <a:extLst>
              <a:ext uri="{FF2B5EF4-FFF2-40B4-BE49-F238E27FC236}">
                <a16:creationId xmlns:a16="http://schemas.microsoft.com/office/drawing/2014/main" id="{6570CDD6-9EF3-4313-AA5A-15CFA30C221A}"/>
              </a:ext>
            </a:extLst>
          </p:cNvPr>
          <p:cNvGraphicFramePr>
            <a:graphicFrameLocks noGrp="1"/>
          </p:cNvGraphicFramePr>
          <p:nvPr>
            <p:ph idx="13"/>
            <p:extLst>
              <p:ext uri="{D42A27DB-BD31-4B8C-83A1-F6EECF244321}">
                <p14:modId xmlns:p14="http://schemas.microsoft.com/office/powerpoint/2010/main" val="3665037036"/>
              </p:ext>
            </p:extLst>
          </p:nvPr>
        </p:nvGraphicFramePr>
        <p:xfrm>
          <a:off x="3867485" y="1602687"/>
          <a:ext cx="8113499" cy="4591479"/>
        </p:xfrm>
        <a:graphic>
          <a:graphicData uri="http://schemas.openxmlformats.org/drawingml/2006/table">
            <a:tbl>
              <a:tblPr firstRow="1" bandRow="1">
                <a:tableStyleId>{17292A2E-F333-43FB-9621-5CBBE7FDCDCB}</a:tableStyleId>
              </a:tblPr>
              <a:tblGrid>
                <a:gridCol w="6304376">
                  <a:extLst>
                    <a:ext uri="{9D8B030D-6E8A-4147-A177-3AD203B41FA5}">
                      <a16:colId xmlns:a16="http://schemas.microsoft.com/office/drawing/2014/main" val="104611542"/>
                    </a:ext>
                  </a:extLst>
                </a:gridCol>
                <a:gridCol w="1000222">
                  <a:extLst>
                    <a:ext uri="{9D8B030D-6E8A-4147-A177-3AD203B41FA5}">
                      <a16:colId xmlns:a16="http://schemas.microsoft.com/office/drawing/2014/main" val="3260375851"/>
                    </a:ext>
                  </a:extLst>
                </a:gridCol>
                <a:gridCol w="808901">
                  <a:extLst>
                    <a:ext uri="{9D8B030D-6E8A-4147-A177-3AD203B41FA5}">
                      <a16:colId xmlns:a16="http://schemas.microsoft.com/office/drawing/2014/main" val="3611434390"/>
                    </a:ext>
                  </a:extLst>
                </a:gridCol>
              </a:tblGrid>
              <a:tr h="354759">
                <a:tc>
                  <a:txBody>
                    <a:bodyPr/>
                    <a:lstStyle/>
                    <a:p>
                      <a:endParaRPr lang="fi-FI" sz="14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fi-FI" sz="1400" err="1">
                          <a:solidFill>
                            <a:sysClr val="windowText" lastClr="000000"/>
                          </a:solidFill>
                        </a:rPr>
                        <a:t>Weight</a:t>
                      </a:r>
                      <a:endParaRPr lang="fi-FI" sz="1400">
                        <a:solidFill>
                          <a:sysClr val="windowText" lastClr="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fi-FI" sz="1400" err="1">
                          <a:solidFill>
                            <a:sysClr val="windowText" lastClr="000000"/>
                          </a:solidFill>
                        </a:rPr>
                        <a:t>Points</a:t>
                      </a:r>
                      <a:endParaRPr lang="fi-FI" sz="1400">
                        <a:solidFill>
                          <a:sysClr val="windowText" lastClr="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31607714"/>
                  </a:ext>
                </a:extLst>
              </a:tr>
              <a:tr h="1224647">
                <a:tc>
                  <a:txBody>
                    <a:bodyPr/>
                    <a:lstStyle/>
                    <a:p>
                      <a:pPr marL="59055" algn="l">
                        <a:lnSpc>
                          <a:spcPct val="100000"/>
                        </a:lnSpc>
                        <a:spcBef>
                          <a:spcPts val="0"/>
                        </a:spcBef>
                        <a:spcAft>
                          <a:spcPts val="0"/>
                        </a:spcAft>
                      </a:pPr>
                      <a:r>
                        <a:rPr lang="en-US" sz="1400" b="1">
                          <a:solidFill>
                            <a:srgbClr val="000000"/>
                          </a:solidFill>
                          <a:effectLst/>
                        </a:rPr>
                        <a:t>Quality of the applicant  </a:t>
                      </a:r>
                      <a:endParaRPr lang="fi-FI" sz="1400">
                        <a:effectLst/>
                      </a:endParaRPr>
                    </a:p>
                    <a:p>
                      <a:pPr marL="59055" indent="130810" algn="l">
                        <a:lnSpc>
                          <a:spcPct val="100000"/>
                        </a:lnSpc>
                        <a:spcBef>
                          <a:spcPts val="0"/>
                        </a:spcBef>
                        <a:spcAft>
                          <a:spcPts val="0"/>
                        </a:spcAft>
                      </a:pPr>
                      <a:r>
                        <a:rPr lang="en-US" sz="1400">
                          <a:solidFill>
                            <a:srgbClr val="000000"/>
                          </a:solidFill>
                          <a:effectLst/>
                        </a:rPr>
                        <a:t>•</a:t>
                      </a:r>
                      <a:r>
                        <a:rPr lang="en-US" sz="1400" spc="370">
                          <a:solidFill>
                            <a:srgbClr val="000000"/>
                          </a:solidFill>
                          <a:effectLst/>
                        </a:rPr>
                        <a:t> </a:t>
                      </a:r>
                      <a:r>
                        <a:rPr lang="en-US" sz="1400">
                          <a:solidFill>
                            <a:srgbClr val="000000"/>
                          </a:solidFill>
                          <a:effectLst/>
                        </a:rPr>
                        <a:t>Prior education and qualifications judged from the curriculum vitae  </a:t>
                      </a:r>
                      <a:endParaRPr lang="fi-FI" sz="1400">
                        <a:effectLst/>
                      </a:endParaRPr>
                    </a:p>
                    <a:p>
                      <a:pPr marL="330200" marR="69215" indent="-139700" algn="l">
                        <a:lnSpc>
                          <a:spcPct val="100000"/>
                        </a:lnSpc>
                        <a:spcBef>
                          <a:spcPts val="0"/>
                        </a:spcBef>
                        <a:spcAft>
                          <a:spcPts val="0"/>
                        </a:spcAft>
                      </a:pPr>
                      <a:r>
                        <a:rPr lang="en-US" sz="1400">
                          <a:solidFill>
                            <a:srgbClr val="000000"/>
                          </a:solidFill>
                          <a:effectLst/>
                        </a:rPr>
                        <a:t>•</a:t>
                      </a:r>
                      <a:r>
                        <a:rPr lang="en-US" sz="1400" spc="370">
                          <a:solidFill>
                            <a:srgbClr val="000000"/>
                          </a:solidFill>
                          <a:effectLst/>
                        </a:rPr>
                        <a:t> </a:t>
                      </a:r>
                      <a:r>
                        <a:rPr lang="en-US" sz="1400">
                          <a:solidFill>
                            <a:srgbClr val="000000"/>
                          </a:solidFill>
                          <a:effectLst/>
                        </a:rPr>
                        <a:t>Grades obtained for previous relevant degree(s), demonstrated in the  </a:t>
                      </a:r>
                      <a:br>
                        <a:rPr lang="en-US" sz="1400">
                          <a:effectLst/>
                        </a:rPr>
                      </a:br>
                      <a:r>
                        <a:rPr lang="en-US" sz="1400">
                          <a:solidFill>
                            <a:srgbClr val="000000"/>
                          </a:solidFill>
                          <a:effectLst/>
                        </a:rPr>
                        <a:t>official transcript of records  </a:t>
                      </a:r>
                      <a:endParaRPr lang="fi-FI" sz="1400">
                        <a:effectLst/>
                      </a:endParaRPr>
                    </a:p>
                    <a:p>
                      <a:pPr marL="59055" indent="130810" algn="l">
                        <a:lnSpc>
                          <a:spcPct val="100000"/>
                        </a:lnSpc>
                        <a:spcBef>
                          <a:spcPts val="0"/>
                        </a:spcBef>
                        <a:spcAft>
                          <a:spcPts val="0"/>
                        </a:spcAft>
                      </a:pPr>
                      <a:r>
                        <a:rPr lang="en-US" sz="1400">
                          <a:solidFill>
                            <a:srgbClr val="000000"/>
                          </a:solidFill>
                          <a:effectLst/>
                        </a:rPr>
                        <a:t>•</a:t>
                      </a:r>
                      <a:r>
                        <a:rPr lang="en-US" sz="1400" spc="370">
                          <a:solidFill>
                            <a:srgbClr val="000000"/>
                          </a:solidFill>
                          <a:effectLst/>
                        </a:rPr>
                        <a:t> </a:t>
                      </a:r>
                      <a:r>
                        <a:rPr lang="en-US" sz="1400">
                          <a:solidFill>
                            <a:srgbClr val="000000"/>
                          </a:solidFill>
                          <a:effectLst/>
                        </a:rPr>
                        <a:t>Applicant’s motive for research and further training  </a:t>
                      </a:r>
                    </a:p>
                    <a:p>
                      <a:pPr marL="59055" indent="130810" algn="l">
                        <a:lnSpc>
                          <a:spcPct val="100000"/>
                        </a:lnSpc>
                        <a:spcBef>
                          <a:spcPts val="0"/>
                        </a:spcBef>
                        <a:spcAft>
                          <a:spcPts val="0"/>
                        </a:spcAft>
                      </a:pPr>
                      <a:endParaRPr lang="fi-FI" sz="14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i-FI" sz="1400"/>
                        <a:t>50 %</a:t>
                      </a:r>
                      <a:endParaRPr lang="fi-FI" sz="14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i-FI" sz="1400"/>
                        <a:t>1-10</a:t>
                      </a:r>
                      <a:endParaRPr lang="fi-FI" sz="14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1591600"/>
                  </a:ext>
                </a:extLst>
              </a:tr>
              <a:tr h="1924445">
                <a:tc>
                  <a:txBody>
                    <a:bodyPr/>
                    <a:lstStyle/>
                    <a:p>
                      <a:pPr>
                        <a:lnSpc>
                          <a:spcPct val="100000"/>
                        </a:lnSpc>
                        <a:spcBef>
                          <a:spcPts val="0"/>
                        </a:spcBef>
                        <a:spcAft>
                          <a:spcPts val="0"/>
                        </a:spcAft>
                      </a:pPr>
                      <a:r>
                        <a:rPr lang="en-US" sz="1400" b="1" kern="1200">
                          <a:solidFill>
                            <a:schemeClr val="dk1"/>
                          </a:solidFill>
                          <a:effectLst/>
                        </a:rPr>
                        <a:t>Quality of the research proposal</a:t>
                      </a:r>
                      <a:r>
                        <a:rPr lang="en-US" sz="1400" kern="1200">
                          <a:solidFill>
                            <a:schemeClr val="dk1"/>
                          </a:solidFill>
                          <a:effectLst/>
                        </a:rPr>
                        <a:t>  </a:t>
                      </a:r>
                      <a:endParaRPr lang="fi-FI" sz="1400" kern="1200">
                        <a:solidFill>
                          <a:schemeClr val="dk1"/>
                        </a:solidFill>
                        <a:effectLst/>
                      </a:endParaRPr>
                    </a:p>
                    <a:p>
                      <a:pPr>
                        <a:lnSpc>
                          <a:spcPct val="100000"/>
                        </a:lnSpc>
                        <a:spcBef>
                          <a:spcPts val="0"/>
                        </a:spcBef>
                        <a:spcAft>
                          <a:spcPts val="0"/>
                        </a:spcAft>
                      </a:pPr>
                      <a:r>
                        <a:rPr lang="en-US" sz="1400" kern="1200">
                          <a:solidFill>
                            <a:schemeClr val="dk1"/>
                          </a:solidFill>
                          <a:effectLst/>
                        </a:rPr>
                        <a:t>• Connection to the </a:t>
                      </a:r>
                      <a:r>
                        <a:rPr lang="en-US" sz="1400" kern="1200" err="1">
                          <a:solidFill>
                            <a:schemeClr val="dk1"/>
                          </a:solidFill>
                          <a:effectLst/>
                        </a:rPr>
                        <a:t>programme</a:t>
                      </a:r>
                      <a:r>
                        <a:rPr lang="en-US" sz="1400" kern="1200">
                          <a:solidFill>
                            <a:schemeClr val="dk1"/>
                          </a:solidFill>
                          <a:effectLst/>
                        </a:rPr>
                        <a:t> themes/targets  </a:t>
                      </a:r>
                      <a:endParaRPr lang="fi-FI" sz="1400" kern="1200">
                        <a:solidFill>
                          <a:schemeClr val="dk1"/>
                        </a:solidFill>
                        <a:effectLst/>
                      </a:endParaRPr>
                    </a:p>
                    <a:p>
                      <a:pPr>
                        <a:lnSpc>
                          <a:spcPct val="100000"/>
                        </a:lnSpc>
                        <a:spcBef>
                          <a:spcPts val="0"/>
                        </a:spcBef>
                        <a:spcAft>
                          <a:spcPts val="0"/>
                        </a:spcAft>
                      </a:pPr>
                      <a:r>
                        <a:rPr lang="en-US" sz="1400" kern="1200">
                          <a:solidFill>
                            <a:schemeClr val="dk1"/>
                          </a:solidFill>
                          <a:effectLst/>
                        </a:rPr>
                        <a:t>• Originality of the approach   </a:t>
                      </a:r>
                      <a:endParaRPr lang="fi-FI" sz="1400" kern="1200">
                        <a:solidFill>
                          <a:schemeClr val="dk1"/>
                        </a:solidFill>
                        <a:effectLst/>
                      </a:endParaRPr>
                    </a:p>
                    <a:p>
                      <a:pPr>
                        <a:lnSpc>
                          <a:spcPct val="100000"/>
                        </a:lnSpc>
                        <a:spcBef>
                          <a:spcPts val="0"/>
                        </a:spcBef>
                        <a:spcAft>
                          <a:spcPts val="0"/>
                        </a:spcAft>
                      </a:pPr>
                      <a:r>
                        <a:rPr lang="en-US" sz="1400" kern="1200">
                          <a:solidFill>
                            <a:schemeClr val="dk1"/>
                          </a:solidFill>
                          <a:effectLst/>
                        </a:rPr>
                        <a:t>• Potential impact on the research field and associated fields  </a:t>
                      </a:r>
                      <a:br>
                        <a:rPr lang="en-US" sz="1400" kern="1200">
                          <a:solidFill>
                            <a:schemeClr val="dk1"/>
                          </a:solidFill>
                          <a:effectLst/>
                        </a:rPr>
                      </a:br>
                      <a:r>
                        <a:rPr lang="en-US" sz="1400" kern="1200">
                          <a:solidFill>
                            <a:schemeClr val="dk1"/>
                          </a:solidFill>
                          <a:effectLst/>
                        </a:rPr>
                        <a:t>• Feasibility of the project in the proposed time   </a:t>
                      </a:r>
                      <a:endParaRPr lang="fi-FI" sz="1400" kern="1200">
                        <a:solidFill>
                          <a:schemeClr val="dk1"/>
                        </a:solidFill>
                        <a:effectLst/>
                      </a:endParaRPr>
                    </a:p>
                    <a:p>
                      <a:pPr>
                        <a:lnSpc>
                          <a:spcPct val="100000"/>
                        </a:lnSpc>
                        <a:spcBef>
                          <a:spcPts val="0"/>
                        </a:spcBef>
                        <a:spcAft>
                          <a:spcPts val="0"/>
                        </a:spcAft>
                      </a:pPr>
                      <a:r>
                        <a:rPr lang="en-US" sz="1400" kern="1200">
                          <a:solidFill>
                            <a:schemeClr val="dk1"/>
                          </a:solidFill>
                          <a:effectLst/>
                        </a:rPr>
                        <a:t>• Embedding of interdisciplinary aspects in the project  </a:t>
                      </a:r>
                      <a:endParaRPr lang="fi-FI" sz="1400" kern="1200">
                        <a:solidFill>
                          <a:schemeClr val="dk1"/>
                        </a:solidFill>
                        <a:effectLst/>
                      </a:endParaRPr>
                    </a:p>
                    <a:p>
                      <a:pPr>
                        <a:lnSpc>
                          <a:spcPct val="100000"/>
                        </a:lnSpc>
                        <a:spcBef>
                          <a:spcPts val="0"/>
                        </a:spcBef>
                        <a:spcAft>
                          <a:spcPts val="0"/>
                        </a:spcAft>
                      </a:pPr>
                      <a:r>
                        <a:rPr lang="en-US" sz="1400" kern="1200">
                          <a:solidFill>
                            <a:schemeClr val="dk1"/>
                          </a:solidFill>
                          <a:effectLst/>
                        </a:rPr>
                        <a:t>• Intersectoral exposure  </a:t>
                      </a:r>
                      <a:endParaRPr lang="fi-FI" sz="1400" kern="1200">
                        <a:solidFill>
                          <a:schemeClr val="dk1"/>
                        </a:solidFill>
                        <a:effectLst/>
                      </a:endParaRPr>
                    </a:p>
                    <a:p>
                      <a:pPr>
                        <a:lnSpc>
                          <a:spcPct val="100000"/>
                        </a:lnSpc>
                        <a:spcBef>
                          <a:spcPts val="0"/>
                        </a:spcBef>
                        <a:spcAft>
                          <a:spcPts val="0"/>
                        </a:spcAft>
                      </a:pPr>
                      <a:r>
                        <a:rPr lang="en-US" sz="1400" kern="1200">
                          <a:solidFill>
                            <a:schemeClr val="dk1"/>
                          </a:solidFill>
                          <a:effectLst/>
                        </a:rPr>
                        <a:t>• International mobility plan   </a:t>
                      </a:r>
                      <a:endParaRPr lang="fi-FI" sz="1400" kern="1200">
                        <a:solidFill>
                          <a:schemeClr val="dk1"/>
                        </a:solidFill>
                        <a:effectLst/>
                      </a:endParaRPr>
                    </a:p>
                    <a:p>
                      <a:pPr>
                        <a:lnSpc>
                          <a:spcPct val="100000"/>
                        </a:lnSpc>
                        <a:spcBef>
                          <a:spcPts val="0"/>
                        </a:spcBef>
                        <a:spcAft>
                          <a:spcPts val="0"/>
                        </a:spcAft>
                      </a:pPr>
                      <a:endParaRPr lang="fi-FI" sz="14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i-FI" sz="1400"/>
                        <a:t>30 %</a:t>
                      </a:r>
                      <a:endParaRPr lang="fi-FI" sz="14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i-FI" sz="1400"/>
                        <a:t>1-10</a:t>
                      </a:r>
                      <a:endParaRPr lang="fi-FI" sz="14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4922842"/>
                  </a:ext>
                </a:extLst>
              </a:tr>
              <a:tr h="903906">
                <a:tc>
                  <a:txBody>
                    <a:bodyPr/>
                    <a:lstStyle/>
                    <a:p>
                      <a:pPr>
                        <a:lnSpc>
                          <a:spcPct val="100000"/>
                        </a:lnSpc>
                        <a:spcBef>
                          <a:spcPts val="0"/>
                        </a:spcBef>
                        <a:spcAft>
                          <a:spcPts val="0"/>
                        </a:spcAft>
                      </a:pPr>
                      <a:r>
                        <a:rPr lang="en-US" sz="1400" b="1" kern="1200">
                          <a:solidFill>
                            <a:schemeClr val="dk1"/>
                          </a:solidFill>
                          <a:effectLst/>
                        </a:rPr>
                        <a:t>Compatibility of the applicant with the host  </a:t>
                      </a:r>
                      <a:endParaRPr lang="fi-FI" sz="1400" kern="1200">
                        <a:solidFill>
                          <a:schemeClr val="dk1"/>
                        </a:solidFill>
                        <a:effectLst/>
                      </a:endParaRPr>
                    </a:p>
                    <a:p>
                      <a:pPr>
                        <a:lnSpc>
                          <a:spcPct val="100000"/>
                        </a:lnSpc>
                        <a:spcBef>
                          <a:spcPts val="0"/>
                        </a:spcBef>
                        <a:spcAft>
                          <a:spcPts val="0"/>
                        </a:spcAft>
                      </a:pPr>
                      <a:r>
                        <a:rPr lang="en-US" sz="1400" kern="1200">
                          <a:solidFill>
                            <a:schemeClr val="dk1"/>
                          </a:solidFill>
                          <a:effectLst/>
                        </a:rPr>
                        <a:t>• Matching between candidate’s profile, research unit, research project  </a:t>
                      </a:r>
                      <a:endParaRPr lang="fi-FI" sz="1400" kern="1200">
                        <a:solidFill>
                          <a:schemeClr val="dk1"/>
                        </a:solidFill>
                        <a:effectLst/>
                      </a:endParaRPr>
                    </a:p>
                    <a:p>
                      <a:pPr>
                        <a:lnSpc>
                          <a:spcPct val="100000"/>
                        </a:lnSpc>
                        <a:spcBef>
                          <a:spcPts val="0"/>
                        </a:spcBef>
                        <a:spcAft>
                          <a:spcPts val="0"/>
                        </a:spcAft>
                      </a:pPr>
                      <a:r>
                        <a:rPr lang="en-US" sz="1400" kern="1200">
                          <a:solidFill>
                            <a:schemeClr val="dk1"/>
                          </a:solidFill>
                          <a:effectLst/>
                        </a:rPr>
                        <a:t>and Partner </a:t>
                      </a:r>
                      <a:r>
                        <a:rPr lang="en-US" sz="1400" kern="1200" err="1">
                          <a:solidFill>
                            <a:schemeClr val="dk1"/>
                          </a:solidFill>
                          <a:effectLst/>
                        </a:rPr>
                        <a:t>Organisation</a:t>
                      </a:r>
                      <a:r>
                        <a:rPr lang="en-US" sz="1400" kern="1200">
                          <a:solidFill>
                            <a:schemeClr val="dk1"/>
                          </a:solidFill>
                          <a:effectLst/>
                        </a:rPr>
                        <a:t>(s)  </a:t>
                      </a:r>
                      <a:endParaRPr lang="fi-FI" sz="1400" kern="1200">
                        <a:solidFill>
                          <a:schemeClr val="dk1"/>
                        </a:solidFill>
                        <a:effectLst/>
                      </a:endParaRPr>
                    </a:p>
                    <a:p>
                      <a:pPr>
                        <a:lnSpc>
                          <a:spcPct val="100000"/>
                        </a:lnSpc>
                        <a:spcBef>
                          <a:spcPts val="0"/>
                        </a:spcBef>
                        <a:spcAft>
                          <a:spcPts val="0"/>
                        </a:spcAft>
                      </a:pPr>
                      <a:endParaRPr lang="fi-FI"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i-FI" sz="1400"/>
                        <a:t>20 %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i-FI" sz="1400"/>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0722"/>
                  </a:ext>
                </a:extLst>
              </a:tr>
            </a:tbl>
          </a:graphicData>
        </a:graphic>
      </p:graphicFrame>
      <p:sp>
        <p:nvSpPr>
          <p:cNvPr id="11" name="Freeform 312">
            <a:extLst>
              <a:ext uri="{FF2B5EF4-FFF2-40B4-BE49-F238E27FC236}">
                <a16:creationId xmlns:a16="http://schemas.microsoft.com/office/drawing/2014/main" id="{D350E953-75E8-4B0E-8D3D-61559A210053}"/>
              </a:ext>
            </a:extLst>
          </p:cNvPr>
          <p:cNvSpPr/>
          <p:nvPr/>
        </p:nvSpPr>
        <p:spPr>
          <a:xfrm>
            <a:off x="4207450" y="6279160"/>
            <a:ext cx="6847412" cy="506730"/>
          </a:xfrm>
          <a:custGeom>
            <a:avLst/>
            <a:gdLst/>
            <a:ahLst/>
            <a:cxnLst/>
            <a:rect l="l" t="t" r="r" b="b"/>
            <a:pathLst/>
          </a:custGeom>
          <a:noFill/>
          <a:ln w="12700" cap="flat" cmpd="sng">
            <a:solidFill>
              <a:srgbClr val="FF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nSpc>
                <a:spcPts val="1040"/>
              </a:lnSpc>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Written evaluation score definitions are as follows: 1: Proposal fails to address criteria, 2: </a:t>
            </a:r>
            <a:r>
              <a:rPr lang="en-US" sz="900" spc="-1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oor, 3:  </a:t>
            </a:r>
            <a:br>
              <a:rPr lang="en-US" sz="1100">
                <a:effectLst/>
                <a:ea typeface="Times New Roman" panose="02020603050405020304" pitchFamily="18" charset="0"/>
                <a:cs typeface="Times New Roman" panose="02020603050405020304" pitchFamily="18" charset="0"/>
              </a:rPr>
            </a:b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Satisfactory, 4: Below average, 5: Average, 6: </a:t>
            </a:r>
            <a:r>
              <a:rPr lang="en-US" sz="900" spc="-1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bove average, 7: Good, 8: Very good, 9: </a:t>
            </a:r>
            <a:r>
              <a:rPr lang="en-US" sz="900" spc="-1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xcellent, 10:  Outstanding  </a:t>
            </a:r>
            <a:endParaRPr lang="fi-FI" sz="1100">
              <a:effectLst/>
              <a:ea typeface="Times New Roman" panose="02020603050405020304" pitchFamily="18" charset="0"/>
              <a:cs typeface="Times New Roman" panose="02020603050405020304" pitchFamily="18" charset="0"/>
            </a:endParaRPr>
          </a:p>
        </p:txBody>
      </p:sp>
      <p:sp>
        <p:nvSpPr>
          <p:cNvPr id="6" name="Sisällön paikkamerkki 2">
            <a:extLst>
              <a:ext uri="{FF2B5EF4-FFF2-40B4-BE49-F238E27FC236}">
                <a16:creationId xmlns:a16="http://schemas.microsoft.com/office/drawing/2014/main" id="{C32ADC7C-A038-4C55-A0BB-AA458CFFE013}"/>
              </a:ext>
            </a:extLst>
          </p:cNvPr>
          <p:cNvSpPr txBox="1">
            <a:spLocks/>
          </p:cNvSpPr>
          <p:nvPr/>
        </p:nvSpPr>
        <p:spPr>
          <a:xfrm>
            <a:off x="360418" y="2836985"/>
            <a:ext cx="2906413" cy="1477107"/>
          </a:xfrm>
          <a:prstGeom prst="rect">
            <a:avLst/>
          </a:prstGeom>
          <a:ln w="28575"/>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Verdana" panose="020B0604030504040204" pitchFamily="34" charset="0"/>
              <a:buNone/>
            </a:pPr>
            <a:r>
              <a:rPr lang="fi-FI" sz="2000" b="1" u="sng" err="1">
                <a:cs typeface="Arial"/>
              </a:rPr>
              <a:t>Remember</a:t>
            </a:r>
            <a:r>
              <a:rPr lang="fi-FI" sz="2000" b="1" u="sng">
                <a:cs typeface="Arial"/>
              </a:rPr>
              <a:t>:</a:t>
            </a:r>
            <a:endParaRPr lang="fi-FI" sz="2000" b="1">
              <a:cs typeface="Arial"/>
            </a:endParaRPr>
          </a:p>
          <a:p>
            <a:pPr algn="ctr"/>
            <a:endParaRPr lang="fi-FI" sz="2000">
              <a:cs typeface="Arial"/>
            </a:endParaRPr>
          </a:p>
          <a:p>
            <a:pPr algn="ctr"/>
            <a:r>
              <a:rPr lang="fi-FI" sz="2000" err="1">
                <a:cs typeface="Arial"/>
              </a:rPr>
              <a:t>Applicant</a:t>
            </a:r>
            <a:r>
              <a:rPr lang="fi-FI" sz="2000">
                <a:cs typeface="Arial"/>
              </a:rPr>
              <a:t> </a:t>
            </a:r>
            <a:r>
              <a:rPr lang="fi-FI" sz="2000" err="1">
                <a:cs typeface="Arial"/>
              </a:rPr>
              <a:t>competence</a:t>
            </a:r>
            <a:r>
              <a:rPr lang="fi-FI" sz="2000">
                <a:cs typeface="Arial"/>
              </a:rPr>
              <a:t> is </a:t>
            </a:r>
            <a:r>
              <a:rPr lang="fi-FI" sz="2000" err="1">
                <a:cs typeface="Arial"/>
              </a:rPr>
              <a:t>central</a:t>
            </a:r>
            <a:endParaRPr lang="fi-FI" sz="2000">
              <a:cs typeface="Arial"/>
            </a:endParaRPr>
          </a:p>
          <a:p>
            <a:pPr algn="ctr"/>
            <a:endParaRPr lang="fi-FI" sz="2000">
              <a:cs typeface="Arial"/>
            </a:endParaRPr>
          </a:p>
          <a:p>
            <a:pPr algn="ctr"/>
            <a:endParaRPr lang="fi-FI">
              <a:cs typeface="Arial"/>
            </a:endParaRPr>
          </a:p>
        </p:txBody>
      </p:sp>
    </p:spTree>
    <p:extLst>
      <p:ext uri="{BB962C8B-B14F-4D97-AF65-F5344CB8AC3E}">
        <p14:creationId xmlns:p14="http://schemas.microsoft.com/office/powerpoint/2010/main" val="2290687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F34A-6346-4F05-A66B-63CC6EB00BD6}"/>
              </a:ext>
            </a:extLst>
          </p:cNvPr>
          <p:cNvSpPr>
            <a:spLocks noGrp="1"/>
          </p:cNvSpPr>
          <p:nvPr>
            <p:ph type="title"/>
          </p:nvPr>
        </p:nvSpPr>
        <p:spPr/>
        <p:txBody>
          <a:bodyPr/>
          <a:lstStyle/>
          <a:p>
            <a:r>
              <a:rPr lang="fi-FI"/>
              <a:t>Training</a:t>
            </a:r>
          </a:p>
        </p:txBody>
      </p:sp>
      <p:graphicFrame>
        <p:nvGraphicFramePr>
          <p:cNvPr id="5" name="Content Placeholder 4">
            <a:extLst>
              <a:ext uri="{FF2B5EF4-FFF2-40B4-BE49-F238E27FC236}">
                <a16:creationId xmlns:a16="http://schemas.microsoft.com/office/drawing/2014/main" id="{01EC0EED-68D8-A191-F1D5-56F553B90B7C}"/>
              </a:ext>
            </a:extLst>
          </p:cNvPr>
          <p:cNvGraphicFramePr>
            <a:graphicFrameLocks noGrp="1"/>
          </p:cNvGraphicFramePr>
          <p:nvPr>
            <p:ph idx="13"/>
            <p:extLst>
              <p:ext uri="{D42A27DB-BD31-4B8C-83A1-F6EECF244321}">
                <p14:modId xmlns:p14="http://schemas.microsoft.com/office/powerpoint/2010/main" val="690605261"/>
              </p:ext>
            </p:extLst>
          </p:nvPr>
        </p:nvGraphicFramePr>
        <p:xfrm>
          <a:off x="4708769" y="341923"/>
          <a:ext cx="7196012" cy="6302252"/>
        </p:xfrm>
        <a:graphic>
          <a:graphicData uri="http://schemas.openxmlformats.org/drawingml/2006/table">
            <a:tbl>
              <a:tblPr firstRow="1" bandRow="1">
                <a:tableStyleId>{5C22544A-7EE6-4342-B048-85BDC9FD1C3A}</a:tableStyleId>
              </a:tblPr>
              <a:tblGrid>
                <a:gridCol w="349888">
                  <a:extLst>
                    <a:ext uri="{9D8B030D-6E8A-4147-A177-3AD203B41FA5}">
                      <a16:colId xmlns:a16="http://schemas.microsoft.com/office/drawing/2014/main" val="3464483843"/>
                    </a:ext>
                  </a:extLst>
                </a:gridCol>
                <a:gridCol w="4549978">
                  <a:extLst>
                    <a:ext uri="{9D8B030D-6E8A-4147-A177-3AD203B41FA5}">
                      <a16:colId xmlns:a16="http://schemas.microsoft.com/office/drawing/2014/main" val="1885433628"/>
                    </a:ext>
                  </a:extLst>
                </a:gridCol>
                <a:gridCol w="584792">
                  <a:extLst>
                    <a:ext uri="{9D8B030D-6E8A-4147-A177-3AD203B41FA5}">
                      <a16:colId xmlns:a16="http://schemas.microsoft.com/office/drawing/2014/main" val="3893030504"/>
                    </a:ext>
                  </a:extLst>
                </a:gridCol>
                <a:gridCol w="849923">
                  <a:extLst>
                    <a:ext uri="{9D8B030D-6E8A-4147-A177-3AD203B41FA5}">
                      <a16:colId xmlns:a16="http://schemas.microsoft.com/office/drawing/2014/main" val="497439993"/>
                    </a:ext>
                  </a:extLst>
                </a:gridCol>
                <a:gridCol w="861431">
                  <a:extLst>
                    <a:ext uri="{9D8B030D-6E8A-4147-A177-3AD203B41FA5}">
                      <a16:colId xmlns:a16="http://schemas.microsoft.com/office/drawing/2014/main" val="4027360857"/>
                    </a:ext>
                  </a:extLst>
                </a:gridCol>
              </a:tblGrid>
              <a:tr h="600866">
                <a:tc>
                  <a:txBody>
                    <a:bodyPr/>
                    <a:lstStyle/>
                    <a:p>
                      <a:pPr algn="ctr">
                        <a:lnSpc>
                          <a:spcPct val="100000"/>
                        </a:lnSpc>
                      </a:pPr>
                      <a:endParaRPr lang="en-GB" sz="2400">
                        <a:solidFill>
                          <a:schemeClr val="tx1"/>
                        </a:solidFill>
                        <a:effectLst/>
                      </a:endParaRPr>
                    </a:p>
                  </a:txBody>
                  <a:tcPr marL="68580" marR="6858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algn="ctr">
                        <a:lnSpc>
                          <a:spcPct val="100000"/>
                        </a:lnSpc>
                      </a:pPr>
                      <a:endParaRPr lang="en-GB" sz="2400" b="1">
                        <a:solidFill>
                          <a:schemeClr val="tx1"/>
                        </a:solidFill>
                        <a:effectLst/>
                      </a:endParaRPr>
                    </a:p>
                    <a:p>
                      <a:pPr algn="ctr">
                        <a:lnSpc>
                          <a:spcPct val="100000"/>
                        </a:lnSpc>
                      </a:pPr>
                      <a:r>
                        <a:rPr lang="en-GB" sz="1050" b="1">
                          <a:solidFill>
                            <a:schemeClr val="tx1"/>
                          </a:solidFill>
                          <a:effectLst/>
                        </a:rPr>
                        <a:t>Main Training Events &amp; Conferences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algn="ctr">
                        <a:lnSpc>
                          <a:spcPct val="100000"/>
                        </a:lnSpc>
                      </a:pPr>
                      <a:r>
                        <a:rPr lang="en-GB" sz="1050" b="1">
                          <a:solidFill>
                            <a:schemeClr val="tx1"/>
                          </a:solidFill>
                          <a:effectLst/>
                        </a:rPr>
                        <a:t>ECTS </a:t>
                      </a:r>
                    </a:p>
                    <a:p>
                      <a:pPr algn="ctr">
                        <a:lnSpc>
                          <a:spcPct val="100000"/>
                        </a:lnSpc>
                      </a:pPr>
                      <a:r>
                        <a:rPr lang="en-GB" sz="1050" b="1">
                          <a:solidFill>
                            <a:schemeClr val="tx1"/>
                          </a:solidFill>
                          <a:effectLst/>
                        </a:rPr>
                        <a:t>(if any)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algn="ctr">
                        <a:lnSpc>
                          <a:spcPct val="100000"/>
                        </a:lnSpc>
                      </a:pPr>
                      <a:r>
                        <a:rPr lang="en-GB" sz="1050" b="1">
                          <a:solidFill>
                            <a:schemeClr val="tx1"/>
                          </a:solidFill>
                          <a:effectLst/>
                        </a:rPr>
                        <a:t>Lead Institution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algn="ctr">
                        <a:lnSpc>
                          <a:spcPct val="100000"/>
                        </a:lnSpc>
                      </a:pPr>
                      <a:r>
                        <a:rPr lang="en-GB" sz="1050" b="1">
                          <a:solidFill>
                            <a:schemeClr val="tx1"/>
                          </a:solidFill>
                          <a:effectLst/>
                        </a:rPr>
                        <a:t>Action Month (estimated)</a:t>
                      </a:r>
                    </a:p>
                  </a:txBody>
                  <a:tcPr marL="68580" marR="68580" marT="0" marB="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1545426361"/>
                  </a:ext>
                </a:extLst>
              </a:tr>
              <a:tr h="300433">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tc>
                  <a:txBody>
                    <a:bodyPr/>
                    <a:lstStyle/>
                    <a:p>
                      <a:pPr algn="just">
                        <a:lnSpc>
                          <a:spcPct val="100000"/>
                        </a:lnSpc>
                      </a:pPr>
                      <a:r>
                        <a:rPr lang="en-GB" sz="1050" b="1">
                          <a:effectLst/>
                        </a:rPr>
                        <a:t>Mandatory courses at </a:t>
                      </a:r>
                      <a:r>
                        <a:rPr lang="en-GB" sz="1050" b="1" err="1">
                          <a:effectLst/>
                        </a:rPr>
                        <a:t>UniOGS</a:t>
                      </a:r>
                      <a:r>
                        <a:rPr lang="en-GB" sz="1050" b="1">
                          <a:effectLst/>
                        </a:rPr>
                        <a: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extLst>
                  <a:ext uri="{0D108BD9-81ED-4DB2-BD59-A6C34878D82A}">
                    <a16:rowId xmlns:a16="http://schemas.microsoft.com/office/drawing/2014/main" val="1237881098"/>
                  </a:ext>
                </a:extLst>
              </a:tr>
              <a:tr h="859861">
                <a:tc>
                  <a:txBody>
                    <a:bodyPr/>
                    <a:lstStyle/>
                    <a:p>
                      <a:pPr algn="ctr">
                        <a:lnSpc>
                          <a:spcPct val="100000"/>
                        </a:lnSpc>
                      </a:pPr>
                      <a:r>
                        <a:rPr lang="en-GB" sz="1050">
                          <a:effectLst/>
                        </a:rPr>
                        <a:t>1</a:t>
                      </a:r>
                    </a:p>
                    <a:p>
                      <a:pPr algn="ctr">
                        <a:lnSpc>
                          <a:spcPct val="100000"/>
                        </a:lnSpc>
                      </a:pPr>
                      <a:r>
                        <a:rPr lang="en-GB" sz="1050">
                          <a:effectLst/>
                        </a:rPr>
                        <a:t>2</a:t>
                      </a:r>
                    </a:p>
                    <a:p>
                      <a:pPr algn="ctr">
                        <a:lnSpc>
                          <a:spcPct val="100000"/>
                        </a:lnSpc>
                      </a:pPr>
                      <a:r>
                        <a:rPr lang="en-GB" sz="1050">
                          <a:effectLst/>
                        </a:rPr>
                        <a:t>3</a:t>
                      </a:r>
                    </a:p>
                    <a:p>
                      <a:pPr algn="ctr">
                        <a:lnSpc>
                          <a:spcPct val="100000"/>
                        </a:lnSpc>
                      </a:pPr>
                      <a:r>
                        <a:rPr lang="en-GB" sz="1050">
                          <a:effectLst/>
                        </a:rPr>
                        <a:t>4</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just">
                        <a:lnSpc>
                          <a:spcPct val="100000"/>
                        </a:lnSpc>
                      </a:pPr>
                      <a:r>
                        <a:rPr lang="en-GB" sz="1100">
                          <a:effectLst/>
                        </a:rPr>
                        <a:t>Introduction to Doctoral Training </a:t>
                      </a:r>
                    </a:p>
                    <a:p>
                      <a:pPr algn="just">
                        <a:lnSpc>
                          <a:spcPct val="100000"/>
                        </a:lnSpc>
                      </a:pPr>
                      <a:r>
                        <a:rPr lang="en-GB" sz="1100">
                          <a:effectLst/>
                        </a:rPr>
                        <a:t>Scientific Research and Ethics</a:t>
                      </a:r>
                    </a:p>
                    <a:p>
                      <a:pPr algn="just">
                        <a:lnSpc>
                          <a:spcPct val="100000"/>
                        </a:lnSpc>
                      </a:pPr>
                      <a:r>
                        <a:rPr lang="en-GB" sz="1100">
                          <a:effectLst/>
                        </a:rPr>
                        <a:t>Doctoral training plan</a:t>
                      </a:r>
                    </a:p>
                    <a:p>
                      <a:pPr algn="just">
                        <a:lnSpc>
                          <a:spcPct val="100000"/>
                        </a:lnSpc>
                      </a:pPr>
                      <a:r>
                        <a:rPr lang="en-GB" sz="1100">
                          <a:effectLst/>
                        </a:rPr>
                        <a:t>Follow-Up Group meetings and reporting (3-4 times during the programme)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1</a:t>
                      </a:r>
                    </a:p>
                    <a:p>
                      <a:pPr algn="ctr">
                        <a:lnSpc>
                          <a:spcPct val="100000"/>
                        </a:lnSpc>
                      </a:pPr>
                      <a:r>
                        <a:rPr lang="en-GB" sz="1050">
                          <a:effectLst/>
                        </a:rPr>
                        <a:t>2</a:t>
                      </a:r>
                    </a:p>
                    <a:p>
                      <a:pPr algn="ctr">
                        <a:lnSpc>
                          <a:spcPct val="100000"/>
                        </a:lnSpc>
                      </a:pPr>
                      <a:r>
                        <a:rPr lang="en-GB" sz="1050">
                          <a:effectLst/>
                        </a:rPr>
                        <a:t>3</a:t>
                      </a:r>
                    </a:p>
                    <a:p>
                      <a:pPr algn="ctr">
                        <a:lnSpc>
                          <a:spcPct val="100000"/>
                        </a:lnSpc>
                      </a:pPr>
                      <a:r>
                        <a:rPr lang="en-GB" sz="1050">
                          <a:effectLst/>
                        </a:rPr>
                        <a:t>1</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UOULU</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38815249"/>
                  </a:ext>
                </a:extLst>
              </a:tr>
              <a:tr h="300433">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tc>
                  <a:txBody>
                    <a:bodyPr/>
                    <a:lstStyle/>
                    <a:p>
                      <a:pPr algn="just">
                        <a:lnSpc>
                          <a:spcPct val="100000"/>
                        </a:lnSpc>
                      </a:pPr>
                      <a:r>
                        <a:rPr lang="en-GB" sz="1050" b="1">
                          <a:effectLst/>
                        </a:rPr>
                        <a:t>Mandatory courses for ESRs in I4WORLD programme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extLst>
                  <a:ext uri="{0D108BD9-81ED-4DB2-BD59-A6C34878D82A}">
                    <a16:rowId xmlns:a16="http://schemas.microsoft.com/office/drawing/2014/main" val="1522738176"/>
                  </a:ext>
                </a:extLst>
              </a:tr>
              <a:tr h="1222453">
                <a:tc>
                  <a:txBody>
                    <a:bodyPr/>
                    <a:lstStyle/>
                    <a:p>
                      <a:pPr algn="ctr">
                        <a:lnSpc>
                          <a:spcPct val="100000"/>
                        </a:lnSpc>
                      </a:pPr>
                      <a:r>
                        <a:rPr lang="en-GB" sz="1050">
                          <a:effectLst/>
                        </a:rPr>
                        <a:t>5</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just">
                        <a:lnSpc>
                          <a:spcPct val="100000"/>
                        </a:lnSpc>
                      </a:pPr>
                      <a:r>
                        <a:rPr lang="en-GB" sz="1100">
                          <a:effectLst/>
                        </a:rPr>
                        <a:t>Multidisciplinary imaging methods, principles and applications: </a:t>
                      </a:r>
                    </a:p>
                    <a:p>
                      <a:pPr algn="just">
                        <a:lnSpc>
                          <a:spcPct val="100000"/>
                        </a:lnSpc>
                      </a:pPr>
                      <a:r>
                        <a:rPr lang="en-GB" sz="1100" b="1">
                          <a:effectLst/>
                        </a:rPr>
                        <a:t>1</a:t>
                      </a:r>
                      <a:r>
                        <a:rPr lang="en-GB" sz="1100" b="1" baseline="30000">
                          <a:effectLst/>
                        </a:rPr>
                        <a:t>st</a:t>
                      </a:r>
                      <a:r>
                        <a:rPr lang="en-GB" sz="1100" b="1">
                          <a:effectLst/>
                        </a:rPr>
                        <a:t> intensive course:</a:t>
                      </a:r>
                      <a:r>
                        <a:rPr lang="en-GB" sz="1100">
                          <a:effectLst/>
                        </a:rPr>
                        <a:t> Imaging and characterisation methods, theoretical principles and applications </a:t>
                      </a:r>
                    </a:p>
                    <a:p>
                      <a:pPr lvl="0" algn="just">
                        <a:lnSpc>
                          <a:spcPct val="100000"/>
                        </a:lnSpc>
                        <a:buNone/>
                      </a:pPr>
                      <a:r>
                        <a:rPr lang="en-GB" sz="1100" b="1">
                          <a:effectLst/>
                        </a:rPr>
                        <a:t>2</a:t>
                      </a:r>
                      <a:r>
                        <a:rPr lang="en-GB" sz="1100" b="1" baseline="30000">
                          <a:effectLst/>
                        </a:rPr>
                        <a:t>nd</a:t>
                      </a:r>
                      <a:r>
                        <a:rPr lang="en-GB" sz="1100" b="1">
                          <a:effectLst/>
                        </a:rPr>
                        <a:t> intensive course: </a:t>
                      </a:r>
                      <a:r>
                        <a:rPr lang="en-GB" sz="1100">
                          <a:effectLst/>
                        </a:rPr>
                        <a:t>Methods for image and spectral data analysis and interpretation </a:t>
                      </a:r>
                      <a:endParaRPr lang="en-GB"/>
                    </a:p>
                    <a:p>
                      <a:pPr lvl="0" algn="just">
                        <a:lnSpc>
                          <a:spcPct val="100000"/>
                        </a:lnSpc>
                        <a:buNone/>
                      </a:pPr>
                      <a:r>
                        <a:rPr lang="en-GB" sz="1100" b="1">
                          <a:effectLst/>
                        </a:rPr>
                        <a:t>3</a:t>
                      </a:r>
                      <a:r>
                        <a:rPr lang="en-GB" sz="1100" b="1" baseline="30000">
                          <a:effectLst/>
                        </a:rPr>
                        <a:t>rd</a:t>
                      </a:r>
                      <a:r>
                        <a:rPr lang="en-GB" sz="1100" b="1">
                          <a:effectLst/>
                        </a:rPr>
                        <a:t> intensive course: </a:t>
                      </a:r>
                      <a:r>
                        <a:rPr lang="en-GB" sz="1100">
                          <a:effectLst/>
                        </a:rPr>
                        <a:t>Future perspectives for imaging and characterisation methods</a:t>
                      </a:r>
                      <a:endParaRPr lang="en-GB"/>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5</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UOULU</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endParaRPr lang="en-GB" sz="1050">
                        <a:effectLst/>
                      </a:endParaRPr>
                    </a:p>
                    <a:p>
                      <a:pPr lvl="0" algn="ctr">
                        <a:lnSpc>
                          <a:spcPct val="100000"/>
                        </a:lnSpc>
                        <a:buNone/>
                      </a:pPr>
                      <a:r>
                        <a:rPr lang="en-GB" sz="1050">
                          <a:effectLst/>
                        </a:rPr>
                        <a:t>M20</a:t>
                      </a:r>
                      <a:endParaRPr lang="en-GB" sz="2400">
                        <a:effectLst/>
                      </a:endParaRPr>
                    </a:p>
                    <a:p>
                      <a:pPr algn="ctr">
                        <a:lnSpc>
                          <a:spcPct val="100000"/>
                        </a:lnSpc>
                      </a:pPr>
                      <a:endParaRPr lang="en-GB" sz="1050">
                        <a:effectLst/>
                      </a:endParaRPr>
                    </a:p>
                    <a:p>
                      <a:pPr lvl="0" algn="ctr">
                        <a:lnSpc>
                          <a:spcPct val="100000"/>
                        </a:lnSpc>
                        <a:buNone/>
                      </a:pPr>
                      <a:r>
                        <a:rPr lang="en-GB" sz="1050">
                          <a:effectLst/>
                        </a:rPr>
                        <a:t>M32</a:t>
                      </a:r>
                      <a:endParaRPr lang="en-GB"/>
                    </a:p>
                    <a:p>
                      <a:pPr algn="ctr">
                        <a:lnSpc>
                          <a:spcPct val="100000"/>
                        </a:lnSpc>
                      </a:pPr>
                      <a:endParaRPr lang="en-GB" sz="1050">
                        <a:effectLst/>
                      </a:endParaRPr>
                    </a:p>
                    <a:p>
                      <a:pPr lvl="0" algn="ctr">
                        <a:lnSpc>
                          <a:spcPct val="100000"/>
                        </a:lnSpc>
                        <a:buNone/>
                      </a:pPr>
                      <a:r>
                        <a:rPr lang="en-GB" sz="1050">
                          <a:effectLst/>
                        </a:rPr>
                        <a:t>M44</a:t>
                      </a:r>
                      <a:endParaRPr lang="en-GB"/>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45297136"/>
                  </a:ext>
                </a:extLst>
              </a:tr>
              <a:tr h="186476">
                <a:tc>
                  <a:txBody>
                    <a:bodyPr/>
                    <a:lstStyle/>
                    <a:p>
                      <a:pPr algn="ctr">
                        <a:lnSpc>
                          <a:spcPct val="100000"/>
                        </a:lnSpc>
                      </a:pPr>
                      <a:r>
                        <a:rPr lang="en-GB" sz="1050">
                          <a:effectLst/>
                        </a:rPr>
                        <a:t>6</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just">
                        <a:lnSpc>
                          <a:spcPct val="100000"/>
                        </a:lnSpc>
                      </a:pPr>
                      <a:r>
                        <a:rPr lang="en-GB" sz="1100">
                          <a:effectLst/>
                        </a:rPr>
                        <a:t>How to take actions towards sustainable development?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5</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UOULU</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M30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029415176"/>
                  </a:ext>
                </a:extLst>
              </a:tr>
              <a:tr h="341872">
                <a:tc>
                  <a:txBody>
                    <a:bodyPr/>
                    <a:lstStyle/>
                    <a:p>
                      <a:pPr algn="ctr">
                        <a:lnSpc>
                          <a:spcPct val="100000"/>
                        </a:lnSpc>
                      </a:pPr>
                      <a:r>
                        <a:rPr lang="en-GB" sz="1050">
                          <a:effectLst/>
                        </a:rPr>
                        <a:t>7</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just">
                        <a:lnSpc>
                          <a:spcPct val="100000"/>
                        </a:lnSpc>
                      </a:pPr>
                      <a:r>
                        <a:rPr lang="en-GB" sz="1100">
                          <a:effectLst/>
                        </a:rPr>
                        <a:t>Field-specific studies (requirements according to the discipline)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UOULU</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91023155"/>
                  </a:ext>
                </a:extLst>
              </a:tr>
              <a:tr h="300433">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tc>
                  <a:txBody>
                    <a:bodyPr/>
                    <a:lstStyle/>
                    <a:p>
                      <a:pPr algn="just">
                        <a:lnSpc>
                          <a:spcPct val="100000"/>
                        </a:lnSpc>
                      </a:pPr>
                      <a:r>
                        <a:rPr lang="en-GB" sz="1050" b="1">
                          <a:effectLst/>
                        </a:rPr>
                        <a:t>Training in transferable skills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extLst>
                  <a:ext uri="{0D108BD9-81ED-4DB2-BD59-A6C34878D82A}">
                    <a16:rowId xmlns:a16="http://schemas.microsoft.com/office/drawing/2014/main" val="4102146113"/>
                  </a:ext>
                </a:extLst>
              </a:tr>
              <a:tr h="186476">
                <a:tc>
                  <a:txBody>
                    <a:bodyPr/>
                    <a:lstStyle/>
                    <a:p>
                      <a:pPr algn="ctr">
                        <a:lnSpc>
                          <a:spcPct val="100000"/>
                        </a:lnSpc>
                      </a:pPr>
                      <a:r>
                        <a:rPr lang="en-GB" sz="1050">
                          <a:effectLst/>
                        </a:rPr>
                        <a:t>8</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just">
                        <a:lnSpc>
                          <a:spcPct val="100000"/>
                        </a:lnSpc>
                      </a:pPr>
                      <a:r>
                        <a:rPr lang="en-GB" sz="1100">
                          <a:effectLst/>
                        </a:rPr>
                        <a:t>Diversity and gender balance in science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1</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UOULU</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M12, 36</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632866943"/>
                  </a:ext>
                </a:extLst>
              </a:tr>
              <a:tr h="300433">
                <a:tc>
                  <a:txBody>
                    <a:bodyPr/>
                    <a:lstStyle/>
                    <a:p>
                      <a:pPr algn="ctr">
                        <a:lnSpc>
                          <a:spcPct val="100000"/>
                        </a:lnSpc>
                      </a:pPr>
                      <a:r>
                        <a:rPr lang="en-GB" sz="1050">
                          <a:effectLst/>
                        </a:rPr>
                        <a:t>9</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just">
                        <a:lnSpc>
                          <a:spcPct val="100000"/>
                        </a:lnSpc>
                      </a:pPr>
                      <a:r>
                        <a:rPr lang="en-GB" sz="1100">
                          <a:effectLst/>
                        </a:rPr>
                        <a:t>Dissemination and Communication training</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4</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UOULU</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M13, 25, 37, 49</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075729129"/>
                  </a:ext>
                </a:extLst>
              </a:tr>
              <a:tr h="361461">
                <a:tc>
                  <a:txBody>
                    <a:bodyPr/>
                    <a:lstStyle/>
                    <a:p>
                      <a:pPr algn="ctr">
                        <a:lnSpc>
                          <a:spcPct val="100000"/>
                        </a:lnSpc>
                      </a:pPr>
                      <a:r>
                        <a:rPr lang="en-GB" sz="1050">
                          <a:effectLst/>
                        </a:rPr>
                        <a:t>10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just">
                        <a:lnSpc>
                          <a:spcPct val="100000"/>
                        </a:lnSpc>
                      </a:pPr>
                      <a:r>
                        <a:rPr lang="en-GB" sz="1100">
                          <a:effectLst/>
                        </a:rPr>
                        <a:t>From research ideas to business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5</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UOULU</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280754328"/>
                  </a:ext>
                </a:extLst>
              </a:tr>
              <a:tr h="300433">
                <a:tc>
                  <a:txBody>
                    <a:bodyPr/>
                    <a:lstStyle/>
                    <a:p>
                      <a:pPr algn="ctr">
                        <a:lnSpc>
                          <a:spcPct val="100000"/>
                        </a:lnSpc>
                      </a:pPr>
                      <a:r>
                        <a:rPr lang="en-GB" sz="1050">
                          <a:effectLst/>
                        </a:rPr>
                        <a:t>11</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just">
                        <a:lnSpc>
                          <a:spcPct val="100000"/>
                        </a:lnSpc>
                      </a:pPr>
                      <a:r>
                        <a:rPr lang="en-GB" sz="1100">
                          <a:effectLst/>
                        </a:rPr>
                        <a:t>General and transferable skills and training by </a:t>
                      </a:r>
                      <a:r>
                        <a:rPr lang="en-GB" sz="1100" err="1">
                          <a:effectLst/>
                        </a:rPr>
                        <a:t>UniOGS</a:t>
                      </a:r>
                      <a:endParaRPr lang="en-GB" sz="11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0.5-2</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UOULU</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373054166"/>
                  </a:ext>
                </a:extLst>
              </a:tr>
              <a:tr h="300433">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tc>
                  <a:txBody>
                    <a:bodyPr/>
                    <a:lstStyle/>
                    <a:p>
                      <a:pPr algn="just">
                        <a:lnSpc>
                          <a:spcPct val="100000"/>
                        </a:lnSpc>
                      </a:pPr>
                      <a:r>
                        <a:rPr lang="en-GB" sz="1050" b="1">
                          <a:effectLst/>
                        </a:rPr>
                        <a:t>Conferences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extLst>
                  <a:ext uri="{0D108BD9-81ED-4DB2-BD59-A6C34878D82A}">
                    <a16:rowId xmlns:a16="http://schemas.microsoft.com/office/drawing/2014/main" val="816924154"/>
                  </a:ext>
                </a:extLst>
              </a:tr>
              <a:tr h="300433">
                <a:tc>
                  <a:txBody>
                    <a:bodyPr/>
                    <a:lstStyle/>
                    <a:p>
                      <a:pPr algn="ctr">
                        <a:lnSpc>
                          <a:spcPct val="100000"/>
                        </a:lnSpc>
                      </a:pPr>
                      <a:r>
                        <a:rPr lang="en-GB" sz="1050">
                          <a:effectLst/>
                        </a:rPr>
                        <a:t>12</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just">
                        <a:lnSpc>
                          <a:spcPct val="100000"/>
                        </a:lnSpc>
                      </a:pPr>
                      <a:r>
                        <a:rPr lang="en-GB" sz="1100">
                          <a:effectLst/>
                        </a:rPr>
                        <a:t>Multidisciplinary Imaging Conference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endParaRPr lang="en-GB"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UOULU</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lnSpc>
                          <a:spcPct val="100000"/>
                        </a:lnSpc>
                      </a:pPr>
                      <a:r>
                        <a:rPr lang="en-GB" sz="1050">
                          <a:effectLst/>
                        </a:rPr>
                        <a:t>M48</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23656600"/>
                  </a:ext>
                </a:extLst>
              </a:tr>
            </a:tbl>
          </a:graphicData>
        </a:graphic>
      </p:graphicFrame>
      <p:sp>
        <p:nvSpPr>
          <p:cNvPr id="4" name="TextBox 2">
            <a:extLst>
              <a:ext uri="{FF2B5EF4-FFF2-40B4-BE49-F238E27FC236}">
                <a16:creationId xmlns:a16="http://schemas.microsoft.com/office/drawing/2014/main" id="{8FE6E121-E073-C427-BDB6-9512CD744291}"/>
              </a:ext>
            </a:extLst>
          </p:cNvPr>
          <p:cNvSpPr txBox="1"/>
          <p:nvPr/>
        </p:nvSpPr>
        <p:spPr>
          <a:xfrm>
            <a:off x="306189" y="1584320"/>
            <a:ext cx="411892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000" err="1">
                <a:solidFill>
                  <a:srgbClr val="23408F"/>
                </a:solidFill>
              </a:rPr>
              <a:t>Committee</a:t>
            </a:r>
            <a:r>
              <a:rPr lang="fi-FI" sz="2000">
                <a:solidFill>
                  <a:srgbClr val="23408F"/>
                </a:solidFill>
              </a:rPr>
              <a:t> </a:t>
            </a:r>
            <a:r>
              <a:rPr lang="fi-FI" sz="2000" err="1">
                <a:solidFill>
                  <a:srgbClr val="23408F"/>
                </a:solidFill>
              </a:rPr>
              <a:t>chair</a:t>
            </a:r>
            <a:r>
              <a:rPr lang="fi-FI" sz="2000">
                <a:solidFill>
                  <a:srgbClr val="23408F"/>
                </a:solidFill>
              </a:rPr>
              <a:t>: Timo Fabritius</a:t>
            </a:r>
            <a:br>
              <a:rPr lang="fi-FI" sz="2000"/>
            </a:br>
            <a:endParaRPr lang="fi-FI" sz="2000">
              <a:solidFill>
                <a:srgbClr val="23408F"/>
              </a:solidFill>
              <a:cs typeface="Arial"/>
            </a:endParaRPr>
          </a:p>
        </p:txBody>
      </p:sp>
    </p:spTree>
    <p:extLst>
      <p:ext uri="{BB962C8B-B14F-4D97-AF65-F5344CB8AC3E}">
        <p14:creationId xmlns:p14="http://schemas.microsoft.com/office/powerpoint/2010/main" val="178716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86C7-CA44-1FA3-8ACF-E38DF49A218C}"/>
              </a:ext>
            </a:extLst>
          </p:cNvPr>
          <p:cNvSpPr>
            <a:spLocks noGrp="1"/>
          </p:cNvSpPr>
          <p:nvPr>
            <p:ph type="title"/>
          </p:nvPr>
        </p:nvSpPr>
        <p:spPr/>
        <p:txBody>
          <a:bodyPr/>
          <a:lstStyle/>
          <a:p>
            <a:r>
              <a:rPr lang="en-US">
                <a:cs typeface="Arial"/>
              </a:rPr>
              <a:t>I4WORLD in short</a:t>
            </a:r>
            <a:endParaRPr lang="en-US"/>
          </a:p>
        </p:txBody>
      </p:sp>
      <p:sp>
        <p:nvSpPr>
          <p:cNvPr id="3" name="Subtitle 2">
            <a:extLst>
              <a:ext uri="{FF2B5EF4-FFF2-40B4-BE49-F238E27FC236}">
                <a16:creationId xmlns:a16="http://schemas.microsoft.com/office/drawing/2014/main" id="{A21309F9-6760-B069-6723-7DE4D55BEE6F}"/>
              </a:ext>
            </a:extLst>
          </p:cNvPr>
          <p:cNvSpPr>
            <a:spLocks noGrp="1"/>
          </p:cNvSpPr>
          <p:nvPr>
            <p:ph idx="13"/>
          </p:nvPr>
        </p:nvSpPr>
        <p:spPr>
          <a:xfrm>
            <a:off x="5630985" y="398585"/>
            <a:ext cx="6206758" cy="5732192"/>
          </a:xfrm>
        </p:spPr>
        <p:txBody>
          <a:bodyPr vert="horz" lIns="91440" tIns="45720" rIns="91440" bIns="45720" rtlCol="0" anchor="t">
            <a:noAutofit/>
          </a:bodyPr>
          <a:lstStyle/>
          <a:p>
            <a:pPr marL="360045" indent="-360045"/>
            <a:r>
              <a:rPr lang="en-US" sz="2000" b="1">
                <a:ea typeface="+mn-lt"/>
                <a:cs typeface="+mn-lt"/>
              </a:rPr>
              <a:t>I4WORLD - </a:t>
            </a:r>
            <a:r>
              <a:rPr lang="en-US" sz="2000" b="1" i="1">
                <a:ea typeface="+mn-lt"/>
                <a:cs typeface="+mn-lt"/>
              </a:rPr>
              <a:t>Imaging and </a:t>
            </a:r>
            <a:r>
              <a:rPr lang="en-US" sz="2000" b="1" i="1" err="1">
                <a:ea typeface="+mn-lt"/>
                <a:cs typeface="+mn-lt"/>
              </a:rPr>
              <a:t>Characterisation</a:t>
            </a:r>
            <a:r>
              <a:rPr lang="en-US" sz="2000" b="1" i="1">
                <a:ea typeface="+mn-lt"/>
                <a:cs typeface="+mn-lt"/>
              </a:rPr>
              <a:t> for a Sustainable World </a:t>
            </a:r>
            <a:r>
              <a:rPr lang="en-US" sz="2000">
                <a:ea typeface="+mn-lt"/>
                <a:cs typeface="+mn-lt"/>
              </a:rPr>
              <a:t>– is a new doctoral </a:t>
            </a:r>
            <a:r>
              <a:rPr lang="en-US" sz="2000" err="1">
                <a:ea typeface="+mn-lt"/>
                <a:cs typeface="+mn-lt"/>
              </a:rPr>
              <a:t>programme</a:t>
            </a:r>
            <a:r>
              <a:rPr lang="en-US" sz="2000">
                <a:ea typeface="+mn-lt"/>
                <a:cs typeface="+mn-lt"/>
              </a:rPr>
              <a:t> at the University of Oulu (UOULU)</a:t>
            </a:r>
            <a:endParaRPr lang="en-US" sz="2000">
              <a:cs typeface="Arial" panose="020B0604020202020204"/>
            </a:endParaRPr>
          </a:p>
          <a:p>
            <a:pPr marL="360045" indent="-360045"/>
            <a:r>
              <a:rPr lang="fi-FI" sz="2000">
                <a:ea typeface="+mn-lt"/>
                <a:cs typeface="+mn-lt"/>
              </a:rPr>
              <a:t>November/2022 - October/2027</a:t>
            </a:r>
            <a:endParaRPr lang="en-US" sz="2000">
              <a:ea typeface="+mn-lt"/>
              <a:cs typeface="+mn-lt"/>
            </a:endParaRPr>
          </a:p>
          <a:p>
            <a:pPr marL="360045" indent="-360045"/>
            <a:r>
              <a:rPr lang="en-US" sz="2000">
                <a:ea typeface="+mn-lt"/>
                <a:cs typeface="+mn-lt"/>
              </a:rPr>
              <a:t>Involving 6 faculties and 24 research units, 18 academic partners, 10 private companies, 7 other organizations</a:t>
            </a:r>
            <a:endParaRPr lang="en-US" sz="2000">
              <a:cs typeface="Arial"/>
            </a:endParaRPr>
          </a:p>
          <a:p>
            <a:pPr marL="360045" indent="-360045"/>
            <a:r>
              <a:rPr lang="en-US" sz="2000">
                <a:ea typeface="+mn-lt"/>
                <a:cs typeface="+mn-lt"/>
              </a:rPr>
              <a:t>Funding </a:t>
            </a:r>
            <a:r>
              <a:rPr lang="en-US" sz="2000" b="1">
                <a:ea typeface="+mn-lt"/>
                <a:cs typeface="+mn-lt"/>
              </a:rPr>
              <a:t>25 Early-Stage Researcher </a:t>
            </a:r>
            <a:r>
              <a:rPr lang="en-US" sz="2000">
                <a:ea typeface="+mn-lt"/>
                <a:cs typeface="+mn-lt"/>
              </a:rPr>
              <a:t>(ESR) positions with duration of </a:t>
            </a:r>
            <a:r>
              <a:rPr lang="en-US" sz="2000" b="1">
                <a:ea typeface="+mn-lt"/>
                <a:cs typeface="+mn-lt"/>
              </a:rPr>
              <a:t>48 months</a:t>
            </a:r>
            <a:endParaRPr lang="en-US" sz="2000" b="1">
              <a:cs typeface="Arial"/>
            </a:endParaRPr>
          </a:p>
          <a:p>
            <a:pPr marL="360045" indent="-360045"/>
            <a:r>
              <a:rPr lang="en-US" sz="2000" b="1" err="1">
                <a:ea typeface="+mn-lt"/>
                <a:cs typeface="+mn-lt"/>
              </a:rPr>
              <a:t>Monobeneficiary</a:t>
            </a:r>
            <a:r>
              <a:rPr lang="en-US" sz="2000">
                <a:ea typeface="+mn-lt"/>
                <a:cs typeface="+mn-lt"/>
              </a:rPr>
              <a:t> doctoral </a:t>
            </a:r>
            <a:r>
              <a:rPr lang="en-US" sz="2000" err="1">
                <a:ea typeface="+mn-lt"/>
                <a:cs typeface="+mn-lt"/>
              </a:rPr>
              <a:t>programme</a:t>
            </a:r>
            <a:r>
              <a:rPr lang="en-US" sz="2000">
                <a:ea typeface="+mn-lt"/>
                <a:cs typeface="+mn-lt"/>
              </a:rPr>
              <a:t> coordinated and implemented by UOULU</a:t>
            </a:r>
            <a:endParaRPr lang="en-US" sz="2000">
              <a:cs typeface="Arial"/>
            </a:endParaRPr>
          </a:p>
          <a:p>
            <a:pPr marL="360045" indent="-360045"/>
            <a:r>
              <a:rPr lang="en-US" sz="2000">
                <a:ea typeface="+mn-lt"/>
                <a:cs typeface="+mn-lt"/>
              </a:rPr>
              <a:t>Co-funded by European Commission Marie </a:t>
            </a:r>
            <a:r>
              <a:rPr lang="en-US" sz="2000" err="1">
                <a:ea typeface="+mn-lt"/>
                <a:cs typeface="+mn-lt"/>
              </a:rPr>
              <a:t>Skłodowska</a:t>
            </a:r>
            <a:r>
              <a:rPr lang="en-US" sz="2000">
                <a:ea typeface="+mn-lt"/>
                <a:cs typeface="+mn-lt"/>
              </a:rPr>
              <a:t>-Curie</a:t>
            </a:r>
            <a:endParaRPr lang="en-US" sz="2000">
              <a:cs typeface="Arial"/>
            </a:endParaRPr>
          </a:p>
          <a:p>
            <a:pPr marL="360045" indent="-360045"/>
            <a:r>
              <a:rPr lang="en-US" sz="2000">
                <a:ea typeface="+mn-lt"/>
                <a:cs typeface="+mn-lt"/>
              </a:rPr>
              <a:t>EU Contribution to funding 3.34 M€</a:t>
            </a:r>
            <a:endParaRPr lang="en-US" sz="2000">
              <a:cs typeface="Arial"/>
            </a:endParaRPr>
          </a:p>
          <a:p>
            <a:pPr marL="360045" indent="-360045"/>
            <a:r>
              <a:rPr lang="en-US" sz="2000">
                <a:ea typeface="+mn-lt"/>
                <a:cs typeface="+mn-lt"/>
              </a:rPr>
              <a:t>Call for ESR positions open: 1.11.2022-31.1.2023</a:t>
            </a:r>
            <a:endParaRPr lang="en-US" sz="2000"/>
          </a:p>
          <a:p>
            <a:pPr marL="360045" indent="-360045"/>
            <a:endParaRPr lang="en-US">
              <a:cs typeface="Arial"/>
            </a:endParaRPr>
          </a:p>
        </p:txBody>
      </p:sp>
      <p:sp>
        <p:nvSpPr>
          <p:cNvPr id="4" name="Sisällön paikkamerkki 2">
            <a:extLst>
              <a:ext uri="{FF2B5EF4-FFF2-40B4-BE49-F238E27FC236}">
                <a16:creationId xmlns:a16="http://schemas.microsoft.com/office/drawing/2014/main" id="{485A14BB-78F0-4FBC-8399-729F8D672734}"/>
              </a:ext>
            </a:extLst>
          </p:cNvPr>
          <p:cNvSpPr txBox="1">
            <a:spLocks/>
          </p:cNvSpPr>
          <p:nvPr/>
        </p:nvSpPr>
        <p:spPr>
          <a:xfrm>
            <a:off x="1062608" y="2845085"/>
            <a:ext cx="3000179" cy="1805069"/>
          </a:xfrm>
          <a:prstGeom prst="rect">
            <a:avLst/>
          </a:prstGeom>
          <a:ln w="28575"/>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rgbClr val="2340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rgbClr val="2340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rgbClr val="2340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a:cs typeface="Arial"/>
              </a:rPr>
              <a:t>International</a:t>
            </a:r>
          </a:p>
          <a:p>
            <a:pPr marL="0" indent="0" algn="ctr">
              <a:buNone/>
            </a:pPr>
            <a:r>
              <a:rPr lang="fi-FI" err="1">
                <a:cs typeface="Arial"/>
              </a:rPr>
              <a:t>Interdisciplinary</a:t>
            </a:r>
            <a:endParaRPr lang="fi-FI">
              <a:cs typeface="Arial"/>
            </a:endParaRPr>
          </a:p>
          <a:p>
            <a:pPr marL="0" indent="0" algn="ctr">
              <a:buNone/>
            </a:pPr>
            <a:r>
              <a:rPr lang="fi-FI" err="1">
                <a:cs typeface="Arial"/>
              </a:rPr>
              <a:t>Intersectoral</a:t>
            </a:r>
            <a:endParaRPr lang="fi-FI">
              <a:cs typeface="Arial"/>
            </a:endParaRPr>
          </a:p>
        </p:txBody>
      </p:sp>
    </p:spTree>
    <p:extLst>
      <p:ext uri="{BB962C8B-B14F-4D97-AF65-F5344CB8AC3E}">
        <p14:creationId xmlns:p14="http://schemas.microsoft.com/office/powerpoint/2010/main" val="3414604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CC3806E5-AA70-4222-A520-C72F4FE57255}"/>
              </a:ext>
            </a:extLst>
          </p:cNvPr>
          <p:cNvGraphicFramePr>
            <a:graphicFrameLocks noGrp="1"/>
          </p:cNvGraphicFramePr>
          <p:nvPr>
            <p:ph idx="13"/>
            <p:extLst>
              <p:ext uri="{D42A27DB-BD31-4B8C-83A1-F6EECF244321}">
                <p14:modId xmlns:p14="http://schemas.microsoft.com/office/powerpoint/2010/main" val="3538416704"/>
              </p:ext>
            </p:extLst>
          </p:nvPr>
        </p:nvGraphicFramePr>
        <p:xfrm>
          <a:off x="436563" y="452437"/>
          <a:ext cx="5311681" cy="5788197"/>
        </p:xfrm>
        <a:graphic>
          <a:graphicData uri="http://schemas.openxmlformats.org/drawingml/2006/table">
            <a:tbl>
              <a:tblPr firstRow="1" firstCol="1" bandRow="1">
                <a:tableStyleId>{69012ECD-51FC-41F1-AA8D-1B2483CD663E}</a:tableStyleId>
              </a:tblPr>
              <a:tblGrid>
                <a:gridCol w="5311681">
                  <a:extLst>
                    <a:ext uri="{9D8B030D-6E8A-4147-A177-3AD203B41FA5}">
                      <a16:colId xmlns:a16="http://schemas.microsoft.com/office/drawing/2014/main" val="3817584448"/>
                    </a:ext>
                  </a:extLst>
                </a:gridCol>
              </a:tblGrid>
              <a:tr h="160797">
                <a:tc>
                  <a:txBody>
                    <a:bodyPr/>
                    <a:lstStyle/>
                    <a:p>
                      <a:r>
                        <a:rPr lang="en-US" sz="1000">
                          <a:effectLst/>
                        </a:rPr>
                        <a:t>The Multidisciplinary imaging methods, principles and applications (5 ECTS) </a:t>
                      </a:r>
                    </a:p>
                  </a:txBody>
                  <a:tcPr marL="68580" marR="68580" marT="0" marB="0"/>
                </a:tc>
                <a:extLst>
                  <a:ext uri="{0D108BD9-81ED-4DB2-BD59-A6C34878D82A}">
                    <a16:rowId xmlns:a16="http://schemas.microsoft.com/office/drawing/2014/main" val="2127708313"/>
                  </a:ext>
                </a:extLst>
              </a:tr>
              <a:tr h="1799391">
                <a:tc>
                  <a:txBody>
                    <a:bodyPr/>
                    <a:lstStyle/>
                    <a:p>
                      <a:r>
                        <a:rPr lang="en-US" sz="1000" b="1" i="1">
                          <a:effectLst/>
                        </a:rPr>
                        <a:t>1st Intensive course:</a:t>
                      </a:r>
                      <a:r>
                        <a:rPr lang="en-US" sz="1000" b="0">
                          <a:effectLst/>
                        </a:rPr>
                        <a:t> Objectives: Understanding principles of electromagnetic radiation interaction with matter, principles of electronic, vibrational, and nuclear magnetic resonance spectroscopies, the use of imaging (MRI, CT, X-Ray, optical, electron, and scanning probe microscopies, Atomic Probe Tomography), the principles of diffraction methods, use of Fourier Transform methods, application of various of SR techniques, possibilities of different methods and the latest developments. Imaging and characterisation methods in applied sciences: combining methods. Sample preparation techniques and effect of samples/matrices on measurement/imaging possibilities and results. Practical limitations. Requirements for on-line measurements. Requirements for medical measurement and imaging. Examples of quantitative analysis of data. </a:t>
                      </a:r>
                      <a:r>
                        <a:rPr lang="en-US" sz="1000" b="1">
                          <a:effectLst/>
                        </a:rPr>
                        <a:t>Lecturers in charge: </a:t>
                      </a:r>
                      <a:r>
                        <a:rPr lang="en-US" sz="1000" b="0">
                          <a:effectLst/>
                        </a:rPr>
                        <a:t>M. Huttula, V.-V. Telkki, I. Meglinski, T. Fabritius, S. Saarakkala, L. Eklund, M. Nieminen. Mode of delivery: Lectures, discussions, tutorials, demonstrations</a:t>
                      </a:r>
                    </a:p>
                  </a:txBody>
                  <a:tcPr marL="68580" marR="68580" marT="0" marB="0">
                    <a:solidFill>
                      <a:schemeClr val="bg1"/>
                    </a:solidFill>
                  </a:tcPr>
                </a:tc>
                <a:extLst>
                  <a:ext uri="{0D108BD9-81ED-4DB2-BD59-A6C34878D82A}">
                    <a16:rowId xmlns:a16="http://schemas.microsoft.com/office/drawing/2014/main" val="4118324140"/>
                  </a:ext>
                </a:extLst>
              </a:tr>
              <a:tr h="1071975">
                <a:tc>
                  <a:txBody>
                    <a:bodyPr/>
                    <a:lstStyle/>
                    <a:p>
                      <a:r>
                        <a:rPr lang="en-US" sz="1000" b="1" i="1">
                          <a:effectLst/>
                        </a:rPr>
                        <a:t>2nd Intensive course:</a:t>
                      </a:r>
                      <a:r>
                        <a:rPr lang="en-US" sz="1000" b="0" i="1">
                          <a:effectLst/>
                        </a:rPr>
                        <a:t> </a:t>
                      </a:r>
                      <a:r>
                        <a:rPr lang="en-US" sz="1000" b="0">
                          <a:effectLst/>
                        </a:rPr>
                        <a:t>Objectives: ESRs will learn how to take full advantage of the computational methods available to process, enhance and analyse their imaging and characterisation data. Use of computer vision and computer learning algorithms for image processing and analysis. First principles calculations as a tool for interpreting characterisation data. Principal component analysis for spectroscopic and multimodal data. </a:t>
                      </a:r>
                      <a:r>
                        <a:rPr lang="en-US" sz="1000" b="1">
                          <a:effectLst/>
                        </a:rPr>
                        <a:t>Lecturers in charge:</a:t>
                      </a:r>
                      <a:r>
                        <a:rPr lang="en-US" sz="1000" b="0">
                          <a:effectLst/>
                        </a:rPr>
                        <a:t> J. Heikkilä, M. Alatalo, J. Vaara. Mode of delivery: Lectures, computer exercises and training through tests.</a:t>
                      </a:r>
                    </a:p>
                  </a:txBody>
                  <a:tcPr marL="68580" marR="68580" marT="0" marB="0">
                    <a:solidFill>
                      <a:schemeClr val="bg1"/>
                    </a:solidFill>
                  </a:tcPr>
                </a:tc>
                <a:extLst>
                  <a:ext uri="{0D108BD9-81ED-4DB2-BD59-A6C34878D82A}">
                    <a16:rowId xmlns:a16="http://schemas.microsoft.com/office/drawing/2014/main" val="1368892779"/>
                  </a:ext>
                </a:extLst>
              </a:tr>
              <a:tr h="811641">
                <a:tc>
                  <a:txBody>
                    <a:bodyPr/>
                    <a:lstStyle/>
                    <a:p>
                      <a:r>
                        <a:rPr lang="en-US" sz="1000" b="1" i="1">
                          <a:effectLst/>
                        </a:rPr>
                        <a:t>3rd Intensive course:</a:t>
                      </a:r>
                      <a:r>
                        <a:rPr lang="en-US" sz="1000" b="0">
                          <a:effectLst/>
                        </a:rPr>
                        <a:t> Objectives: A closer look at the methods developed in the programme and the good practices adopted in the research projects. ESRs in the I4WORLD programme will give hands-on training to each other in their areas of expertise. </a:t>
                      </a:r>
                      <a:r>
                        <a:rPr lang="en-US" sz="1000" b="1">
                          <a:effectLst/>
                        </a:rPr>
                        <a:t>Lecturers in charge:</a:t>
                      </a:r>
                      <a:r>
                        <a:rPr lang="en-US" sz="1000" b="0">
                          <a:effectLst/>
                        </a:rPr>
                        <a:t> T. Fabritius, M. Alatalo. M. Patanen. Mode of delivery: Lectures, demonstrations and hands-on training.</a:t>
                      </a:r>
                    </a:p>
                  </a:txBody>
                  <a:tcPr marL="68580" marR="68580" marT="0" marB="0">
                    <a:solidFill>
                      <a:schemeClr val="bg1"/>
                    </a:solidFill>
                  </a:tcPr>
                </a:tc>
                <a:extLst>
                  <a:ext uri="{0D108BD9-81ED-4DB2-BD59-A6C34878D82A}">
                    <a16:rowId xmlns:a16="http://schemas.microsoft.com/office/drawing/2014/main" val="4185358683"/>
                  </a:ext>
                </a:extLst>
              </a:tr>
              <a:tr h="160797">
                <a:tc>
                  <a:txBody>
                    <a:bodyPr/>
                    <a:lstStyle/>
                    <a:p>
                      <a:r>
                        <a:rPr lang="en-US" sz="1000">
                          <a:solidFill>
                            <a:schemeClr val="bg1"/>
                          </a:solidFill>
                          <a:effectLst/>
                        </a:rPr>
                        <a:t>The course on sustainable development (5 ECTS)</a:t>
                      </a:r>
                    </a:p>
                  </a:txBody>
                  <a:tcPr marL="68580" marR="68580" marT="0" marB="0">
                    <a:solidFill>
                      <a:schemeClr val="tx2"/>
                    </a:solidFill>
                  </a:tcPr>
                </a:tc>
                <a:extLst>
                  <a:ext uri="{0D108BD9-81ED-4DB2-BD59-A6C34878D82A}">
                    <a16:rowId xmlns:a16="http://schemas.microsoft.com/office/drawing/2014/main" val="3204469096"/>
                  </a:ext>
                </a:extLst>
              </a:tr>
              <a:tr h="1754187">
                <a:tc>
                  <a:txBody>
                    <a:bodyPr/>
                    <a:lstStyle/>
                    <a:p>
                      <a:r>
                        <a:rPr lang="en-US" sz="1000" b="0">
                          <a:effectLst/>
                        </a:rPr>
                        <a:t>Provides ESRs with comprehensive understanding of aspects of sustainability and links interdisciplinary projects to various SDGs. The ESRs will evaluate their own research with different assessment tools. The course will increase ESRs’ awareness of impacts on environmental, economic and social development at local and global scales. The training starts with a four-day intensive course and continues to the end of the projects with tasks related to each ESR’s own research. Objectives: ESRs will acquire a comprehensive understanding on sustainability (environmental, economic and social), and how they are related to ESR research projects from both local and global perspectives. Different tools for sustainability assessment and hands-on exercises. </a:t>
                      </a:r>
                      <a:r>
                        <a:rPr lang="en-US" sz="1000" b="1">
                          <a:effectLst/>
                        </a:rPr>
                        <a:t>Lecturers in charge:</a:t>
                      </a:r>
                      <a:r>
                        <a:rPr lang="en-US" sz="1000" b="0">
                          <a:effectLst/>
                        </a:rPr>
                        <a:t> R. Keiski and V. Väisänen. Mode of delivery: Lectures, practical work related to individual research projects. Continuous course during the programme.</a:t>
                      </a:r>
                    </a:p>
                  </a:txBody>
                  <a:tcPr marL="68580" marR="68580" marT="0" marB="0">
                    <a:solidFill>
                      <a:schemeClr val="bg1"/>
                    </a:solidFill>
                  </a:tcPr>
                </a:tc>
                <a:extLst>
                  <a:ext uri="{0D108BD9-81ED-4DB2-BD59-A6C34878D82A}">
                    <a16:rowId xmlns:a16="http://schemas.microsoft.com/office/drawing/2014/main" val="4237332365"/>
                  </a:ext>
                </a:extLst>
              </a:tr>
            </a:tbl>
          </a:graphicData>
        </a:graphic>
      </p:graphicFrame>
      <p:graphicFrame>
        <p:nvGraphicFramePr>
          <p:cNvPr id="12" name="Table 11">
            <a:extLst>
              <a:ext uri="{FF2B5EF4-FFF2-40B4-BE49-F238E27FC236}">
                <a16:creationId xmlns:a16="http://schemas.microsoft.com/office/drawing/2014/main" id="{E191298E-1313-A55B-9C20-5C4E0327AB84}"/>
              </a:ext>
            </a:extLst>
          </p:cNvPr>
          <p:cNvGraphicFramePr>
            <a:graphicFrameLocks noGrp="1"/>
          </p:cNvGraphicFramePr>
          <p:nvPr>
            <p:extLst>
              <p:ext uri="{D42A27DB-BD31-4B8C-83A1-F6EECF244321}">
                <p14:modId xmlns:p14="http://schemas.microsoft.com/office/powerpoint/2010/main" val="3611852375"/>
              </p:ext>
            </p:extLst>
          </p:nvPr>
        </p:nvGraphicFramePr>
        <p:xfrm>
          <a:off x="6080125" y="468313"/>
          <a:ext cx="5581799" cy="5651872"/>
        </p:xfrm>
        <a:graphic>
          <a:graphicData uri="http://schemas.openxmlformats.org/drawingml/2006/table">
            <a:tbl>
              <a:tblPr firstRow="1" firstCol="1" bandRow="1">
                <a:tableStyleId>{69012ECD-51FC-41F1-AA8D-1B2483CD663E}</a:tableStyleId>
              </a:tblPr>
              <a:tblGrid>
                <a:gridCol w="5581799">
                  <a:extLst>
                    <a:ext uri="{9D8B030D-6E8A-4147-A177-3AD203B41FA5}">
                      <a16:colId xmlns:a16="http://schemas.microsoft.com/office/drawing/2014/main" val="328997029"/>
                    </a:ext>
                  </a:extLst>
                </a:gridCol>
              </a:tblGrid>
              <a:tr h="151880">
                <a:tc>
                  <a:txBody>
                    <a:bodyPr/>
                    <a:lstStyle/>
                    <a:p>
                      <a:r>
                        <a:rPr lang="en-US" sz="1000">
                          <a:effectLst/>
                        </a:rPr>
                        <a:t>Diversity and gender balance in science course (1 ECTS)</a:t>
                      </a:r>
                    </a:p>
                  </a:txBody>
                  <a:tcPr marL="68580" marR="68580" marT="0" marB="0"/>
                </a:tc>
                <a:extLst>
                  <a:ext uri="{0D108BD9-81ED-4DB2-BD59-A6C34878D82A}">
                    <a16:rowId xmlns:a16="http://schemas.microsoft.com/office/drawing/2014/main" val="386538709"/>
                  </a:ext>
                </a:extLst>
              </a:tr>
              <a:tr h="1286986">
                <a:tc>
                  <a:txBody>
                    <a:bodyPr/>
                    <a:lstStyle/>
                    <a:p>
                      <a:r>
                        <a:rPr lang="en-US" sz="1000" b="0">
                          <a:effectLst/>
                        </a:rPr>
                        <a:t>Course will provide unbiased introduction to gender inequality in science and R&amp;D even today. Case examples of bias in medical research, design in automotive industry and software design are used to perspective growth. Group work exercises and presentations are set to realize the added value of the gender balance and diversity as presented e.g. in EC “Gendered Innovations” reports. Objective is to provide the capabilities for open and transparent view for the ESR’s to recognize and pay attention to diversity and equality aspect on their research and future careers. </a:t>
                      </a:r>
                      <a:r>
                        <a:rPr lang="en-US" sz="1000" b="1">
                          <a:effectLst/>
                        </a:rPr>
                        <a:t>Lecturers in charge:</a:t>
                      </a:r>
                      <a:r>
                        <a:rPr lang="en-US" sz="1000" b="0">
                          <a:effectLst/>
                        </a:rPr>
                        <a:t> M. Huttula, Expert lecturers for topics. Mode of delivery: Lecture seminars and group work, bi-annually.</a:t>
                      </a:r>
                    </a:p>
                  </a:txBody>
                  <a:tcPr marL="68580" marR="68580" marT="0" marB="0"/>
                </a:tc>
                <a:extLst>
                  <a:ext uri="{0D108BD9-81ED-4DB2-BD59-A6C34878D82A}">
                    <a16:rowId xmlns:a16="http://schemas.microsoft.com/office/drawing/2014/main" val="2844567071"/>
                  </a:ext>
                </a:extLst>
              </a:tr>
              <a:tr h="151880">
                <a:tc>
                  <a:txBody>
                    <a:bodyPr/>
                    <a:lstStyle/>
                    <a:p>
                      <a:r>
                        <a:rPr lang="en-US" sz="1000">
                          <a:solidFill>
                            <a:schemeClr val="bg1"/>
                          </a:solidFill>
                          <a:effectLst/>
                        </a:rPr>
                        <a:t>Dissemination and communication training course (4 ECTS)</a:t>
                      </a:r>
                    </a:p>
                  </a:txBody>
                  <a:tcPr marL="68580" marR="68580" marT="0" marB="0">
                    <a:solidFill>
                      <a:schemeClr val="tx2"/>
                    </a:solidFill>
                  </a:tcPr>
                </a:tc>
                <a:extLst>
                  <a:ext uri="{0D108BD9-81ED-4DB2-BD59-A6C34878D82A}">
                    <a16:rowId xmlns:a16="http://schemas.microsoft.com/office/drawing/2014/main" val="3113164394"/>
                  </a:ext>
                </a:extLst>
              </a:tr>
              <a:tr h="1974445">
                <a:tc>
                  <a:txBody>
                    <a:bodyPr/>
                    <a:lstStyle/>
                    <a:p>
                      <a:r>
                        <a:rPr lang="en-US" sz="1000" b="0">
                          <a:effectLst/>
                        </a:rPr>
                        <a:t>During the course ESRs will learn how they can maximise the impact of their work by presenting their results to different stakeholders. The course includes training in open science skills, social media, scientific communication, communication with the general public, participation in international thematic forums. The specific courses will be given by guest specialists (for example from media and journals). Hands-on training given in dissemination to academic and communication with non-specialist target groups, including open science and social media skills. Personal Dissemination and Communication plan drawn and updated in collaboration with ESR supervisors. Objectives: ESRs will learn how to identify, reach and communicate with relevant stakeholders and target audiences to increase impact. Realisation of dissemination and communication activities are an integral part of the course. </a:t>
                      </a:r>
                      <a:r>
                        <a:rPr lang="en-US" sz="1000" b="1">
                          <a:effectLst/>
                        </a:rPr>
                        <a:t>Lecturers in charge:</a:t>
                      </a:r>
                      <a:r>
                        <a:rPr lang="en-US" sz="1000" b="0">
                          <a:effectLst/>
                        </a:rPr>
                        <a:t> S. Ojala, Expert lecturers for topics. Mode of delivery: Continuous course during the programme. ESRs will in undertake mandatory communication activities of their research. One lecture day and two follow-up meeting per year.</a:t>
                      </a:r>
                    </a:p>
                  </a:txBody>
                  <a:tcPr marL="68580" marR="68580" marT="0" marB="0"/>
                </a:tc>
                <a:extLst>
                  <a:ext uri="{0D108BD9-81ED-4DB2-BD59-A6C34878D82A}">
                    <a16:rowId xmlns:a16="http://schemas.microsoft.com/office/drawing/2014/main" val="1504505357"/>
                  </a:ext>
                </a:extLst>
              </a:tr>
              <a:tr h="151880">
                <a:tc>
                  <a:txBody>
                    <a:bodyPr/>
                    <a:lstStyle/>
                    <a:p>
                      <a:r>
                        <a:rPr lang="en-US" sz="1000">
                          <a:solidFill>
                            <a:schemeClr val="bg1"/>
                          </a:solidFill>
                          <a:effectLst/>
                        </a:rPr>
                        <a:t>The Research ideas to business course (5 ECTS)</a:t>
                      </a:r>
                    </a:p>
                  </a:txBody>
                  <a:tcPr marL="68580" marR="68580" marT="0" marB="0">
                    <a:solidFill>
                      <a:schemeClr val="tx2"/>
                    </a:solidFill>
                  </a:tcPr>
                </a:tc>
                <a:extLst>
                  <a:ext uri="{0D108BD9-81ED-4DB2-BD59-A6C34878D82A}">
                    <a16:rowId xmlns:a16="http://schemas.microsoft.com/office/drawing/2014/main" val="3491275486"/>
                  </a:ext>
                </a:extLst>
              </a:tr>
              <a:tr h="1926486">
                <a:tc>
                  <a:txBody>
                    <a:bodyPr/>
                    <a:lstStyle/>
                    <a:p>
                      <a:r>
                        <a:rPr lang="en-US" sz="1000" b="0">
                          <a:effectLst/>
                        </a:rPr>
                        <a:t>Course will provide the tools for ideation of new solutions and how to recognise new inventions based on research results. After the training, ESRs will have the skills to assess the applicability of their results for commercialisation, knowledge of the requirements and steps in commercialisation of the research results, and skills to establish a collaboration that can implement commercial utilisation of the results. The seamless collaboration with the University Innovation Centre will ensure recognition of possible new inventions and sparring sessions for successful Business Finland funding applications will be organised. Objectives: Understanding the innovation process and learning how to productise their own expertise and research results. Importance of intellectual property rights in research and business, understanding how ideas can be developed toward new business opportunities. </a:t>
                      </a:r>
                      <a:r>
                        <a:rPr lang="en-US" sz="1000" b="1">
                          <a:effectLst/>
                        </a:rPr>
                        <a:t>Lecturers in charge:</a:t>
                      </a:r>
                      <a:r>
                        <a:rPr lang="en-US" sz="1000" b="0">
                          <a:effectLst/>
                        </a:rPr>
                        <a:t> M. Jokela. Expert lecturers for topics. Mode of delivery: Lectures and practical exercises plus annual coaching sessions with University Innovation Centre.</a:t>
                      </a:r>
                    </a:p>
                  </a:txBody>
                  <a:tcPr marL="68580" marR="68580" marT="0" marB="0"/>
                </a:tc>
                <a:extLst>
                  <a:ext uri="{0D108BD9-81ED-4DB2-BD59-A6C34878D82A}">
                    <a16:rowId xmlns:a16="http://schemas.microsoft.com/office/drawing/2014/main" val="4042044742"/>
                  </a:ext>
                </a:extLst>
              </a:tr>
            </a:tbl>
          </a:graphicData>
        </a:graphic>
      </p:graphicFrame>
    </p:spTree>
    <p:extLst>
      <p:ext uri="{BB962C8B-B14F-4D97-AF65-F5344CB8AC3E}">
        <p14:creationId xmlns:p14="http://schemas.microsoft.com/office/powerpoint/2010/main" val="3290494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51EF-3731-4DEE-B8FF-72AE660DF67B}"/>
              </a:ext>
            </a:extLst>
          </p:cNvPr>
          <p:cNvSpPr>
            <a:spLocks noGrp="1"/>
          </p:cNvSpPr>
          <p:nvPr>
            <p:ph type="title"/>
          </p:nvPr>
        </p:nvSpPr>
        <p:spPr/>
        <p:txBody>
          <a:bodyPr/>
          <a:lstStyle/>
          <a:p>
            <a:r>
              <a:rPr lang="fi-FI"/>
              <a:t>Supervision</a:t>
            </a:r>
          </a:p>
        </p:txBody>
      </p:sp>
      <p:sp>
        <p:nvSpPr>
          <p:cNvPr id="3" name="Content Placeholder 2">
            <a:extLst>
              <a:ext uri="{FF2B5EF4-FFF2-40B4-BE49-F238E27FC236}">
                <a16:creationId xmlns:a16="http://schemas.microsoft.com/office/drawing/2014/main" id="{F7FA268E-9A62-4DF0-BAD2-304ED1538131}"/>
              </a:ext>
            </a:extLst>
          </p:cNvPr>
          <p:cNvSpPr>
            <a:spLocks noGrp="1"/>
          </p:cNvSpPr>
          <p:nvPr>
            <p:ph idx="13"/>
          </p:nvPr>
        </p:nvSpPr>
        <p:spPr>
          <a:xfrm>
            <a:off x="5900476" y="1011255"/>
            <a:ext cx="5637212" cy="4679091"/>
          </a:xfrm>
        </p:spPr>
        <p:txBody>
          <a:bodyPr vert="horz" lIns="91440" tIns="45720" rIns="91440" bIns="45720" rtlCol="0" anchor="t">
            <a:noAutofit/>
          </a:bodyPr>
          <a:lstStyle/>
          <a:p>
            <a:pPr marL="0" indent="0">
              <a:buNone/>
            </a:pPr>
            <a:r>
              <a:rPr lang="fi-FI" sz="1800" b="1" err="1">
                <a:ea typeface="+mn-lt"/>
                <a:cs typeface="+mn-lt"/>
              </a:rPr>
              <a:t>Each</a:t>
            </a:r>
            <a:r>
              <a:rPr lang="fi-FI" sz="1800" b="1">
                <a:ea typeface="+mn-lt"/>
                <a:cs typeface="+mn-lt"/>
              </a:rPr>
              <a:t> ESR </a:t>
            </a:r>
            <a:r>
              <a:rPr lang="fi-FI" sz="1800" b="1" err="1">
                <a:ea typeface="+mn-lt"/>
                <a:cs typeface="+mn-lt"/>
              </a:rPr>
              <a:t>will</a:t>
            </a:r>
            <a:r>
              <a:rPr lang="fi-FI" sz="1800" b="1">
                <a:ea typeface="+mn-lt"/>
                <a:cs typeface="+mn-lt"/>
              </a:rPr>
              <a:t> </a:t>
            </a:r>
            <a:r>
              <a:rPr lang="fi-FI" sz="1800" b="1" err="1">
                <a:ea typeface="+mn-lt"/>
                <a:cs typeface="+mn-lt"/>
              </a:rPr>
              <a:t>have</a:t>
            </a:r>
            <a:r>
              <a:rPr lang="fi-FI" sz="1800" b="1">
                <a:ea typeface="+mn-lt"/>
                <a:cs typeface="+mn-lt"/>
              </a:rPr>
              <a:t> at </a:t>
            </a:r>
            <a:r>
              <a:rPr lang="fi-FI" sz="1800" b="1" err="1">
                <a:ea typeface="+mn-lt"/>
                <a:cs typeface="+mn-lt"/>
              </a:rPr>
              <a:t>least</a:t>
            </a:r>
            <a:r>
              <a:rPr lang="fi-FI" sz="1800" b="1">
                <a:ea typeface="+mn-lt"/>
                <a:cs typeface="+mn-lt"/>
              </a:rPr>
              <a:t> </a:t>
            </a:r>
            <a:r>
              <a:rPr lang="fi-FI" sz="1800" b="1" err="1">
                <a:ea typeface="+mn-lt"/>
                <a:cs typeface="+mn-lt"/>
              </a:rPr>
              <a:t>two</a:t>
            </a:r>
            <a:r>
              <a:rPr lang="fi-FI" sz="1800" b="1">
                <a:ea typeface="+mn-lt"/>
                <a:cs typeface="+mn-lt"/>
              </a:rPr>
              <a:t> </a:t>
            </a:r>
            <a:r>
              <a:rPr lang="fi-FI" sz="1800" b="1" err="1">
                <a:ea typeface="+mn-lt"/>
                <a:cs typeface="+mn-lt"/>
              </a:rPr>
              <a:t>supervisors</a:t>
            </a:r>
            <a:r>
              <a:rPr lang="fi-FI" sz="1800" b="1">
                <a:ea typeface="+mn-lt"/>
                <a:cs typeface="+mn-lt"/>
              </a:rPr>
              <a:t>:</a:t>
            </a:r>
            <a:endParaRPr lang="en-US" sz="1800">
              <a:ea typeface="+mn-lt"/>
              <a:cs typeface="+mn-lt"/>
            </a:endParaRPr>
          </a:p>
          <a:p>
            <a:pPr marL="0" indent="0">
              <a:buNone/>
            </a:pPr>
            <a:endParaRPr lang="fi-FI" sz="1800" b="1">
              <a:ea typeface="+mn-lt"/>
              <a:cs typeface="+mn-lt"/>
            </a:endParaRPr>
          </a:p>
          <a:p>
            <a:pPr marL="360045" indent="-360045"/>
            <a:r>
              <a:rPr lang="fi-FI" sz="1600" b="1" err="1">
                <a:solidFill>
                  <a:schemeClr val="accent6"/>
                </a:solidFill>
                <a:ea typeface="+mn-lt"/>
                <a:cs typeface="+mn-lt"/>
              </a:rPr>
              <a:t>The</a:t>
            </a:r>
            <a:r>
              <a:rPr lang="fi-FI" sz="1600" b="1">
                <a:solidFill>
                  <a:schemeClr val="accent6"/>
                </a:solidFill>
                <a:ea typeface="+mn-lt"/>
                <a:cs typeface="+mn-lt"/>
              </a:rPr>
              <a:t> </a:t>
            </a:r>
            <a:r>
              <a:rPr lang="fi-FI" sz="1600" b="1" err="1">
                <a:solidFill>
                  <a:schemeClr val="accent6"/>
                </a:solidFill>
                <a:ea typeface="+mn-lt"/>
                <a:cs typeface="+mn-lt"/>
              </a:rPr>
              <a:t>principal</a:t>
            </a:r>
            <a:r>
              <a:rPr lang="fi-FI" sz="1600" b="1">
                <a:solidFill>
                  <a:schemeClr val="accent6"/>
                </a:solidFill>
                <a:ea typeface="+mn-lt"/>
                <a:cs typeface="+mn-lt"/>
              </a:rPr>
              <a:t> </a:t>
            </a:r>
            <a:r>
              <a:rPr lang="fi-FI" sz="1600" b="1" err="1">
                <a:solidFill>
                  <a:schemeClr val="accent6"/>
                </a:solidFill>
                <a:ea typeface="+mn-lt"/>
                <a:cs typeface="+mn-lt"/>
              </a:rPr>
              <a:t>supervisor</a:t>
            </a:r>
            <a:r>
              <a:rPr lang="fi-FI" sz="1600" b="1">
                <a:solidFill>
                  <a:schemeClr val="accent6"/>
                </a:solidFill>
                <a:ea typeface="+mn-lt"/>
                <a:cs typeface="+mn-lt"/>
              </a:rPr>
              <a:t> </a:t>
            </a:r>
            <a:r>
              <a:rPr lang="fi-FI" sz="1600" b="1" err="1">
                <a:solidFill>
                  <a:schemeClr val="accent6"/>
                </a:solidFill>
                <a:ea typeface="+mn-lt"/>
                <a:cs typeface="+mn-lt"/>
              </a:rPr>
              <a:t>from</a:t>
            </a:r>
            <a:r>
              <a:rPr lang="fi-FI" sz="1600" b="1">
                <a:solidFill>
                  <a:schemeClr val="accent6"/>
                </a:solidFill>
                <a:ea typeface="+mn-lt"/>
                <a:cs typeface="+mn-lt"/>
              </a:rPr>
              <a:t> UOULU</a:t>
            </a:r>
            <a:r>
              <a:rPr lang="fi-FI" sz="1600">
                <a:ea typeface="+mn-lt"/>
                <a:cs typeface="+mn-lt"/>
              </a:rPr>
              <a:t>, </a:t>
            </a:r>
            <a:r>
              <a:rPr lang="fi-FI" sz="1600" err="1">
                <a:ea typeface="+mn-lt"/>
                <a:cs typeface="+mn-lt"/>
              </a:rPr>
              <a:t>who</a:t>
            </a:r>
            <a:r>
              <a:rPr lang="fi-FI" sz="1600">
                <a:ea typeface="+mn-lt"/>
                <a:cs typeface="+mn-lt"/>
              </a:rPr>
              <a:t> </a:t>
            </a:r>
            <a:r>
              <a:rPr lang="fi-FI" sz="1600" err="1">
                <a:ea typeface="+mn-lt"/>
                <a:cs typeface="+mn-lt"/>
              </a:rPr>
              <a:t>must</a:t>
            </a:r>
            <a:r>
              <a:rPr lang="fi-FI" sz="1600">
                <a:ea typeface="+mn-lt"/>
                <a:cs typeface="+mn-lt"/>
              </a:rPr>
              <a:t> </a:t>
            </a:r>
            <a:r>
              <a:rPr lang="fi-FI" sz="1600" err="1">
                <a:ea typeface="+mn-lt"/>
                <a:cs typeface="+mn-lt"/>
              </a:rPr>
              <a:t>be</a:t>
            </a:r>
            <a:r>
              <a:rPr lang="fi-FI" sz="1600">
                <a:ea typeface="+mn-lt"/>
                <a:cs typeface="+mn-lt"/>
              </a:rPr>
              <a:t> a </a:t>
            </a:r>
            <a:r>
              <a:rPr lang="fi-FI" sz="1600" err="1">
                <a:ea typeface="+mn-lt"/>
                <a:cs typeface="+mn-lt"/>
              </a:rPr>
              <a:t>professor</a:t>
            </a:r>
            <a:r>
              <a:rPr lang="fi-FI" sz="1600">
                <a:ea typeface="+mn-lt"/>
                <a:cs typeface="+mn-lt"/>
              </a:rPr>
              <a:t>, </a:t>
            </a:r>
            <a:r>
              <a:rPr lang="fi-FI" sz="1600" err="1">
                <a:ea typeface="+mn-lt"/>
                <a:cs typeface="+mn-lt"/>
              </a:rPr>
              <a:t>adjunct</a:t>
            </a:r>
            <a:r>
              <a:rPr lang="fi-FI" sz="1600">
                <a:ea typeface="+mn-lt"/>
                <a:cs typeface="+mn-lt"/>
              </a:rPr>
              <a:t> </a:t>
            </a:r>
            <a:r>
              <a:rPr lang="fi-FI" sz="1600" err="1">
                <a:ea typeface="+mn-lt"/>
                <a:cs typeface="+mn-lt"/>
              </a:rPr>
              <a:t>professor</a:t>
            </a:r>
            <a:r>
              <a:rPr lang="fi-FI" sz="1600">
                <a:ea typeface="+mn-lt"/>
                <a:cs typeface="+mn-lt"/>
              </a:rPr>
              <a:t> </a:t>
            </a:r>
            <a:r>
              <a:rPr lang="fi-FI" sz="1600" err="1">
                <a:ea typeface="+mn-lt"/>
                <a:cs typeface="+mn-lt"/>
              </a:rPr>
              <a:t>or</a:t>
            </a:r>
            <a:r>
              <a:rPr lang="fi-FI" sz="1600">
                <a:ea typeface="+mn-lt"/>
                <a:cs typeface="+mn-lt"/>
              </a:rPr>
              <a:t> a person </a:t>
            </a:r>
            <a:r>
              <a:rPr lang="fi-FI" sz="1600" err="1">
                <a:ea typeface="+mn-lt"/>
                <a:cs typeface="+mn-lt"/>
              </a:rPr>
              <a:t>with</a:t>
            </a:r>
            <a:r>
              <a:rPr lang="fi-FI" sz="1600">
                <a:ea typeface="+mn-lt"/>
                <a:cs typeface="+mn-lt"/>
              </a:rPr>
              <a:t> </a:t>
            </a:r>
            <a:r>
              <a:rPr lang="fi-FI" sz="1600" err="1">
                <a:ea typeface="+mn-lt"/>
                <a:cs typeface="+mn-lt"/>
              </a:rPr>
              <a:t>equivalent</a:t>
            </a:r>
            <a:r>
              <a:rPr lang="fi-FI" sz="1600">
                <a:ea typeface="+mn-lt"/>
                <a:cs typeface="+mn-lt"/>
              </a:rPr>
              <a:t> </a:t>
            </a:r>
            <a:r>
              <a:rPr lang="fi-FI" sz="1600" err="1">
                <a:ea typeface="+mn-lt"/>
                <a:cs typeface="+mn-lt"/>
              </a:rPr>
              <a:t>competence</a:t>
            </a:r>
            <a:r>
              <a:rPr lang="fi-FI" sz="1600">
                <a:ea typeface="+mn-lt"/>
                <a:cs typeface="+mn-lt"/>
              </a:rPr>
              <a:t> as </a:t>
            </a:r>
            <a:r>
              <a:rPr lang="fi-FI" sz="1600" err="1">
                <a:ea typeface="+mn-lt"/>
                <a:cs typeface="+mn-lt"/>
              </a:rPr>
              <a:t>defined</a:t>
            </a:r>
            <a:r>
              <a:rPr lang="fi-FI" sz="1600">
                <a:ea typeface="+mn-lt"/>
                <a:cs typeface="+mn-lt"/>
              </a:rPr>
              <a:t> </a:t>
            </a:r>
            <a:r>
              <a:rPr lang="fi-FI" sz="1600" err="1">
                <a:ea typeface="+mn-lt"/>
                <a:cs typeface="+mn-lt"/>
              </a:rPr>
              <a:t>by</a:t>
            </a:r>
            <a:r>
              <a:rPr lang="fi-FI" sz="1600">
                <a:ea typeface="+mn-lt"/>
                <a:cs typeface="+mn-lt"/>
              </a:rPr>
              <a:t> </a:t>
            </a:r>
            <a:r>
              <a:rPr lang="fi-FI" sz="1600" err="1">
                <a:ea typeface="+mn-lt"/>
                <a:cs typeface="+mn-lt"/>
              </a:rPr>
              <a:t>UniOGS</a:t>
            </a:r>
            <a:r>
              <a:rPr lang="fi-FI" sz="1600">
                <a:ea typeface="+mn-lt"/>
                <a:cs typeface="+mn-lt"/>
              </a:rPr>
              <a:t>, </a:t>
            </a:r>
            <a:r>
              <a:rPr lang="fi-FI" sz="1600" err="1">
                <a:ea typeface="+mn-lt"/>
                <a:cs typeface="+mn-lt"/>
              </a:rPr>
              <a:t>will</a:t>
            </a:r>
            <a:r>
              <a:rPr lang="fi-FI" sz="1600">
                <a:ea typeface="+mn-lt"/>
                <a:cs typeface="+mn-lt"/>
              </a:rPr>
              <a:t> </a:t>
            </a:r>
            <a:r>
              <a:rPr lang="fi-FI" sz="1600" err="1">
                <a:ea typeface="+mn-lt"/>
                <a:cs typeface="+mn-lt"/>
              </a:rPr>
              <a:t>have</a:t>
            </a:r>
            <a:r>
              <a:rPr lang="fi-FI" sz="1600">
                <a:ea typeface="+mn-lt"/>
                <a:cs typeface="+mn-lt"/>
              </a:rPr>
              <a:t> main </a:t>
            </a:r>
            <a:r>
              <a:rPr lang="fi-FI" sz="1600" err="1">
                <a:ea typeface="+mn-lt"/>
                <a:cs typeface="+mn-lt"/>
              </a:rPr>
              <a:t>responsibility</a:t>
            </a:r>
            <a:r>
              <a:rPr lang="fi-FI" sz="1600">
                <a:ea typeface="+mn-lt"/>
                <a:cs typeface="+mn-lt"/>
              </a:rPr>
              <a:t> for </a:t>
            </a:r>
            <a:r>
              <a:rPr lang="fi-FI" sz="1600" err="1">
                <a:ea typeface="+mn-lt"/>
                <a:cs typeface="+mn-lt"/>
              </a:rPr>
              <a:t>guiding</a:t>
            </a:r>
            <a:r>
              <a:rPr lang="fi-FI" sz="1600">
                <a:ea typeface="+mn-lt"/>
                <a:cs typeface="+mn-lt"/>
              </a:rPr>
              <a:t> and </a:t>
            </a:r>
            <a:r>
              <a:rPr lang="fi-FI" sz="1600" err="1">
                <a:ea typeface="+mn-lt"/>
                <a:cs typeface="+mn-lt"/>
              </a:rPr>
              <a:t>supporting</a:t>
            </a:r>
            <a:r>
              <a:rPr lang="fi-FI" sz="1600">
                <a:ea typeface="+mn-lt"/>
                <a:cs typeface="+mn-lt"/>
              </a:rPr>
              <a:t> </a:t>
            </a:r>
            <a:r>
              <a:rPr lang="fi-FI" sz="1600" err="1">
                <a:ea typeface="+mn-lt"/>
                <a:cs typeface="+mn-lt"/>
              </a:rPr>
              <a:t>the</a:t>
            </a:r>
            <a:r>
              <a:rPr lang="fi-FI" sz="1600">
                <a:ea typeface="+mn-lt"/>
                <a:cs typeface="+mn-lt"/>
              </a:rPr>
              <a:t> ESR </a:t>
            </a:r>
            <a:r>
              <a:rPr lang="fi-FI" sz="1600" err="1">
                <a:ea typeface="+mn-lt"/>
                <a:cs typeface="+mn-lt"/>
              </a:rPr>
              <a:t>throughout</a:t>
            </a:r>
            <a:r>
              <a:rPr lang="fi-FI" sz="1600">
                <a:ea typeface="+mn-lt"/>
                <a:cs typeface="+mn-lt"/>
              </a:rPr>
              <a:t> </a:t>
            </a:r>
            <a:r>
              <a:rPr lang="fi-FI" sz="1600" err="1">
                <a:ea typeface="+mn-lt"/>
                <a:cs typeface="+mn-lt"/>
              </a:rPr>
              <a:t>their</a:t>
            </a:r>
            <a:r>
              <a:rPr lang="fi-FI" sz="1600">
                <a:ea typeface="+mn-lt"/>
                <a:cs typeface="+mn-lt"/>
              </a:rPr>
              <a:t> </a:t>
            </a:r>
            <a:r>
              <a:rPr lang="fi-FI" sz="1600" err="1">
                <a:ea typeface="+mn-lt"/>
                <a:cs typeface="+mn-lt"/>
              </a:rPr>
              <a:t>doctoral</a:t>
            </a:r>
            <a:r>
              <a:rPr lang="fi-FI" sz="1600">
                <a:ea typeface="+mn-lt"/>
                <a:cs typeface="+mn-lt"/>
              </a:rPr>
              <a:t> </a:t>
            </a:r>
            <a:r>
              <a:rPr lang="fi-FI" sz="1600" err="1">
                <a:ea typeface="+mn-lt"/>
                <a:cs typeface="+mn-lt"/>
              </a:rPr>
              <a:t>training</a:t>
            </a:r>
            <a:r>
              <a:rPr lang="fi-FI" sz="1600">
                <a:ea typeface="+mn-lt"/>
                <a:cs typeface="+mn-lt"/>
              </a:rPr>
              <a:t>. </a:t>
            </a:r>
            <a:endParaRPr lang="fi-FI"/>
          </a:p>
          <a:p>
            <a:pPr marL="360045" indent="-360045"/>
            <a:r>
              <a:rPr lang="fi-FI" sz="1600" b="1">
                <a:solidFill>
                  <a:schemeClr val="accent6"/>
                </a:solidFill>
                <a:ea typeface="+mn-lt"/>
                <a:cs typeface="+mn-lt"/>
              </a:rPr>
              <a:t>A </a:t>
            </a:r>
            <a:r>
              <a:rPr lang="fi-FI" sz="1600" b="1" err="1">
                <a:solidFill>
                  <a:schemeClr val="accent6"/>
                </a:solidFill>
                <a:ea typeface="+mn-lt"/>
                <a:cs typeface="+mn-lt"/>
              </a:rPr>
              <a:t>second</a:t>
            </a:r>
            <a:r>
              <a:rPr lang="fi-FI" sz="1600" b="1">
                <a:solidFill>
                  <a:schemeClr val="accent6"/>
                </a:solidFill>
                <a:ea typeface="+mn-lt"/>
                <a:cs typeface="+mn-lt"/>
              </a:rPr>
              <a:t> </a:t>
            </a:r>
            <a:r>
              <a:rPr lang="fi-FI" sz="1600" b="1" err="1">
                <a:solidFill>
                  <a:schemeClr val="accent6"/>
                </a:solidFill>
                <a:ea typeface="+mn-lt"/>
                <a:cs typeface="+mn-lt"/>
              </a:rPr>
              <a:t>supervisor</a:t>
            </a:r>
            <a:r>
              <a:rPr lang="fi-FI" sz="1600">
                <a:ea typeface="+mn-lt"/>
                <a:cs typeface="+mn-lt"/>
              </a:rPr>
              <a:t> </a:t>
            </a:r>
            <a:r>
              <a:rPr lang="fi-FI" sz="1600" err="1">
                <a:ea typeface="+mn-lt"/>
                <a:cs typeface="+mn-lt"/>
              </a:rPr>
              <a:t>will</a:t>
            </a:r>
            <a:r>
              <a:rPr lang="fi-FI" sz="1600">
                <a:ea typeface="+mn-lt"/>
                <a:cs typeface="+mn-lt"/>
              </a:rPr>
              <a:t> </a:t>
            </a:r>
            <a:r>
              <a:rPr lang="fi-FI" sz="1600" err="1">
                <a:ea typeface="+mn-lt"/>
                <a:cs typeface="+mn-lt"/>
              </a:rPr>
              <a:t>be</a:t>
            </a:r>
            <a:r>
              <a:rPr lang="fi-FI" sz="1600">
                <a:ea typeface="+mn-lt"/>
                <a:cs typeface="+mn-lt"/>
              </a:rPr>
              <a:t> </a:t>
            </a:r>
            <a:r>
              <a:rPr lang="fi-FI" sz="1600" err="1">
                <a:ea typeface="+mn-lt"/>
                <a:cs typeface="+mn-lt"/>
              </a:rPr>
              <a:t>appointed</a:t>
            </a:r>
            <a:r>
              <a:rPr lang="fi-FI" sz="1600">
                <a:ea typeface="+mn-lt"/>
                <a:cs typeface="+mn-lt"/>
              </a:rPr>
              <a:t> </a:t>
            </a:r>
            <a:r>
              <a:rPr lang="fi-FI" sz="1600" b="1" err="1">
                <a:solidFill>
                  <a:schemeClr val="accent6"/>
                </a:solidFill>
                <a:ea typeface="+mn-lt"/>
                <a:cs typeface="+mn-lt"/>
              </a:rPr>
              <a:t>from</a:t>
            </a:r>
            <a:r>
              <a:rPr lang="fi-FI" sz="1600" b="1">
                <a:solidFill>
                  <a:schemeClr val="accent6"/>
                </a:solidFill>
                <a:ea typeface="+mn-lt"/>
                <a:cs typeface="+mn-lt"/>
              </a:rPr>
              <a:t> </a:t>
            </a:r>
            <a:r>
              <a:rPr lang="fi-FI" sz="1600" b="1" err="1">
                <a:solidFill>
                  <a:schemeClr val="accent6"/>
                </a:solidFill>
                <a:ea typeface="+mn-lt"/>
                <a:cs typeface="+mn-lt"/>
              </a:rPr>
              <a:t>the</a:t>
            </a:r>
            <a:r>
              <a:rPr lang="fi-FI" sz="1600" b="1">
                <a:solidFill>
                  <a:schemeClr val="accent6"/>
                </a:solidFill>
                <a:ea typeface="+mn-lt"/>
                <a:cs typeface="+mn-lt"/>
              </a:rPr>
              <a:t> </a:t>
            </a:r>
            <a:r>
              <a:rPr lang="fi-FI" sz="1600" b="1" err="1">
                <a:solidFill>
                  <a:schemeClr val="accent6"/>
                </a:solidFill>
                <a:ea typeface="+mn-lt"/>
                <a:cs typeface="+mn-lt"/>
              </a:rPr>
              <a:t>Partner</a:t>
            </a:r>
            <a:r>
              <a:rPr lang="fi-FI" sz="1600" b="1">
                <a:solidFill>
                  <a:schemeClr val="accent6"/>
                </a:solidFill>
                <a:ea typeface="+mn-lt"/>
                <a:cs typeface="+mn-lt"/>
              </a:rPr>
              <a:t> </a:t>
            </a:r>
            <a:r>
              <a:rPr lang="fi-FI" sz="1600" b="1" err="1">
                <a:solidFill>
                  <a:schemeClr val="accent6"/>
                </a:solidFill>
                <a:ea typeface="+mn-lt"/>
                <a:cs typeface="+mn-lt"/>
              </a:rPr>
              <a:t>Organisation</a:t>
            </a:r>
            <a:r>
              <a:rPr lang="fi-FI" sz="1600" b="1">
                <a:solidFill>
                  <a:schemeClr val="accent6"/>
                </a:solidFill>
                <a:ea typeface="+mn-lt"/>
                <a:cs typeface="+mn-lt"/>
              </a:rPr>
              <a:t>(s)</a:t>
            </a:r>
            <a:r>
              <a:rPr lang="fi-FI" sz="1600">
                <a:ea typeface="+mn-lt"/>
                <a:cs typeface="+mn-lt"/>
              </a:rPr>
              <a:t>. </a:t>
            </a:r>
            <a:r>
              <a:rPr lang="fi-FI" sz="1600" err="1">
                <a:ea typeface="+mn-lt"/>
                <a:cs typeface="+mn-lt"/>
              </a:rPr>
              <a:t>Partner</a:t>
            </a:r>
            <a:r>
              <a:rPr lang="fi-FI" sz="1600">
                <a:ea typeface="+mn-lt"/>
                <a:cs typeface="+mn-lt"/>
              </a:rPr>
              <a:t> </a:t>
            </a:r>
            <a:r>
              <a:rPr lang="fi-FI" sz="1600" err="1">
                <a:ea typeface="+mn-lt"/>
                <a:cs typeface="+mn-lt"/>
              </a:rPr>
              <a:t>Organisations</a:t>
            </a:r>
            <a:r>
              <a:rPr lang="fi-FI" sz="1600">
                <a:ea typeface="+mn-lt"/>
                <a:cs typeface="+mn-lt"/>
              </a:rPr>
              <a:t> </a:t>
            </a:r>
            <a:r>
              <a:rPr lang="fi-FI" sz="1600" err="1">
                <a:ea typeface="+mn-lt"/>
                <a:cs typeface="+mn-lt"/>
              </a:rPr>
              <a:t>will</a:t>
            </a:r>
            <a:r>
              <a:rPr lang="fi-FI" sz="1600">
                <a:ea typeface="+mn-lt"/>
                <a:cs typeface="+mn-lt"/>
              </a:rPr>
              <a:t> </a:t>
            </a:r>
            <a:r>
              <a:rPr lang="fi-FI" sz="1600" err="1">
                <a:ea typeface="+mn-lt"/>
                <a:cs typeface="+mn-lt"/>
              </a:rPr>
              <a:t>host</a:t>
            </a:r>
            <a:r>
              <a:rPr lang="fi-FI" sz="1600">
                <a:ea typeface="+mn-lt"/>
                <a:cs typeface="+mn-lt"/>
              </a:rPr>
              <a:t> </a:t>
            </a:r>
            <a:r>
              <a:rPr lang="fi-FI" sz="1600" err="1">
                <a:ea typeface="+mn-lt"/>
                <a:cs typeface="+mn-lt"/>
              </a:rPr>
              <a:t>the</a:t>
            </a:r>
            <a:r>
              <a:rPr lang="fi-FI" sz="1600">
                <a:ea typeface="+mn-lt"/>
                <a:cs typeface="+mn-lt"/>
              </a:rPr>
              <a:t> </a:t>
            </a:r>
            <a:r>
              <a:rPr lang="fi-FI" sz="1600" err="1">
                <a:ea typeface="+mn-lt"/>
                <a:cs typeface="+mn-lt"/>
              </a:rPr>
              <a:t>ESRs</a:t>
            </a:r>
            <a:r>
              <a:rPr lang="fi-FI" sz="1600">
                <a:ea typeface="+mn-lt"/>
                <a:cs typeface="+mn-lt"/>
              </a:rPr>
              <a:t> </a:t>
            </a:r>
            <a:r>
              <a:rPr lang="fi-FI" sz="1600" err="1">
                <a:ea typeface="+mn-lt"/>
                <a:cs typeface="+mn-lt"/>
              </a:rPr>
              <a:t>during</a:t>
            </a:r>
            <a:r>
              <a:rPr lang="fi-FI" sz="1600">
                <a:ea typeface="+mn-lt"/>
                <a:cs typeface="+mn-lt"/>
              </a:rPr>
              <a:t> </a:t>
            </a:r>
            <a:r>
              <a:rPr lang="fi-FI" sz="1600" err="1">
                <a:ea typeface="+mn-lt"/>
                <a:cs typeface="+mn-lt"/>
              </a:rPr>
              <a:t>their</a:t>
            </a:r>
            <a:r>
              <a:rPr lang="fi-FI" sz="1600">
                <a:ea typeface="+mn-lt"/>
                <a:cs typeface="+mn-lt"/>
              </a:rPr>
              <a:t> </a:t>
            </a:r>
            <a:r>
              <a:rPr lang="fi-FI" sz="1600" err="1">
                <a:ea typeface="+mn-lt"/>
                <a:cs typeface="+mn-lt"/>
              </a:rPr>
              <a:t>obligatory</a:t>
            </a:r>
            <a:r>
              <a:rPr lang="fi-FI" sz="1600">
                <a:ea typeface="+mn-lt"/>
                <a:cs typeface="+mn-lt"/>
              </a:rPr>
              <a:t> </a:t>
            </a:r>
            <a:r>
              <a:rPr lang="fi-FI" sz="1600" err="1">
                <a:ea typeface="+mn-lt"/>
                <a:cs typeface="+mn-lt"/>
              </a:rPr>
              <a:t>secondment</a:t>
            </a:r>
            <a:r>
              <a:rPr lang="fi-FI" sz="1600">
                <a:ea typeface="+mn-lt"/>
                <a:cs typeface="+mn-lt"/>
              </a:rPr>
              <a:t>(s). </a:t>
            </a:r>
            <a:endParaRPr lang="fi-FI"/>
          </a:p>
          <a:p>
            <a:pPr marL="360045" indent="-360045"/>
            <a:r>
              <a:rPr lang="fi-FI" sz="1600" b="1" err="1">
                <a:solidFill>
                  <a:schemeClr val="accent6"/>
                </a:solidFill>
                <a:ea typeface="+mn-lt"/>
                <a:cs typeface="+mn-lt"/>
              </a:rPr>
              <a:t>Additional</a:t>
            </a:r>
            <a:r>
              <a:rPr lang="fi-FI" sz="1600" b="1">
                <a:solidFill>
                  <a:schemeClr val="accent6"/>
                </a:solidFill>
                <a:ea typeface="+mn-lt"/>
                <a:cs typeface="+mn-lt"/>
              </a:rPr>
              <a:t> </a:t>
            </a:r>
            <a:r>
              <a:rPr lang="fi-FI" sz="1600" b="1" err="1">
                <a:solidFill>
                  <a:schemeClr val="accent6"/>
                </a:solidFill>
                <a:ea typeface="+mn-lt"/>
                <a:cs typeface="+mn-lt"/>
              </a:rPr>
              <a:t>co-supervisors</a:t>
            </a:r>
            <a:r>
              <a:rPr lang="fi-FI" sz="1600">
                <a:ea typeface="+mn-lt"/>
                <a:cs typeface="+mn-lt"/>
              </a:rPr>
              <a:t> (post-</a:t>
            </a:r>
            <a:r>
              <a:rPr lang="fi-FI" sz="1600" err="1">
                <a:ea typeface="+mn-lt"/>
                <a:cs typeface="+mn-lt"/>
              </a:rPr>
              <a:t>doctoral</a:t>
            </a:r>
            <a:r>
              <a:rPr lang="fi-FI" sz="1600">
                <a:ea typeface="+mn-lt"/>
                <a:cs typeface="+mn-lt"/>
              </a:rPr>
              <a:t> </a:t>
            </a:r>
            <a:r>
              <a:rPr lang="fi-FI" sz="1600" err="1">
                <a:ea typeface="+mn-lt"/>
                <a:cs typeface="+mn-lt"/>
              </a:rPr>
              <a:t>level</a:t>
            </a:r>
            <a:r>
              <a:rPr lang="fi-FI" sz="1600">
                <a:ea typeface="+mn-lt"/>
                <a:cs typeface="+mn-lt"/>
              </a:rPr>
              <a:t> </a:t>
            </a:r>
            <a:r>
              <a:rPr lang="fi-FI" sz="1600" err="1">
                <a:ea typeface="+mn-lt"/>
                <a:cs typeface="+mn-lt"/>
              </a:rPr>
              <a:t>or</a:t>
            </a:r>
            <a:r>
              <a:rPr lang="fi-FI" sz="1600">
                <a:ea typeface="+mn-lt"/>
                <a:cs typeface="+mn-lt"/>
              </a:rPr>
              <a:t> </a:t>
            </a:r>
            <a:r>
              <a:rPr lang="fi-FI" sz="1600" err="1">
                <a:ea typeface="+mn-lt"/>
                <a:cs typeface="+mn-lt"/>
              </a:rPr>
              <a:t>higher</a:t>
            </a:r>
            <a:r>
              <a:rPr lang="fi-FI" sz="1600">
                <a:ea typeface="+mn-lt"/>
                <a:cs typeface="+mn-lt"/>
              </a:rPr>
              <a:t>) </a:t>
            </a:r>
            <a:r>
              <a:rPr lang="fi-FI" sz="1600" err="1">
                <a:ea typeface="+mn-lt"/>
                <a:cs typeface="+mn-lt"/>
              </a:rPr>
              <a:t>may</a:t>
            </a:r>
            <a:r>
              <a:rPr lang="fi-FI" sz="1600">
                <a:ea typeface="+mn-lt"/>
                <a:cs typeface="+mn-lt"/>
              </a:rPr>
              <a:t> </a:t>
            </a:r>
            <a:r>
              <a:rPr lang="fi-FI" sz="1600" err="1">
                <a:ea typeface="+mn-lt"/>
                <a:cs typeface="+mn-lt"/>
              </a:rPr>
              <a:t>be</a:t>
            </a:r>
            <a:r>
              <a:rPr lang="fi-FI" sz="1600">
                <a:ea typeface="+mn-lt"/>
                <a:cs typeface="+mn-lt"/>
              </a:rPr>
              <a:t> </a:t>
            </a:r>
            <a:r>
              <a:rPr lang="fi-FI" sz="1600" err="1">
                <a:ea typeface="+mn-lt"/>
                <a:cs typeface="+mn-lt"/>
              </a:rPr>
              <a:t>appointed</a:t>
            </a:r>
            <a:r>
              <a:rPr lang="fi-FI" sz="1600">
                <a:ea typeface="+mn-lt"/>
                <a:cs typeface="+mn-lt"/>
              </a:rPr>
              <a:t> </a:t>
            </a:r>
            <a:r>
              <a:rPr lang="fi-FI" sz="1600" err="1">
                <a:ea typeface="+mn-lt"/>
                <a:cs typeface="+mn-lt"/>
              </a:rPr>
              <a:t>from</a:t>
            </a:r>
            <a:r>
              <a:rPr lang="fi-FI" sz="1600">
                <a:ea typeface="+mn-lt"/>
                <a:cs typeface="+mn-lt"/>
              </a:rPr>
              <a:t> </a:t>
            </a:r>
            <a:r>
              <a:rPr lang="fi-FI" sz="1600" err="1">
                <a:ea typeface="+mn-lt"/>
                <a:cs typeface="+mn-lt"/>
              </a:rPr>
              <a:t>the</a:t>
            </a:r>
            <a:r>
              <a:rPr lang="fi-FI" sz="1600">
                <a:ea typeface="+mn-lt"/>
                <a:cs typeface="+mn-lt"/>
              </a:rPr>
              <a:t> home </a:t>
            </a:r>
            <a:r>
              <a:rPr lang="fi-FI" sz="1600" err="1">
                <a:ea typeface="+mn-lt"/>
                <a:cs typeface="+mn-lt"/>
              </a:rPr>
              <a:t>research</a:t>
            </a:r>
            <a:r>
              <a:rPr lang="fi-FI" sz="1600">
                <a:ea typeface="+mn-lt"/>
                <a:cs typeface="+mn-lt"/>
              </a:rPr>
              <a:t> </a:t>
            </a:r>
            <a:r>
              <a:rPr lang="fi-FI" sz="1600" err="1">
                <a:ea typeface="+mn-lt"/>
                <a:cs typeface="+mn-lt"/>
              </a:rPr>
              <a:t>unit</a:t>
            </a:r>
            <a:r>
              <a:rPr lang="fi-FI" sz="1600">
                <a:ea typeface="+mn-lt"/>
                <a:cs typeface="+mn-lt"/>
              </a:rPr>
              <a:t> </a:t>
            </a:r>
            <a:r>
              <a:rPr lang="fi-FI" sz="1600" err="1">
                <a:ea typeface="+mn-lt"/>
                <a:cs typeface="+mn-lt"/>
              </a:rPr>
              <a:t>or</a:t>
            </a:r>
            <a:r>
              <a:rPr lang="fi-FI" sz="1600">
                <a:ea typeface="+mn-lt"/>
                <a:cs typeface="+mn-lt"/>
              </a:rPr>
              <a:t> </a:t>
            </a:r>
            <a:r>
              <a:rPr lang="fi-FI" sz="1600" err="1">
                <a:ea typeface="+mn-lt"/>
                <a:cs typeface="+mn-lt"/>
              </a:rPr>
              <a:t>collaborative</a:t>
            </a:r>
            <a:r>
              <a:rPr lang="fi-FI" sz="1600">
                <a:ea typeface="+mn-lt"/>
                <a:cs typeface="+mn-lt"/>
              </a:rPr>
              <a:t> </a:t>
            </a:r>
            <a:r>
              <a:rPr lang="fi-FI" sz="1600" err="1">
                <a:ea typeface="+mn-lt"/>
                <a:cs typeface="+mn-lt"/>
              </a:rPr>
              <a:t>research</a:t>
            </a:r>
            <a:r>
              <a:rPr lang="fi-FI" sz="1600">
                <a:ea typeface="+mn-lt"/>
                <a:cs typeface="+mn-lt"/>
              </a:rPr>
              <a:t> </a:t>
            </a:r>
            <a:r>
              <a:rPr lang="fi-FI" sz="1600" err="1">
                <a:ea typeface="+mn-lt"/>
                <a:cs typeface="+mn-lt"/>
              </a:rPr>
              <a:t>unit</a:t>
            </a:r>
            <a:r>
              <a:rPr lang="fi-FI" sz="1600">
                <a:ea typeface="+mn-lt"/>
                <a:cs typeface="+mn-lt"/>
              </a:rPr>
              <a:t> at UOULU </a:t>
            </a:r>
            <a:r>
              <a:rPr lang="fi-FI" sz="1600" err="1">
                <a:ea typeface="+mn-lt"/>
                <a:cs typeface="+mn-lt"/>
              </a:rPr>
              <a:t>or</a:t>
            </a:r>
            <a:r>
              <a:rPr lang="fi-FI" sz="1600">
                <a:ea typeface="+mn-lt"/>
                <a:cs typeface="+mn-lt"/>
              </a:rPr>
              <a:t> </a:t>
            </a:r>
            <a:r>
              <a:rPr lang="fi-FI" sz="1600" err="1">
                <a:ea typeface="+mn-lt"/>
                <a:cs typeface="+mn-lt"/>
              </a:rPr>
              <a:t>the</a:t>
            </a:r>
            <a:r>
              <a:rPr lang="fi-FI" sz="1600">
                <a:ea typeface="+mn-lt"/>
                <a:cs typeface="+mn-lt"/>
              </a:rPr>
              <a:t> </a:t>
            </a:r>
            <a:r>
              <a:rPr lang="fi-FI" sz="1600" err="1">
                <a:ea typeface="+mn-lt"/>
                <a:cs typeface="+mn-lt"/>
              </a:rPr>
              <a:t>Partner</a:t>
            </a:r>
            <a:r>
              <a:rPr lang="fi-FI" sz="1600">
                <a:ea typeface="+mn-lt"/>
                <a:cs typeface="+mn-lt"/>
              </a:rPr>
              <a:t> </a:t>
            </a:r>
            <a:r>
              <a:rPr lang="fi-FI" sz="1600" err="1">
                <a:ea typeface="+mn-lt"/>
                <a:cs typeface="+mn-lt"/>
              </a:rPr>
              <a:t>Organisation</a:t>
            </a:r>
            <a:r>
              <a:rPr lang="fi-FI" sz="1600">
                <a:ea typeface="+mn-lt"/>
                <a:cs typeface="+mn-lt"/>
              </a:rPr>
              <a:t>(s) to </a:t>
            </a:r>
            <a:r>
              <a:rPr lang="fi-FI" sz="1600" err="1">
                <a:ea typeface="+mn-lt"/>
                <a:cs typeface="+mn-lt"/>
              </a:rPr>
              <a:t>ensure</a:t>
            </a:r>
            <a:r>
              <a:rPr lang="fi-FI" sz="1600">
                <a:ea typeface="+mn-lt"/>
                <a:cs typeface="+mn-lt"/>
              </a:rPr>
              <a:t> </a:t>
            </a:r>
            <a:r>
              <a:rPr lang="fi-FI" sz="1600" err="1">
                <a:ea typeface="+mn-lt"/>
                <a:cs typeface="+mn-lt"/>
              </a:rPr>
              <a:t>day</a:t>
            </a:r>
            <a:r>
              <a:rPr lang="fi-FI" sz="1600">
                <a:ea typeface="+mn-lt"/>
                <a:cs typeface="+mn-lt"/>
              </a:rPr>
              <a:t>-to-</a:t>
            </a:r>
            <a:r>
              <a:rPr lang="fi-FI" sz="1600" err="1">
                <a:ea typeface="+mn-lt"/>
                <a:cs typeface="+mn-lt"/>
              </a:rPr>
              <a:t>day</a:t>
            </a:r>
            <a:r>
              <a:rPr lang="fi-FI" sz="1600">
                <a:ea typeface="+mn-lt"/>
                <a:cs typeface="+mn-lt"/>
              </a:rPr>
              <a:t> supervision of </a:t>
            </a:r>
            <a:r>
              <a:rPr lang="fi-FI" sz="1600" err="1">
                <a:ea typeface="+mn-lt"/>
                <a:cs typeface="+mn-lt"/>
              </a:rPr>
              <a:t>ESR’s</a:t>
            </a:r>
            <a:r>
              <a:rPr lang="fi-FI" sz="1600">
                <a:ea typeface="+mn-lt"/>
                <a:cs typeface="+mn-lt"/>
              </a:rPr>
              <a:t> and </a:t>
            </a:r>
            <a:r>
              <a:rPr lang="fi-FI" sz="1600" err="1">
                <a:ea typeface="+mn-lt"/>
                <a:cs typeface="+mn-lt"/>
              </a:rPr>
              <a:t>providing</a:t>
            </a:r>
            <a:r>
              <a:rPr lang="fi-FI" sz="1600">
                <a:ea typeface="+mn-lt"/>
                <a:cs typeface="+mn-lt"/>
              </a:rPr>
              <a:t> in-</a:t>
            </a:r>
            <a:r>
              <a:rPr lang="fi-FI" sz="1600" err="1">
                <a:ea typeface="+mn-lt"/>
                <a:cs typeface="+mn-lt"/>
              </a:rPr>
              <a:t>depth</a:t>
            </a:r>
            <a:r>
              <a:rPr lang="fi-FI" sz="1600">
                <a:ea typeface="+mn-lt"/>
                <a:cs typeface="+mn-lt"/>
              </a:rPr>
              <a:t> </a:t>
            </a:r>
            <a:r>
              <a:rPr lang="fi-FI" sz="1600" err="1">
                <a:ea typeface="+mn-lt"/>
                <a:cs typeface="+mn-lt"/>
              </a:rPr>
              <a:t>experience</a:t>
            </a:r>
            <a:r>
              <a:rPr lang="fi-FI" sz="1600">
                <a:ea typeface="+mn-lt"/>
                <a:cs typeface="+mn-lt"/>
              </a:rPr>
              <a:t> and </a:t>
            </a:r>
            <a:r>
              <a:rPr lang="fi-FI" sz="1600" err="1">
                <a:ea typeface="+mn-lt"/>
                <a:cs typeface="+mn-lt"/>
              </a:rPr>
              <a:t>mentoring</a:t>
            </a:r>
            <a:r>
              <a:rPr lang="fi-FI" sz="1600">
                <a:ea typeface="+mn-lt"/>
                <a:cs typeface="+mn-lt"/>
              </a:rPr>
              <a:t> to </a:t>
            </a:r>
            <a:r>
              <a:rPr lang="fi-FI" sz="1600" err="1">
                <a:ea typeface="+mn-lt"/>
                <a:cs typeface="+mn-lt"/>
              </a:rPr>
              <a:t>new</a:t>
            </a:r>
            <a:r>
              <a:rPr lang="fi-FI" sz="1600">
                <a:ea typeface="+mn-lt"/>
                <a:cs typeface="+mn-lt"/>
              </a:rPr>
              <a:t> </a:t>
            </a:r>
            <a:r>
              <a:rPr lang="fi-FI" sz="1600" err="1">
                <a:ea typeface="+mn-lt"/>
                <a:cs typeface="+mn-lt"/>
              </a:rPr>
              <a:t>supervisors</a:t>
            </a:r>
            <a:r>
              <a:rPr lang="fi-FI" sz="1600">
                <a:ea typeface="+mn-lt"/>
                <a:cs typeface="+mn-lt"/>
              </a:rPr>
              <a:t> in EU MSCA </a:t>
            </a:r>
            <a:r>
              <a:rPr lang="fi-FI" sz="1600" err="1">
                <a:ea typeface="+mn-lt"/>
                <a:cs typeface="+mn-lt"/>
              </a:rPr>
              <a:t>programme</a:t>
            </a:r>
            <a:r>
              <a:rPr lang="fi-FI" sz="1600">
                <a:ea typeface="+mn-lt"/>
                <a:cs typeface="+mn-lt"/>
              </a:rPr>
              <a:t>. </a:t>
            </a:r>
            <a:endParaRPr lang="fi-FI"/>
          </a:p>
          <a:p>
            <a:pPr marL="0" indent="0">
              <a:buNone/>
            </a:pPr>
            <a:endParaRPr lang="fi-FI">
              <a:cs typeface="Arial"/>
            </a:endParaRPr>
          </a:p>
        </p:txBody>
      </p:sp>
      <p:sp>
        <p:nvSpPr>
          <p:cNvPr id="7" name="Content Placeholder 2">
            <a:extLst>
              <a:ext uri="{FF2B5EF4-FFF2-40B4-BE49-F238E27FC236}">
                <a16:creationId xmlns:a16="http://schemas.microsoft.com/office/drawing/2014/main" id="{F6E22962-A86B-484E-26C6-4A9009A5AFAF}"/>
              </a:ext>
            </a:extLst>
          </p:cNvPr>
          <p:cNvSpPr txBox="1">
            <a:spLocks/>
          </p:cNvSpPr>
          <p:nvPr/>
        </p:nvSpPr>
        <p:spPr>
          <a:xfrm>
            <a:off x="657469" y="1899139"/>
            <a:ext cx="5637212" cy="5732192"/>
          </a:xfrm>
          <a:prstGeom prst="rect">
            <a:avLst/>
          </a:prstGeom>
        </p:spPr>
        <p:txBody>
          <a:bodyPr vert="horz" lIns="91440" tIns="45720" rIns="91440" bIns="45720" rtlCol="0" anchor="t">
            <a:no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rgbClr val="2340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rgbClr val="2340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rgbClr val="2340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45" indent="-360045"/>
            <a:endParaRPr lang="fi-FI" sz="1600" b="1">
              <a:cs typeface="Arial"/>
            </a:endParaRPr>
          </a:p>
        </p:txBody>
      </p:sp>
      <p:sp>
        <p:nvSpPr>
          <p:cNvPr id="5" name="Sisällön paikkamerkki 2">
            <a:extLst>
              <a:ext uri="{FF2B5EF4-FFF2-40B4-BE49-F238E27FC236}">
                <a16:creationId xmlns:a16="http://schemas.microsoft.com/office/drawing/2014/main" id="{2234C8E7-5C25-F304-8274-0BB3DFC055CF}"/>
              </a:ext>
            </a:extLst>
          </p:cNvPr>
          <p:cNvSpPr txBox="1">
            <a:spLocks/>
          </p:cNvSpPr>
          <p:nvPr/>
        </p:nvSpPr>
        <p:spPr>
          <a:xfrm>
            <a:off x="1199936" y="2286285"/>
            <a:ext cx="3594706" cy="2598574"/>
          </a:xfrm>
          <a:prstGeom prst="rect">
            <a:avLst/>
          </a:prstGeom>
          <a:ln w="28575"/>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rgbClr val="2340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rgbClr val="2340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rgbClr val="2340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Verdana" panose="020B0604030504040204" pitchFamily="34" charset="0"/>
              <a:buNone/>
            </a:pPr>
            <a:r>
              <a:rPr lang="fi-FI" u="sng" err="1">
                <a:cs typeface="Arial"/>
              </a:rPr>
              <a:t>Remember</a:t>
            </a:r>
            <a:r>
              <a:rPr lang="fi-FI" u="sng">
                <a:cs typeface="Arial"/>
              </a:rPr>
              <a:t>:</a:t>
            </a:r>
            <a:endParaRPr lang="fi-FI"/>
          </a:p>
          <a:p>
            <a:pPr marL="0" indent="0" algn="ctr">
              <a:buNone/>
            </a:pPr>
            <a:r>
              <a:rPr lang="fi-FI" err="1">
                <a:cs typeface="Arial"/>
              </a:rPr>
              <a:t>Each</a:t>
            </a:r>
            <a:r>
              <a:rPr lang="fi-FI">
                <a:cs typeface="Arial"/>
              </a:rPr>
              <a:t> ESR </a:t>
            </a:r>
            <a:r>
              <a:rPr lang="fi-FI" err="1">
                <a:cs typeface="Arial"/>
              </a:rPr>
              <a:t>has</a:t>
            </a:r>
            <a:r>
              <a:rPr lang="fi-FI">
                <a:cs typeface="Arial"/>
              </a:rPr>
              <a:t> to </a:t>
            </a:r>
            <a:r>
              <a:rPr lang="fi-FI" err="1">
                <a:cs typeface="Arial"/>
              </a:rPr>
              <a:t>have</a:t>
            </a:r>
            <a:r>
              <a:rPr lang="fi-FI">
                <a:cs typeface="Arial"/>
              </a:rPr>
              <a:t> </a:t>
            </a:r>
            <a:r>
              <a:rPr lang="fi-FI" err="1">
                <a:cs typeface="Arial"/>
              </a:rPr>
              <a:t>second</a:t>
            </a:r>
            <a:r>
              <a:rPr lang="fi-FI">
                <a:cs typeface="Arial"/>
              </a:rPr>
              <a:t> </a:t>
            </a:r>
            <a:r>
              <a:rPr lang="fi-FI" err="1">
                <a:cs typeface="Arial"/>
              </a:rPr>
              <a:t>supervisor</a:t>
            </a:r>
            <a:r>
              <a:rPr lang="fi-FI">
                <a:cs typeface="Arial"/>
              </a:rPr>
              <a:t> </a:t>
            </a:r>
            <a:r>
              <a:rPr lang="fi-FI" err="1">
                <a:cs typeface="Arial"/>
              </a:rPr>
              <a:t>from</a:t>
            </a:r>
            <a:r>
              <a:rPr lang="fi-FI">
                <a:cs typeface="Arial"/>
              </a:rPr>
              <a:t> </a:t>
            </a:r>
            <a:r>
              <a:rPr lang="fi-FI" err="1">
                <a:cs typeface="Arial"/>
              </a:rPr>
              <a:t>partner</a:t>
            </a:r>
            <a:r>
              <a:rPr lang="fi-FI">
                <a:cs typeface="Arial"/>
              </a:rPr>
              <a:t> </a:t>
            </a:r>
            <a:r>
              <a:rPr lang="fi-FI" err="1">
                <a:cs typeface="Arial"/>
              </a:rPr>
              <a:t>organisation</a:t>
            </a:r>
            <a:r>
              <a:rPr lang="fi-FI">
                <a:cs typeface="Arial"/>
              </a:rPr>
              <a:t>  </a:t>
            </a:r>
            <a:endParaRPr lang="fi-FI"/>
          </a:p>
        </p:txBody>
      </p:sp>
    </p:spTree>
    <p:extLst>
      <p:ext uri="{BB962C8B-B14F-4D97-AF65-F5344CB8AC3E}">
        <p14:creationId xmlns:p14="http://schemas.microsoft.com/office/powerpoint/2010/main" val="3535028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51EF-3731-4DEE-B8FF-72AE660DF67B}"/>
              </a:ext>
            </a:extLst>
          </p:cNvPr>
          <p:cNvSpPr>
            <a:spLocks noGrp="1"/>
          </p:cNvSpPr>
          <p:nvPr>
            <p:ph type="title"/>
          </p:nvPr>
        </p:nvSpPr>
        <p:spPr/>
        <p:txBody>
          <a:bodyPr/>
          <a:lstStyle/>
          <a:p>
            <a:r>
              <a:rPr lang="fi-FI"/>
              <a:t>Supervision</a:t>
            </a:r>
          </a:p>
        </p:txBody>
      </p:sp>
      <p:sp>
        <p:nvSpPr>
          <p:cNvPr id="5" name="Content Placeholder 2">
            <a:extLst>
              <a:ext uri="{FF2B5EF4-FFF2-40B4-BE49-F238E27FC236}">
                <a16:creationId xmlns:a16="http://schemas.microsoft.com/office/drawing/2014/main" id="{503399C3-25E2-49B6-21F3-95C8E477503B}"/>
              </a:ext>
            </a:extLst>
          </p:cNvPr>
          <p:cNvSpPr txBox="1">
            <a:spLocks/>
          </p:cNvSpPr>
          <p:nvPr/>
        </p:nvSpPr>
        <p:spPr>
          <a:xfrm>
            <a:off x="6054588" y="446177"/>
            <a:ext cx="5508786" cy="4679091"/>
          </a:xfrm>
          <a:prstGeom prst="rect">
            <a:avLst/>
          </a:prstGeom>
        </p:spPr>
        <p:txBody>
          <a:bodyPr vert="horz" lIns="91440" tIns="45720" rIns="91440" bIns="45720" rtlCol="0" anchor="t">
            <a:no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chemeClr val="tx1"/>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chemeClr val="tx1"/>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chemeClr val="tx1"/>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chemeClr val="tx1"/>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b="1" err="1">
                <a:solidFill>
                  <a:srgbClr val="23408F"/>
                </a:solidFill>
                <a:ea typeface="+mn-lt"/>
                <a:cs typeface="+mn-lt"/>
              </a:rPr>
              <a:t>Responsibilities</a:t>
            </a:r>
            <a:r>
              <a:rPr lang="fi-FI" sz="1800" b="1">
                <a:solidFill>
                  <a:srgbClr val="23408F"/>
                </a:solidFill>
                <a:ea typeface="+mn-lt"/>
                <a:cs typeface="+mn-lt"/>
              </a:rPr>
              <a:t> of </a:t>
            </a:r>
            <a:r>
              <a:rPr lang="fi-FI" sz="1800" b="1" err="1">
                <a:solidFill>
                  <a:srgbClr val="23408F"/>
                </a:solidFill>
                <a:ea typeface="+mn-lt"/>
                <a:cs typeface="+mn-lt"/>
              </a:rPr>
              <a:t>the</a:t>
            </a:r>
            <a:r>
              <a:rPr lang="fi-FI" sz="1800" b="1">
                <a:solidFill>
                  <a:srgbClr val="23408F"/>
                </a:solidFill>
                <a:ea typeface="+mn-lt"/>
                <a:cs typeface="+mn-lt"/>
              </a:rPr>
              <a:t> </a:t>
            </a:r>
            <a:r>
              <a:rPr lang="fi-FI" sz="1800" b="1" err="1">
                <a:solidFill>
                  <a:srgbClr val="23408F"/>
                </a:solidFill>
                <a:ea typeface="+mn-lt"/>
                <a:cs typeface="+mn-lt"/>
              </a:rPr>
              <a:t>Supervisors</a:t>
            </a:r>
            <a:r>
              <a:rPr lang="fi-FI" sz="1800" b="1">
                <a:solidFill>
                  <a:srgbClr val="23408F"/>
                </a:solidFill>
                <a:ea typeface="+mn-lt"/>
                <a:cs typeface="+mn-lt"/>
              </a:rPr>
              <a:t>:</a:t>
            </a:r>
            <a:endParaRPr lang="en-US" sz="1800" b="1">
              <a:solidFill>
                <a:srgbClr val="23408F"/>
              </a:solidFill>
              <a:ea typeface="+mn-lt"/>
              <a:cs typeface="+mn-lt"/>
            </a:endParaRPr>
          </a:p>
          <a:p>
            <a:pPr marL="360045" indent="-360045"/>
            <a:r>
              <a:rPr lang="fi-FI" sz="1600" err="1">
                <a:solidFill>
                  <a:srgbClr val="23408F"/>
                </a:solidFill>
                <a:ea typeface="+mn-lt"/>
                <a:cs typeface="+mn-lt"/>
              </a:rPr>
              <a:t>Facilitate</a:t>
            </a:r>
            <a:r>
              <a:rPr lang="fi-FI" sz="1600">
                <a:solidFill>
                  <a:srgbClr val="23408F"/>
                </a:solidFill>
                <a:ea typeface="+mn-lt"/>
                <a:cs typeface="+mn-lt"/>
              </a:rPr>
              <a:t> </a:t>
            </a:r>
            <a:r>
              <a:rPr lang="fi-FI" sz="1600" err="1">
                <a:solidFill>
                  <a:srgbClr val="23408F"/>
                </a:solidFill>
                <a:ea typeface="+mn-lt"/>
                <a:cs typeface="+mn-lt"/>
              </a:rPr>
              <a:t>access</a:t>
            </a:r>
            <a:r>
              <a:rPr lang="fi-FI" sz="1600">
                <a:solidFill>
                  <a:srgbClr val="23408F"/>
                </a:solidFill>
                <a:ea typeface="+mn-lt"/>
                <a:cs typeface="+mn-lt"/>
              </a:rPr>
              <a:t> to </a:t>
            </a:r>
            <a:r>
              <a:rPr lang="fi-FI" sz="1600" err="1">
                <a:solidFill>
                  <a:srgbClr val="23408F"/>
                </a:solidFill>
                <a:ea typeface="+mn-lt"/>
                <a:cs typeface="+mn-lt"/>
              </a:rPr>
              <a:t>the</a:t>
            </a:r>
            <a:r>
              <a:rPr lang="fi-FI" sz="1600">
                <a:solidFill>
                  <a:srgbClr val="23408F"/>
                </a:solidFill>
                <a:ea typeface="+mn-lt"/>
                <a:cs typeface="+mn-lt"/>
              </a:rPr>
              <a:t> </a:t>
            </a:r>
            <a:r>
              <a:rPr lang="fi-FI" sz="1600" err="1">
                <a:solidFill>
                  <a:srgbClr val="23408F"/>
                </a:solidFill>
                <a:ea typeface="+mn-lt"/>
                <a:cs typeface="+mn-lt"/>
              </a:rPr>
              <a:t>research</a:t>
            </a:r>
            <a:r>
              <a:rPr lang="fi-FI" sz="1600">
                <a:solidFill>
                  <a:srgbClr val="23408F"/>
                </a:solidFill>
                <a:ea typeface="+mn-lt"/>
                <a:cs typeface="+mn-lt"/>
              </a:rPr>
              <a:t> </a:t>
            </a:r>
            <a:r>
              <a:rPr lang="fi-FI" sz="1600" err="1">
                <a:solidFill>
                  <a:srgbClr val="23408F"/>
                </a:solidFill>
                <a:ea typeface="+mn-lt"/>
                <a:cs typeface="+mn-lt"/>
              </a:rPr>
              <a:t>equipment</a:t>
            </a:r>
            <a:r>
              <a:rPr lang="fi-FI" sz="1600">
                <a:solidFill>
                  <a:srgbClr val="23408F"/>
                </a:solidFill>
                <a:ea typeface="+mn-lt"/>
                <a:cs typeface="+mn-lt"/>
              </a:rPr>
              <a:t>, </a:t>
            </a:r>
            <a:r>
              <a:rPr lang="fi-FI" sz="1600" err="1">
                <a:solidFill>
                  <a:srgbClr val="23408F"/>
                </a:solidFill>
                <a:ea typeface="+mn-lt"/>
                <a:cs typeface="+mn-lt"/>
              </a:rPr>
              <a:t>resources</a:t>
            </a:r>
            <a:r>
              <a:rPr lang="fi-FI" sz="1600">
                <a:solidFill>
                  <a:srgbClr val="23408F"/>
                </a:solidFill>
                <a:ea typeface="+mn-lt"/>
                <a:cs typeface="+mn-lt"/>
              </a:rPr>
              <a:t>, </a:t>
            </a:r>
            <a:r>
              <a:rPr lang="fi-FI" sz="1600" err="1">
                <a:solidFill>
                  <a:srgbClr val="23408F"/>
                </a:solidFill>
                <a:ea typeface="+mn-lt"/>
                <a:cs typeface="+mn-lt"/>
              </a:rPr>
              <a:t>necessary</a:t>
            </a:r>
            <a:r>
              <a:rPr lang="fi-FI" sz="1600">
                <a:solidFill>
                  <a:srgbClr val="23408F"/>
                </a:solidFill>
                <a:ea typeface="+mn-lt"/>
                <a:cs typeface="+mn-lt"/>
              </a:rPr>
              <a:t> </a:t>
            </a:r>
            <a:r>
              <a:rPr lang="fi-FI" sz="1600" err="1">
                <a:solidFill>
                  <a:srgbClr val="23408F"/>
                </a:solidFill>
                <a:ea typeface="+mn-lt"/>
                <a:cs typeface="+mn-lt"/>
              </a:rPr>
              <a:t>backgound</a:t>
            </a:r>
            <a:r>
              <a:rPr lang="fi-FI" sz="1600">
                <a:solidFill>
                  <a:srgbClr val="23408F"/>
                </a:solidFill>
                <a:ea typeface="+mn-lt"/>
                <a:cs typeface="+mn-lt"/>
              </a:rPr>
              <a:t> and </a:t>
            </a:r>
            <a:r>
              <a:rPr lang="fi-FI" sz="1600" err="1">
                <a:solidFill>
                  <a:srgbClr val="23408F"/>
                </a:solidFill>
                <a:ea typeface="+mn-lt"/>
                <a:cs typeface="+mn-lt"/>
              </a:rPr>
              <a:t>results</a:t>
            </a:r>
            <a:r>
              <a:rPr lang="fi-FI" sz="1600">
                <a:solidFill>
                  <a:srgbClr val="23408F"/>
                </a:solidFill>
                <a:ea typeface="+mn-lt"/>
                <a:cs typeface="+mn-lt"/>
              </a:rPr>
              <a:t> </a:t>
            </a:r>
            <a:r>
              <a:rPr lang="fi-FI" sz="1600" err="1">
                <a:solidFill>
                  <a:srgbClr val="23408F"/>
                </a:solidFill>
                <a:ea typeface="+mn-lt"/>
                <a:cs typeface="+mn-lt"/>
              </a:rPr>
              <a:t>needed</a:t>
            </a:r>
            <a:endParaRPr lang="fi-FI" sz="1600">
              <a:solidFill>
                <a:srgbClr val="23408F"/>
              </a:solidFill>
              <a:ea typeface="+mn-lt"/>
              <a:cs typeface="+mn-lt"/>
            </a:endParaRPr>
          </a:p>
          <a:p>
            <a:pPr marL="360045" indent="-360045"/>
            <a:r>
              <a:rPr lang="fi-FI" sz="1600" err="1">
                <a:solidFill>
                  <a:srgbClr val="23408F"/>
                </a:solidFill>
                <a:cs typeface="Arial"/>
              </a:rPr>
              <a:t>Provide</a:t>
            </a:r>
            <a:r>
              <a:rPr lang="fi-FI" sz="1600">
                <a:solidFill>
                  <a:srgbClr val="23408F"/>
                </a:solidFill>
                <a:cs typeface="Arial"/>
              </a:rPr>
              <a:t> </a:t>
            </a:r>
            <a:r>
              <a:rPr lang="fi-FI" sz="1600" err="1">
                <a:solidFill>
                  <a:srgbClr val="23408F"/>
                </a:solidFill>
                <a:cs typeface="Arial"/>
              </a:rPr>
              <a:t>all</a:t>
            </a:r>
            <a:r>
              <a:rPr lang="fi-FI" sz="1600">
                <a:solidFill>
                  <a:srgbClr val="23408F"/>
                </a:solidFill>
                <a:cs typeface="Arial"/>
              </a:rPr>
              <a:t> </a:t>
            </a:r>
            <a:r>
              <a:rPr lang="fi-FI" sz="1600" err="1">
                <a:solidFill>
                  <a:srgbClr val="23408F"/>
                </a:solidFill>
                <a:cs typeface="Arial"/>
              </a:rPr>
              <a:t>necessary</a:t>
            </a:r>
            <a:r>
              <a:rPr lang="fi-FI" sz="1600">
                <a:solidFill>
                  <a:srgbClr val="23408F"/>
                </a:solidFill>
                <a:cs typeface="Arial"/>
              </a:rPr>
              <a:t> </a:t>
            </a:r>
            <a:r>
              <a:rPr lang="fi-FI" sz="1600" err="1">
                <a:solidFill>
                  <a:srgbClr val="23408F"/>
                </a:solidFill>
                <a:cs typeface="Arial"/>
              </a:rPr>
              <a:t>information</a:t>
            </a:r>
            <a:r>
              <a:rPr lang="fi-FI" sz="1600">
                <a:solidFill>
                  <a:srgbClr val="23408F"/>
                </a:solidFill>
                <a:cs typeface="Arial"/>
              </a:rPr>
              <a:t> </a:t>
            </a:r>
            <a:r>
              <a:rPr lang="fi-FI" sz="1600" err="1">
                <a:solidFill>
                  <a:srgbClr val="23408F"/>
                </a:solidFill>
                <a:cs typeface="Arial"/>
              </a:rPr>
              <a:t>needed</a:t>
            </a:r>
            <a:r>
              <a:rPr lang="fi-FI" sz="1600">
                <a:solidFill>
                  <a:srgbClr val="23408F"/>
                </a:solidFill>
                <a:cs typeface="Arial"/>
              </a:rPr>
              <a:t> at </a:t>
            </a:r>
            <a:r>
              <a:rPr lang="fi-FI" sz="1600" err="1">
                <a:solidFill>
                  <a:srgbClr val="23408F"/>
                </a:solidFill>
                <a:cs typeface="Arial"/>
              </a:rPr>
              <a:t>the</a:t>
            </a:r>
            <a:r>
              <a:rPr lang="fi-FI" sz="1600">
                <a:solidFill>
                  <a:srgbClr val="23408F"/>
                </a:solidFill>
                <a:cs typeface="Arial"/>
              </a:rPr>
              <a:t> </a:t>
            </a:r>
            <a:r>
              <a:rPr lang="fi-FI" sz="1600" err="1">
                <a:solidFill>
                  <a:srgbClr val="23408F"/>
                </a:solidFill>
                <a:cs typeface="Arial"/>
              </a:rPr>
              <a:t>beginning</a:t>
            </a:r>
            <a:r>
              <a:rPr lang="fi-FI" sz="1600">
                <a:solidFill>
                  <a:srgbClr val="23408F"/>
                </a:solidFill>
                <a:cs typeface="Arial"/>
              </a:rPr>
              <a:t> of </a:t>
            </a:r>
            <a:r>
              <a:rPr lang="fi-FI" sz="1600" err="1">
                <a:solidFill>
                  <a:srgbClr val="23408F"/>
                </a:solidFill>
                <a:cs typeface="Arial"/>
              </a:rPr>
              <a:t>the</a:t>
            </a:r>
            <a:r>
              <a:rPr lang="fi-FI" sz="1600">
                <a:solidFill>
                  <a:srgbClr val="23408F"/>
                </a:solidFill>
                <a:cs typeface="Arial"/>
              </a:rPr>
              <a:t> ESR </a:t>
            </a:r>
            <a:r>
              <a:rPr lang="fi-FI" sz="1600" err="1">
                <a:solidFill>
                  <a:srgbClr val="23408F"/>
                </a:solidFill>
                <a:cs typeface="Arial"/>
              </a:rPr>
              <a:t>project</a:t>
            </a:r>
            <a:endParaRPr lang="fi-FI" sz="1600">
              <a:solidFill>
                <a:srgbClr val="23408F"/>
              </a:solidFill>
              <a:cs typeface="Arial"/>
            </a:endParaRPr>
          </a:p>
          <a:p>
            <a:pPr marL="360045" indent="-360045"/>
            <a:r>
              <a:rPr lang="fi-FI" sz="1600" err="1">
                <a:solidFill>
                  <a:srgbClr val="23408F"/>
                </a:solidFill>
                <a:cs typeface="Arial"/>
              </a:rPr>
              <a:t>Raise</a:t>
            </a:r>
            <a:r>
              <a:rPr lang="fi-FI" sz="1600">
                <a:solidFill>
                  <a:srgbClr val="23408F"/>
                </a:solidFill>
                <a:cs typeface="Arial"/>
              </a:rPr>
              <a:t> </a:t>
            </a:r>
            <a:r>
              <a:rPr lang="fi-FI" sz="1600" err="1">
                <a:solidFill>
                  <a:srgbClr val="23408F"/>
                </a:solidFill>
                <a:cs typeface="Arial"/>
              </a:rPr>
              <a:t>awareness</a:t>
            </a:r>
            <a:r>
              <a:rPr lang="fi-FI" sz="1600">
                <a:solidFill>
                  <a:srgbClr val="23408F"/>
                </a:solidFill>
                <a:cs typeface="Arial"/>
              </a:rPr>
              <a:t> on </a:t>
            </a:r>
            <a:r>
              <a:rPr lang="fi-FI" sz="1600" b="1" i="1" err="1">
                <a:solidFill>
                  <a:srgbClr val="23408F"/>
                </a:solidFill>
                <a:cs typeface="Arial"/>
              </a:rPr>
              <a:t>ethics</a:t>
            </a:r>
            <a:r>
              <a:rPr lang="fi-FI" sz="1600" b="1" i="1">
                <a:solidFill>
                  <a:srgbClr val="23408F"/>
                </a:solidFill>
                <a:cs typeface="Arial"/>
              </a:rPr>
              <a:t>, </a:t>
            </a:r>
            <a:r>
              <a:rPr lang="fi-FI" sz="1600" b="1" i="1" err="1">
                <a:solidFill>
                  <a:srgbClr val="23408F"/>
                </a:solidFill>
                <a:cs typeface="Arial"/>
              </a:rPr>
              <a:t>research</a:t>
            </a:r>
            <a:r>
              <a:rPr lang="fi-FI" sz="1600" b="1" i="1">
                <a:solidFill>
                  <a:srgbClr val="23408F"/>
                </a:solidFill>
                <a:cs typeface="Arial"/>
              </a:rPr>
              <a:t> </a:t>
            </a:r>
            <a:r>
              <a:rPr lang="fi-FI" sz="1600" b="1" i="1" err="1">
                <a:solidFill>
                  <a:srgbClr val="23408F"/>
                </a:solidFill>
                <a:cs typeface="Arial"/>
              </a:rPr>
              <a:t>integrity</a:t>
            </a:r>
            <a:r>
              <a:rPr lang="fi-FI" sz="1600" b="1" i="1">
                <a:solidFill>
                  <a:srgbClr val="23408F"/>
                </a:solidFill>
                <a:cs typeface="Arial"/>
              </a:rPr>
              <a:t> and </a:t>
            </a:r>
            <a:r>
              <a:rPr lang="fi-FI" sz="1600" b="1" i="1" err="1">
                <a:solidFill>
                  <a:srgbClr val="23408F"/>
                </a:solidFill>
                <a:cs typeface="Arial"/>
              </a:rPr>
              <a:t>any</a:t>
            </a:r>
            <a:r>
              <a:rPr lang="fi-FI" sz="1600" b="1" i="1">
                <a:solidFill>
                  <a:srgbClr val="23408F"/>
                </a:solidFill>
                <a:cs typeface="Arial"/>
              </a:rPr>
              <a:t> </a:t>
            </a:r>
            <a:r>
              <a:rPr lang="fi-FI" sz="1600" b="1" i="1" err="1">
                <a:solidFill>
                  <a:srgbClr val="23408F"/>
                </a:solidFill>
                <a:cs typeface="Arial"/>
              </a:rPr>
              <a:t>relevant</a:t>
            </a:r>
            <a:r>
              <a:rPr lang="fi-FI" sz="1600" b="1" i="1">
                <a:solidFill>
                  <a:srgbClr val="23408F"/>
                </a:solidFill>
                <a:cs typeface="Arial"/>
              </a:rPr>
              <a:t> </a:t>
            </a:r>
            <a:r>
              <a:rPr lang="fi-FI" sz="1600" b="1" i="1" err="1">
                <a:solidFill>
                  <a:srgbClr val="23408F"/>
                </a:solidFill>
                <a:cs typeface="Arial"/>
              </a:rPr>
              <a:t>diversity</a:t>
            </a:r>
            <a:r>
              <a:rPr lang="fi-FI" sz="1600" b="1" i="1">
                <a:solidFill>
                  <a:srgbClr val="23408F"/>
                </a:solidFill>
                <a:cs typeface="Arial"/>
              </a:rPr>
              <a:t> </a:t>
            </a:r>
            <a:r>
              <a:rPr lang="fi-FI" sz="1600" b="1" i="1" err="1">
                <a:solidFill>
                  <a:srgbClr val="23408F"/>
                </a:solidFill>
                <a:cs typeface="Arial"/>
              </a:rPr>
              <a:t>issues</a:t>
            </a:r>
            <a:endParaRPr lang="fi-FI" sz="1600" b="1" i="1">
              <a:solidFill>
                <a:srgbClr val="23408F"/>
              </a:solidFill>
              <a:cs typeface="Arial"/>
            </a:endParaRPr>
          </a:p>
          <a:p>
            <a:pPr marL="360045" indent="-360045"/>
            <a:r>
              <a:rPr lang="fi-FI" sz="1600" err="1">
                <a:solidFill>
                  <a:srgbClr val="23408F"/>
                </a:solidFill>
                <a:cs typeface="Arial"/>
              </a:rPr>
              <a:t>Must</a:t>
            </a:r>
            <a:r>
              <a:rPr lang="fi-FI" sz="1600">
                <a:solidFill>
                  <a:srgbClr val="23408F"/>
                </a:solidFill>
                <a:cs typeface="Arial"/>
              </a:rPr>
              <a:t> </a:t>
            </a:r>
            <a:r>
              <a:rPr lang="fi-FI" sz="1600" err="1">
                <a:solidFill>
                  <a:srgbClr val="23408F"/>
                </a:solidFill>
                <a:cs typeface="Arial"/>
              </a:rPr>
              <a:t>reserve</a:t>
            </a:r>
            <a:r>
              <a:rPr lang="fi-FI" sz="1600">
                <a:solidFill>
                  <a:srgbClr val="23408F"/>
                </a:solidFill>
                <a:cs typeface="Arial"/>
              </a:rPr>
              <a:t> </a:t>
            </a:r>
            <a:r>
              <a:rPr lang="fi-FI" sz="1600" b="1" i="1" err="1">
                <a:solidFill>
                  <a:srgbClr val="23408F"/>
                </a:solidFill>
                <a:cs typeface="Arial"/>
              </a:rPr>
              <a:t>sufficient</a:t>
            </a:r>
            <a:r>
              <a:rPr lang="fi-FI" sz="1600" b="1" i="1">
                <a:solidFill>
                  <a:srgbClr val="23408F"/>
                </a:solidFill>
                <a:cs typeface="Arial"/>
              </a:rPr>
              <a:t> </a:t>
            </a:r>
            <a:r>
              <a:rPr lang="fi-FI" sz="1600" b="1" i="1" err="1">
                <a:solidFill>
                  <a:srgbClr val="23408F"/>
                </a:solidFill>
                <a:cs typeface="Arial"/>
              </a:rPr>
              <a:t>weekly</a:t>
            </a:r>
            <a:r>
              <a:rPr lang="fi-FI" sz="1600" b="1" i="1">
                <a:solidFill>
                  <a:srgbClr val="23408F"/>
                </a:solidFill>
                <a:cs typeface="Arial"/>
              </a:rPr>
              <a:t> </a:t>
            </a:r>
            <a:r>
              <a:rPr lang="fi-FI" sz="1600" b="1" i="1" err="1">
                <a:solidFill>
                  <a:srgbClr val="23408F"/>
                </a:solidFill>
                <a:cs typeface="Arial"/>
              </a:rPr>
              <a:t>time</a:t>
            </a:r>
            <a:r>
              <a:rPr lang="fi-FI" sz="1600">
                <a:solidFill>
                  <a:srgbClr val="23408F"/>
                </a:solidFill>
                <a:cs typeface="Arial"/>
              </a:rPr>
              <a:t> for </a:t>
            </a:r>
            <a:r>
              <a:rPr lang="fi-FI" sz="1600" err="1">
                <a:solidFill>
                  <a:srgbClr val="23408F"/>
                </a:solidFill>
                <a:cs typeface="Arial"/>
              </a:rPr>
              <a:t>support</a:t>
            </a:r>
            <a:r>
              <a:rPr lang="fi-FI" sz="1600">
                <a:solidFill>
                  <a:srgbClr val="23408F"/>
                </a:solidFill>
                <a:cs typeface="Arial"/>
              </a:rPr>
              <a:t> </a:t>
            </a:r>
            <a:r>
              <a:rPr lang="fi-FI" sz="1600" err="1">
                <a:solidFill>
                  <a:srgbClr val="23408F"/>
                </a:solidFill>
                <a:cs typeface="Arial"/>
              </a:rPr>
              <a:t>the</a:t>
            </a:r>
            <a:r>
              <a:rPr lang="fi-FI" sz="1600">
                <a:solidFill>
                  <a:srgbClr val="23408F"/>
                </a:solidFill>
                <a:cs typeface="Arial"/>
              </a:rPr>
              <a:t> ESR </a:t>
            </a:r>
            <a:r>
              <a:rPr lang="fi-FI" sz="1600" err="1">
                <a:solidFill>
                  <a:srgbClr val="23408F"/>
                </a:solidFill>
                <a:cs typeface="Arial"/>
              </a:rPr>
              <a:t>including</a:t>
            </a:r>
            <a:r>
              <a:rPr lang="fi-FI" sz="1600">
                <a:solidFill>
                  <a:srgbClr val="23408F"/>
                </a:solidFill>
                <a:cs typeface="Arial"/>
              </a:rPr>
              <a:t> </a:t>
            </a:r>
            <a:r>
              <a:rPr lang="fi-FI" sz="1600" err="1">
                <a:solidFill>
                  <a:srgbClr val="23408F"/>
                </a:solidFill>
                <a:cs typeface="Arial"/>
              </a:rPr>
              <a:t>career</a:t>
            </a:r>
            <a:r>
              <a:rPr lang="fi-FI" sz="1600">
                <a:solidFill>
                  <a:srgbClr val="23408F"/>
                </a:solidFill>
                <a:cs typeface="Arial"/>
              </a:rPr>
              <a:t> </a:t>
            </a:r>
            <a:r>
              <a:rPr lang="fi-FI" sz="1600" err="1">
                <a:solidFill>
                  <a:srgbClr val="23408F"/>
                </a:solidFill>
                <a:cs typeface="Arial"/>
              </a:rPr>
              <a:t>guidance</a:t>
            </a:r>
            <a:endParaRPr lang="fi-FI" sz="1600">
              <a:solidFill>
                <a:srgbClr val="23408F"/>
              </a:solidFill>
              <a:cs typeface="Arial"/>
            </a:endParaRPr>
          </a:p>
          <a:p>
            <a:pPr marL="360045" indent="-360045"/>
            <a:r>
              <a:rPr lang="fi-FI" sz="1600" err="1">
                <a:solidFill>
                  <a:srgbClr val="23408F"/>
                </a:solidFill>
                <a:cs typeface="Arial"/>
              </a:rPr>
              <a:t>Supervisors</a:t>
            </a:r>
            <a:r>
              <a:rPr lang="fi-FI" sz="1600">
                <a:solidFill>
                  <a:srgbClr val="23408F"/>
                </a:solidFill>
                <a:cs typeface="Arial"/>
              </a:rPr>
              <a:t> </a:t>
            </a:r>
            <a:r>
              <a:rPr lang="fi-FI" sz="1600" err="1">
                <a:solidFill>
                  <a:srgbClr val="23408F"/>
                </a:solidFill>
                <a:cs typeface="Arial"/>
              </a:rPr>
              <a:t>are</a:t>
            </a:r>
            <a:r>
              <a:rPr lang="fi-FI" sz="1600">
                <a:solidFill>
                  <a:srgbClr val="23408F"/>
                </a:solidFill>
                <a:cs typeface="Arial"/>
              </a:rPr>
              <a:t> </a:t>
            </a:r>
            <a:r>
              <a:rPr lang="fi-FI" sz="1600" err="1">
                <a:solidFill>
                  <a:srgbClr val="23408F"/>
                </a:solidFill>
                <a:cs typeface="Arial"/>
              </a:rPr>
              <a:t>committed</a:t>
            </a:r>
            <a:r>
              <a:rPr lang="fi-FI" sz="1600">
                <a:solidFill>
                  <a:srgbClr val="23408F"/>
                </a:solidFill>
                <a:cs typeface="Arial"/>
              </a:rPr>
              <a:t> to </a:t>
            </a:r>
            <a:r>
              <a:rPr lang="fi-FI" sz="1600" err="1">
                <a:solidFill>
                  <a:srgbClr val="23408F"/>
                </a:solidFill>
                <a:cs typeface="Arial"/>
              </a:rPr>
              <a:t>writing</a:t>
            </a:r>
            <a:r>
              <a:rPr lang="fi-FI" sz="1600">
                <a:solidFill>
                  <a:srgbClr val="23408F"/>
                </a:solidFill>
                <a:cs typeface="Arial"/>
              </a:rPr>
              <a:t> and </a:t>
            </a:r>
            <a:r>
              <a:rPr lang="fi-FI" sz="1600" err="1">
                <a:solidFill>
                  <a:srgbClr val="23408F"/>
                </a:solidFill>
                <a:cs typeface="Arial"/>
              </a:rPr>
              <a:t>commenting</a:t>
            </a:r>
            <a:r>
              <a:rPr lang="fi-FI" sz="1600">
                <a:solidFill>
                  <a:srgbClr val="23408F"/>
                </a:solidFill>
                <a:cs typeface="Arial"/>
              </a:rPr>
              <a:t> of </a:t>
            </a:r>
            <a:r>
              <a:rPr lang="fi-FI" sz="1600" err="1">
                <a:solidFill>
                  <a:srgbClr val="23408F"/>
                </a:solidFill>
                <a:cs typeface="Arial"/>
              </a:rPr>
              <a:t>publication</a:t>
            </a:r>
            <a:r>
              <a:rPr lang="fi-FI" sz="1600">
                <a:solidFill>
                  <a:srgbClr val="23408F"/>
                </a:solidFill>
                <a:cs typeface="Arial"/>
              </a:rPr>
              <a:t> </a:t>
            </a:r>
            <a:r>
              <a:rPr lang="fi-FI" sz="1600" err="1">
                <a:solidFill>
                  <a:srgbClr val="23408F"/>
                </a:solidFill>
                <a:cs typeface="Arial"/>
              </a:rPr>
              <a:t>manuscripts</a:t>
            </a:r>
            <a:r>
              <a:rPr lang="fi-FI" sz="1600">
                <a:solidFill>
                  <a:srgbClr val="23408F"/>
                </a:solidFill>
                <a:cs typeface="Arial"/>
              </a:rPr>
              <a:t>, </a:t>
            </a:r>
            <a:r>
              <a:rPr lang="fi-FI" sz="1600" err="1">
                <a:solidFill>
                  <a:srgbClr val="23408F"/>
                </a:solidFill>
                <a:cs typeface="Arial"/>
              </a:rPr>
              <a:t>research</a:t>
            </a:r>
            <a:r>
              <a:rPr lang="fi-FI" sz="1600">
                <a:solidFill>
                  <a:srgbClr val="23408F"/>
                </a:solidFill>
                <a:cs typeface="Arial"/>
              </a:rPr>
              <a:t> </a:t>
            </a:r>
            <a:r>
              <a:rPr lang="fi-FI" sz="1600" err="1">
                <a:solidFill>
                  <a:srgbClr val="23408F"/>
                </a:solidFill>
                <a:cs typeface="Arial"/>
              </a:rPr>
              <a:t>reports</a:t>
            </a:r>
            <a:r>
              <a:rPr lang="fi-FI" sz="1600">
                <a:solidFill>
                  <a:srgbClr val="23408F"/>
                </a:solidFill>
                <a:cs typeface="Arial"/>
              </a:rPr>
              <a:t>, data </a:t>
            </a:r>
            <a:r>
              <a:rPr lang="fi-FI" sz="1600" err="1">
                <a:solidFill>
                  <a:srgbClr val="23408F"/>
                </a:solidFill>
                <a:cs typeface="Arial"/>
              </a:rPr>
              <a:t>processing</a:t>
            </a:r>
            <a:r>
              <a:rPr lang="fi-FI" sz="1600">
                <a:solidFill>
                  <a:srgbClr val="23408F"/>
                </a:solidFill>
                <a:cs typeface="Arial"/>
              </a:rPr>
              <a:t> and </a:t>
            </a:r>
            <a:r>
              <a:rPr lang="fi-FI" sz="1600" err="1">
                <a:solidFill>
                  <a:srgbClr val="23408F"/>
                </a:solidFill>
                <a:cs typeface="Arial"/>
              </a:rPr>
              <a:t>research</a:t>
            </a:r>
            <a:r>
              <a:rPr lang="fi-FI" sz="1600">
                <a:solidFill>
                  <a:srgbClr val="23408F"/>
                </a:solidFill>
                <a:cs typeface="Arial"/>
              </a:rPr>
              <a:t> </a:t>
            </a:r>
            <a:r>
              <a:rPr lang="fi-FI" sz="1600" err="1">
                <a:solidFill>
                  <a:srgbClr val="23408F"/>
                </a:solidFill>
                <a:cs typeface="Arial"/>
              </a:rPr>
              <a:t>progress</a:t>
            </a:r>
            <a:endParaRPr lang="fi-FI" sz="1600">
              <a:solidFill>
                <a:srgbClr val="23408F"/>
              </a:solidFill>
              <a:cs typeface="Arial"/>
            </a:endParaRPr>
          </a:p>
          <a:p>
            <a:pPr marL="360045" indent="-360045"/>
            <a:r>
              <a:rPr lang="fi-FI" sz="1600" err="1">
                <a:solidFill>
                  <a:srgbClr val="23408F"/>
                </a:solidFill>
                <a:cs typeface="Arial"/>
              </a:rPr>
              <a:t>The</a:t>
            </a:r>
            <a:r>
              <a:rPr lang="fi-FI" sz="1600">
                <a:solidFill>
                  <a:srgbClr val="23408F"/>
                </a:solidFill>
                <a:cs typeface="Arial"/>
              </a:rPr>
              <a:t> </a:t>
            </a:r>
            <a:r>
              <a:rPr lang="fi-FI" sz="1600" err="1">
                <a:solidFill>
                  <a:srgbClr val="23408F"/>
                </a:solidFill>
                <a:cs typeface="Arial"/>
              </a:rPr>
              <a:t>supervisors</a:t>
            </a:r>
            <a:r>
              <a:rPr lang="fi-FI" sz="1600">
                <a:solidFill>
                  <a:srgbClr val="23408F"/>
                </a:solidFill>
                <a:cs typeface="Arial"/>
              </a:rPr>
              <a:t> </a:t>
            </a:r>
            <a:r>
              <a:rPr lang="fi-FI" sz="1600" err="1">
                <a:solidFill>
                  <a:srgbClr val="23408F"/>
                </a:solidFill>
                <a:cs typeface="Arial"/>
              </a:rPr>
              <a:t>encourage</a:t>
            </a:r>
            <a:r>
              <a:rPr lang="fi-FI" sz="1600">
                <a:solidFill>
                  <a:srgbClr val="23408F"/>
                </a:solidFill>
                <a:cs typeface="Arial"/>
              </a:rPr>
              <a:t> ESR to </a:t>
            </a:r>
            <a:r>
              <a:rPr lang="fi-FI" sz="1600" err="1">
                <a:solidFill>
                  <a:srgbClr val="23408F"/>
                </a:solidFill>
                <a:cs typeface="Arial"/>
              </a:rPr>
              <a:t>acquire</a:t>
            </a:r>
            <a:r>
              <a:rPr lang="fi-FI" sz="1600">
                <a:solidFill>
                  <a:srgbClr val="23408F"/>
                </a:solidFill>
                <a:cs typeface="Arial"/>
              </a:rPr>
              <a:t> </a:t>
            </a:r>
            <a:r>
              <a:rPr lang="fi-FI" sz="1600" err="1">
                <a:solidFill>
                  <a:srgbClr val="23408F"/>
                </a:solidFill>
                <a:cs typeface="Arial"/>
              </a:rPr>
              <a:t>academic</a:t>
            </a:r>
            <a:r>
              <a:rPr lang="fi-FI" sz="1600">
                <a:solidFill>
                  <a:srgbClr val="23408F"/>
                </a:solidFill>
                <a:cs typeface="Arial"/>
              </a:rPr>
              <a:t>, </a:t>
            </a:r>
            <a:r>
              <a:rPr lang="fi-FI" sz="1600" err="1">
                <a:solidFill>
                  <a:srgbClr val="23408F"/>
                </a:solidFill>
                <a:cs typeface="Arial"/>
              </a:rPr>
              <a:t>technical</a:t>
            </a:r>
            <a:r>
              <a:rPr lang="fi-FI" sz="1600">
                <a:solidFill>
                  <a:srgbClr val="23408F"/>
                </a:solidFill>
                <a:cs typeface="Arial"/>
              </a:rPr>
              <a:t> and </a:t>
            </a:r>
            <a:r>
              <a:rPr lang="fi-FI" sz="1600" err="1">
                <a:solidFill>
                  <a:srgbClr val="23408F"/>
                </a:solidFill>
                <a:cs typeface="Arial"/>
              </a:rPr>
              <a:t>transferable</a:t>
            </a:r>
            <a:r>
              <a:rPr lang="fi-FI" sz="1600">
                <a:solidFill>
                  <a:srgbClr val="23408F"/>
                </a:solidFill>
                <a:cs typeface="Arial"/>
              </a:rPr>
              <a:t> </a:t>
            </a:r>
            <a:r>
              <a:rPr lang="fi-FI" sz="1600" err="1">
                <a:solidFill>
                  <a:srgbClr val="23408F"/>
                </a:solidFill>
                <a:cs typeface="Arial"/>
              </a:rPr>
              <a:t>skills</a:t>
            </a:r>
            <a:r>
              <a:rPr lang="fi-FI" sz="1600">
                <a:solidFill>
                  <a:srgbClr val="23408F"/>
                </a:solidFill>
                <a:cs typeface="Arial"/>
              </a:rPr>
              <a:t>, and </a:t>
            </a:r>
            <a:r>
              <a:rPr lang="fi-FI" sz="1600" err="1">
                <a:solidFill>
                  <a:srgbClr val="23408F"/>
                </a:solidFill>
                <a:cs typeface="Arial"/>
              </a:rPr>
              <a:t>create</a:t>
            </a:r>
            <a:r>
              <a:rPr lang="fi-FI" sz="1600">
                <a:solidFill>
                  <a:srgbClr val="23408F"/>
                </a:solidFill>
                <a:cs typeface="Arial"/>
              </a:rPr>
              <a:t> </a:t>
            </a:r>
            <a:r>
              <a:rPr lang="fi-FI" sz="1600" b="1" i="1" err="1">
                <a:solidFill>
                  <a:srgbClr val="23408F"/>
                </a:solidFill>
                <a:cs typeface="Arial"/>
              </a:rPr>
              <a:t>possibilities</a:t>
            </a:r>
            <a:r>
              <a:rPr lang="fi-FI" sz="1600" b="1" i="1">
                <a:solidFill>
                  <a:srgbClr val="23408F"/>
                </a:solidFill>
                <a:cs typeface="Arial"/>
              </a:rPr>
              <a:t> to </a:t>
            </a:r>
            <a:r>
              <a:rPr lang="fi-FI" sz="1600" b="1" i="1" err="1">
                <a:solidFill>
                  <a:srgbClr val="23408F"/>
                </a:solidFill>
                <a:cs typeface="Arial"/>
              </a:rPr>
              <a:t>the</a:t>
            </a:r>
            <a:r>
              <a:rPr lang="fi-FI" sz="1600" b="1" i="1">
                <a:solidFill>
                  <a:srgbClr val="23408F"/>
                </a:solidFill>
                <a:cs typeface="Arial"/>
              </a:rPr>
              <a:t> ESR to </a:t>
            </a:r>
            <a:r>
              <a:rPr lang="fi-FI" sz="1600" b="1" i="1" err="1">
                <a:solidFill>
                  <a:srgbClr val="23408F"/>
                </a:solidFill>
                <a:cs typeface="Arial"/>
              </a:rPr>
              <a:t>reach</a:t>
            </a:r>
            <a:r>
              <a:rPr lang="fi-FI" sz="1600" b="1" i="1">
                <a:solidFill>
                  <a:srgbClr val="23408F"/>
                </a:solidFill>
                <a:cs typeface="Arial"/>
              </a:rPr>
              <a:t> </a:t>
            </a:r>
            <a:r>
              <a:rPr lang="fi-FI" sz="1600" b="1" i="1" err="1">
                <a:solidFill>
                  <a:srgbClr val="23408F"/>
                </a:solidFill>
                <a:cs typeface="Arial"/>
              </a:rPr>
              <a:t>autonomy</a:t>
            </a:r>
            <a:r>
              <a:rPr lang="fi-FI" sz="1600" b="1" i="1">
                <a:solidFill>
                  <a:srgbClr val="23408F"/>
                </a:solidFill>
                <a:cs typeface="Arial"/>
              </a:rPr>
              <a:t> and </a:t>
            </a:r>
            <a:r>
              <a:rPr lang="fi-FI" sz="1600" b="1" i="1" err="1">
                <a:solidFill>
                  <a:srgbClr val="23408F"/>
                </a:solidFill>
                <a:cs typeface="Arial"/>
              </a:rPr>
              <a:t>gain</a:t>
            </a:r>
            <a:r>
              <a:rPr lang="fi-FI" sz="1600" b="1" i="1">
                <a:solidFill>
                  <a:srgbClr val="23408F"/>
                </a:solidFill>
                <a:cs typeface="Arial"/>
              </a:rPr>
              <a:t> management </a:t>
            </a:r>
            <a:r>
              <a:rPr lang="fi-FI" sz="1600" b="1" i="1" err="1">
                <a:solidFill>
                  <a:srgbClr val="23408F"/>
                </a:solidFill>
                <a:cs typeface="Arial"/>
              </a:rPr>
              <a:t>experience</a:t>
            </a:r>
            <a:endParaRPr lang="fi-FI" sz="1600" b="1" i="1">
              <a:solidFill>
                <a:srgbClr val="23408F"/>
              </a:solidFill>
              <a:cs typeface="Arial"/>
            </a:endParaRPr>
          </a:p>
          <a:p>
            <a:pPr marL="360045" indent="-360045"/>
            <a:r>
              <a:rPr lang="fi-FI" sz="1600" b="1" i="1" err="1">
                <a:solidFill>
                  <a:srgbClr val="23408F"/>
                </a:solidFill>
                <a:cs typeface="Arial"/>
              </a:rPr>
              <a:t>Regular</a:t>
            </a:r>
            <a:r>
              <a:rPr lang="fi-FI" sz="1600" b="1" i="1">
                <a:solidFill>
                  <a:srgbClr val="23408F"/>
                </a:solidFill>
                <a:cs typeface="Arial"/>
              </a:rPr>
              <a:t> </a:t>
            </a:r>
            <a:r>
              <a:rPr lang="fi-FI" sz="1600" b="1" i="1" err="1">
                <a:solidFill>
                  <a:srgbClr val="23408F"/>
                </a:solidFill>
                <a:cs typeface="Arial"/>
              </a:rPr>
              <a:t>meetings</a:t>
            </a:r>
            <a:r>
              <a:rPr lang="fi-FI" sz="1600" b="1" i="1">
                <a:solidFill>
                  <a:srgbClr val="23408F"/>
                </a:solidFill>
                <a:cs typeface="Arial"/>
              </a:rPr>
              <a:t> </a:t>
            </a:r>
            <a:r>
              <a:rPr lang="fi-FI" sz="1600" b="1" i="1" err="1">
                <a:solidFill>
                  <a:srgbClr val="23408F"/>
                </a:solidFill>
                <a:cs typeface="Arial"/>
              </a:rPr>
              <a:t>are</a:t>
            </a:r>
            <a:r>
              <a:rPr lang="fi-FI" sz="1600" b="1" i="1">
                <a:solidFill>
                  <a:srgbClr val="23408F"/>
                </a:solidFill>
                <a:cs typeface="Arial"/>
              </a:rPr>
              <a:t> </a:t>
            </a:r>
            <a:r>
              <a:rPr lang="fi-FI" sz="1600" b="1" i="1" err="1">
                <a:solidFill>
                  <a:srgbClr val="23408F"/>
                </a:solidFill>
                <a:cs typeface="Arial"/>
              </a:rPr>
              <a:t>organized</a:t>
            </a:r>
            <a:r>
              <a:rPr lang="fi-FI" sz="1600" b="1" i="1">
                <a:solidFill>
                  <a:srgbClr val="23408F"/>
                </a:solidFill>
                <a:cs typeface="Arial"/>
              </a:rPr>
              <a:t> </a:t>
            </a:r>
            <a:r>
              <a:rPr lang="fi-FI" sz="1600" b="1" i="1" err="1">
                <a:solidFill>
                  <a:srgbClr val="23408F"/>
                </a:solidFill>
                <a:cs typeface="Arial"/>
              </a:rPr>
              <a:t>with</a:t>
            </a:r>
            <a:r>
              <a:rPr lang="fi-FI" sz="1600" b="1" i="1">
                <a:solidFill>
                  <a:srgbClr val="23408F"/>
                </a:solidFill>
                <a:cs typeface="Arial"/>
              </a:rPr>
              <a:t> </a:t>
            </a:r>
            <a:r>
              <a:rPr lang="fi-FI" sz="1600" b="1" i="1" err="1">
                <a:solidFill>
                  <a:srgbClr val="23408F"/>
                </a:solidFill>
                <a:cs typeface="Arial"/>
              </a:rPr>
              <a:t>supervisors</a:t>
            </a:r>
            <a:r>
              <a:rPr lang="fi-FI" sz="1600" b="1" i="1">
                <a:solidFill>
                  <a:srgbClr val="23408F"/>
                </a:solidFill>
                <a:cs typeface="Arial"/>
              </a:rPr>
              <a:t> </a:t>
            </a:r>
            <a:r>
              <a:rPr lang="fi-FI" sz="1600" b="1" i="1" err="1">
                <a:solidFill>
                  <a:srgbClr val="23408F"/>
                </a:solidFill>
                <a:cs typeface="Arial"/>
              </a:rPr>
              <a:t>from</a:t>
            </a:r>
            <a:r>
              <a:rPr lang="fi-FI" sz="1600" b="1" i="1">
                <a:solidFill>
                  <a:srgbClr val="23408F"/>
                </a:solidFill>
                <a:cs typeface="Arial"/>
              </a:rPr>
              <a:t> </a:t>
            </a:r>
            <a:r>
              <a:rPr lang="fi-FI" sz="1600" b="1" i="1" err="1">
                <a:solidFill>
                  <a:srgbClr val="23408F"/>
                </a:solidFill>
                <a:cs typeface="Arial"/>
              </a:rPr>
              <a:t>partner</a:t>
            </a:r>
            <a:r>
              <a:rPr lang="fi-FI" sz="1600" b="1" i="1">
                <a:solidFill>
                  <a:srgbClr val="23408F"/>
                </a:solidFill>
                <a:cs typeface="Arial"/>
              </a:rPr>
              <a:t> </a:t>
            </a:r>
            <a:r>
              <a:rPr lang="fi-FI" sz="1600" b="1" i="1" err="1">
                <a:solidFill>
                  <a:srgbClr val="23408F"/>
                </a:solidFill>
                <a:cs typeface="Arial"/>
              </a:rPr>
              <a:t>organisations</a:t>
            </a:r>
            <a:r>
              <a:rPr lang="fi-FI" sz="1600" b="1" i="1">
                <a:solidFill>
                  <a:srgbClr val="23408F"/>
                </a:solidFill>
                <a:cs typeface="Arial"/>
              </a:rPr>
              <a:t>.</a:t>
            </a:r>
          </a:p>
          <a:p>
            <a:pPr marL="360045" indent="-360045"/>
            <a:r>
              <a:rPr lang="fi-FI" sz="1600" b="1" i="1" err="1">
                <a:solidFill>
                  <a:srgbClr val="23408F"/>
                </a:solidFill>
                <a:cs typeface="Arial"/>
              </a:rPr>
              <a:t>Participation</a:t>
            </a:r>
            <a:r>
              <a:rPr lang="fi-FI" sz="1600" b="1" i="1">
                <a:solidFill>
                  <a:srgbClr val="23408F"/>
                </a:solidFill>
                <a:cs typeface="Arial"/>
              </a:rPr>
              <a:t> to </a:t>
            </a:r>
            <a:r>
              <a:rPr lang="fi-FI" sz="1600" b="1" i="1" err="1">
                <a:solidFill>
                  <a:srgbClr val="23408F"/>
                </a:solidFill>
                <a:cs typeface="Arial"/>
              </a:rPr>
              <a:t>work</a:t>
            </a:r>
            <a:r>
              <a:rPr lang="fi-FI" sz="1600" b="1" i="1">
                <a:solidFill>
                  <a:srgbClr val="23408F"/>
                </a:solidFill>
                <a:cs typeface="Arial"/>
              </a:rPr>
              <a:t> of </a:t>
            </a:r>
            <a:r>
              <a:rPr lang="fi-FI" sz="1600" b="1" i="1" err="1">
                <a:solidFill>
                  <a:srgbClr val="23408F"/>
                </a:solidFill>
                <a:cs typeface="Arial"/>
              </a:rPr>
              <a:t>Supervisory</a:t>
            </a:r>
            <a:r>
              <a:rPr lang="fi-FI" sz="1600" b="1" i="1">
                <a:solidFill>
                  <a:srgbClr val="23408F"/>
                </a:solidFill>
                <a:cs typeface="Arial"/>
              </a:rPr>
              <a:t> Board</a:t>
            </a:r>
            <a:r>
              <a:rPr lang="fi-FI" sz="1600">
                <a:solidFill>
                  <a:srgbClr val="23408F"/>
                </a:solidFill>
                <a:cs typeface="Arial"/>
              </a:rPr>
              <a:t> (SB) </a:t>
            </a:r>
            <a:r>
              <a:rPr lang="fi-FI" sz="1600" err="1">
                <a:solidFill>
                  <a:srgbClr val="23408F"/>
                </a:solidFill>
                <a:cs typeface="Arial"/>
              </a:rPr>
              <a:t>that</a:t>
            </a:r>
            <a:r>
              <a:rPr lang="fi-FI" sz="1600">
                <a:solidFill>
                  <a:srgbClr val="23408F"/>
                </a:solidFill>
                <a:cs typeface="Arial"/>
              </a:rPr>
              <a:t> </a:t>
            </a:r>
            <a:r>
              <a:rPr lang="fi-FI" sz="1600" err="1">
                <a:solidFill>
                  <a:srgbClr val="23408F"/>
                </a:solidFill>
                <a:cs typeface="Arial"/>
              </a:rPr>
              <a:t>will</a:t>
            </a:r>
            <a:r>
              <a:rPr lang="fi-FI" sz="1600">
                <a:solidFill>
                  <a:srgbClr val="23408F"/>
                </a:solidFill>
                <a:cs typeface="Arial"/>
              </a:rPr>
              <a:t> </a:t>
            </a:r>
            <a:r>
              <a:rPr lang="fi-FI" sz="1600" err="1">
                <a:solidFill>
                  <a:srgbClr val="23408F"/>
                </a:solidFill>
                <a:cs typeface="Arial"/>
              </a:rPr>
              <a:t>meet</a:t>
            </a:r>
            <a:r>
              <a:rPr lang="fi-FI" sz="1600">
                <a:solidFill>
                  <a:srgbClr val="23408F"/>
                </a:solidFill>
                <a:cs typeface="Arial"/>
              </a:rPr>
              <a:t> </a:t>
            </a:r>
            <a:r>
              <a:rPr lang="fi-FI" sz="1600" err="1">
                <a:solidFill>
                  <a:srgbClr val="23408F"/>
                </a:solidFill>
                <a:cs typeface="Arial"/>
              </a:rPr>
              <a:t>once</a:t>
            </a:r>
            <a:r>
              <a:rPr lang="fi-FI" sz="1600">
                <a:solidFill>
                  <a:srgbClr val="23408F"/>
                </a:solidFill>
                <a:cs typeface="Arial"/>
              </a:rPr>
              <a:t> a </a:t>
            </a:r>
            <a:r>
              <a:rPr lang="fi-FI" sz="1600" err="1">
                <a:solidFill>
                  <a:srgbClr val="23408F"/>
                </a:solidFill>
                <a:cs typeface="Arial"/>
              </a:rPr>
              <a:t>year</a:t>
            </a:r>
            <a:endParaRPr lang="fi-FI" sz="1600">
              <a:solidFill>
                <a:srgbClr val="23408F"/>
              </a:solidFill>
              <a:cs typeface="Arial"/>
            </a:endParaRPr>
          </a:p>
          <a:p>
            <a:pPr marL="360045" indent="-360045"/>
            <a:endParaRPr lang="fi-FI" sz="1600">
              <a:solidFill>
                <a:srgbClr val="23408F"/>
              </a:solidFill>
              <a:cs typeface="Arial"/>
            </a:endParaRPr>
          </a:p>
          <a:p>
            <a:pPr marL="360045" indent="-360045"/>
            <a:endParaRPr lang="fi-FI" sz="1600">
              <a:solidFill>
                <a:srgbClr val="23408F"/>
              </a:solidFill>
              <a:cs typeface="Arial"/>
            </a:endParaRPr>
          </a:p>
          <a:p>
            <a:pPr marL="360045" indent="-360045"/>
            <a:endParaRPr lang="fi-FI" sz="1600">
              <a:solidFill>
                <a:srgbClr val="23408F"/>
              </a:solidFill>
              <a:cs typeface="Arial"/>
            </a:endParaRPr>
          </a:p>
          <a:p>
            <a:pPr marL="0" indent="0">
              <a:buNone/>
            </a:pPr>
            <a:endParaRPr lang="fi-FI">
              <a:cs typeface="Arial"/>
            </a:endParaRPr>
          </a:p>
        </p:txBody>
      </p:sp>
      <p:sp>
        <p:nvSpPr>
          <p:cNvPr id="9" name="Sisällön paikkamerkki 2">
            <a:extLst>
              <a:ext uri="{FF2B5EF4-FFF2-40B4-BE49-F238E27FC236}">
                <a16:creationId xmlns:a16="http://schemas.microsoft.com/office/drawing/2014/main" id="{B47888CF-9B8F-38AC-F6CC-F01B0D881BBD}"/>
              </a:ext>
            </a:extLst>
          </p:cNvPr>
          <p:cNvSpPr txBox="1">
            <a:spLocks/>
          </p:cNvSpPr>
          <p:nvPr/>
        </p:nvSpPr>
        <p:spPr>
          <a:xfrm>
            <a:off x="1186700" y="2580083"/>
            <a:ext cx="3594706" cy="3865211"/>
          </a:xfrm>
          <a:prstGeom prst="rect">
            <a:avLst/>
          </a:prstGeom>
          <a:ln w="28575"/>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rgbClr val="2340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rgbClr val="2340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rgbClr val="2340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2000" b="1" u="sng" err="1">
                <a:cs typeface="Arial"/>
              </a:rPr>
              <a:t>Note</a:t>
            </a:r>
            <a:r>
              <a:rPr lang="fi-FI" sz="2000" b="1" u="sng">
                <a:cs typeface="Arial"/>
              </a:rPr>
              <a:t> </a:t>
            </a:r>
            <a:r>
              <a:rPr lang="fi-FI" sz="2000" b="1" u="sng" err="1">
                <a:cs typeface="Arial"/>
              </a:rPr>
              <a:t>also</a:t>
            </a:r>
            <a:r>
              <a:rPr lang="fi-FI" sz="2000" b="1" u="sng">
                <a:cs typeface="Arial"/>
              </a:rPr>
              <a:t>:</a:t>
            </a:r>
            <a:endParaRPr lang="fi-FI" sz="2000" b="1">
              <a:cs typeface="Arial"/>
            </a:endParaRPr>
          </a:p>
          <a:p>
            <a:pPr marL="0" indent="0" algn="ctr">
              <a:buNone/>
            </a:pPr>
            <a:r>
              <a:rPr lang="fi-FI" sz="2000" err="1">
                <a:cs typeface="Arial"/>
              </a:rPr>
              <a:t>Supervisors</a:t>
            </a:r>
            <a:r>
              <a:rPr lang="fi-FI" sz="2000">
                <a:cs typeface="Arial"/>
              </a:rPr>
              <a:t> </a:t>
            </a:r>
            <a:r>
              <a:rPr lang="fi-FI" sz="2000" err="1">
                <a:cs typeface="Arial"/>
              </a:rPr>
              <a:t>will</a:t>
            </a:r>
            <a:r>
              <a:rPr lang="fi-FI" sz="2000">
                <a:cs typeface="Arial"/>
              </a:rPr>
              <a:t> </a:t>
            </a:r>
            <a:r>
              <a:rPr lang="fi-FI" sz="2000" err="1">
                <a:cs typeface="Arial"/>
              </a:rPr>
              <a:t>participate</a:t>
            </a:r>
            <a:r>
              <a:rPr lang="fi-FI" sz="2000">
                <a:cs typeface="Arial"/>
              </a:rPr>
              <a:t> </a:t>
            </a:r>
            <a:r>
              <a:rPr lang="fi-FI" sz="2000" err="1">
                <a:cs typeface="Arial"/>
              </a:rPr>
              <a:t>planning</a:t>
            </a:r>
            <a:r>
              <a:rPr lang="fi-FI" sz="2000">
                <a:cs typeface="Arial"/>
              </a:rPr>
              <a:t> and </a:t>
            </a:r>
            <a:r>
              <a:rPr lang="fi-FI" sz="2000" err="1">
                <a:cs typeface="Arial"/>
              </a:rPr>
              <a:t>reporting</a:t>
            </a:r>
            <a:r>
              <a:rPr lang="fi-FI" sz="2000">
                <a:cs typeface="Arial"/>
              </a:rPr>
              <a:t> of </a:t>
            </a:r>
            <a:r>
              <a:rPr lang="fi-FI" sz="2000" err="1">
                <a:cs typeface="Arial"/>
              </a:rPr>
              <a:t>dissemination</a:t>
            </a:r>
            <a:r>
              <a:rPr lang="fi-FI" sz="2000">
                <a:cs typeface="Arial"/>
              </a:rPr>
              <a:t> and </a:t>
            </a:r>
            <a:r>
              <a:rPr lang="fi-FI" sz="2000" err="1">
                <a:cs typeface="Arial"/>
              </a:rPr>
              <a:t>communication</a:t>
            </a:r>
            <a:r>
              <a:rPr lang="fi-FI" sz="2000">
                <a:cs typeface="Arial"/>
              </a:rPr>
              <a:t> </a:t>
            </a:r>
            <a:r>
              <a:rPr lang="fi-FI" sz="2000" err="1">
                <a:cs typeface="Arial"/>
              </a:rPr>
              <a:t>during</a:t>
            </a:r>
            <a:r>
              <a:rPr lang="fi-FI" sz="2000">
                <a:cs typeface="Arial"/>
              </a:rPr>
              <a:t> and </a:t>
            </a:r>
            <a:r>
              <a:rPr lang="fi-FI" sz="2000" err="1">
                <a:cs typeface="Arial"/>
              </a:rPr>
              <a:t>after</a:t>
            </a:r>
            <a:r>
              <a:rPr lang="fi-FI" sz="2000">
                <a:cs typeface="Arial"/>
              </a:rPr>
              <a:t> I4WORLD.</a:t>
            </a:r>
          </a:p>
          <a:p>
            <a:pPr marL="0" indent="0" algn="ctr">
              <a:buNone/>
            </a:pPr>
            <a:r>
              <a:rPr lang="fi-FI" sz="2000" err="1">
                <a:cs typeface="Arial"/>
              </a:rPr>
              <a:t>Supervisors</a:t>
            </a:r>
            <a:r>
              <a:rPr lang="fi-FI" sz="2000">
                <a:cs typeface="Arial"/>
              </a:rPr>
              <a:t> </a:t>
            </a:r>
            <a:r>
              <a:rPr lang="fi-FI" sz="2000" err="1">
                <a:cs typeface="Arial"/>
              </a:rPr>
              <a:t>will</a:t>
            </a:r>
            <a:r>
              <a:rPr lang="fi-FI" sz="2000">
                <a:cs typeface="Arial"/>
              </a:rPr>
              <a:t> </a:t>
            </a:r>
            <a:r>
              <a:rPr lang="fi-FI" sz="2000" err="1">
                <a:cs typeface="Arial"/>
              </a:rPr>
              <a:t>participate</a:t>
            </a:r>
            <a:r>
              <a:rPr lang="fi-FI" sz="2000">
                <a:cs typeface="Arial"/>
              </a:rPr>
              <a:t> </a:t>
            </a:r>
            <a:r>
              <a:rPr lang="fi-FI" sz="2000" err="1">
                <a:cs typeface="Arial"/>
              </a:rPr>
              <a:t>development</a:t>
            </a:r>
            <a:r>
              <a:rPr lang="fi-FI" sz="2000">
                <a:cs typeface="Arial"/>
              </a:rPr>
              <a:t> of data management </a:t>
            </a:r>
            <a:r>
              <a:rPr lang="fi-FI" sz="2000" err="1">
                <a:cs typeface="Arial"/>
              </a:rPr>
              <a:t>plan</a:t>
            </a:r>
            <a:r>
              <a:rPr lang="fi-FI" sz="2000">
                <a:cs typeface="Arial"/>
              </a:rPr>
              <a:t> for I4WORLD.</a:t>
            </a:r>
          </a:p>
          <a:p>
            <a:pPr marL="0" indent="0" algn="ctr">
              <a:buNone/>
            </a:pPr>
            <a:r>
              <a:rPr lang="fi-FI" sz="2000" err="1">
                <a:cs typeface="Arial"/>
              </a:rPr>
              <a:t>Supervisor's</a:t>
            </a:r>
            <a:r>
              <a:rPr lang="fi-FI" sz="2000">
                <a:cs typeface="Arial"/>
              </a:rPr>
              <a:t> Guide</a:t>
            </a:r>
          </a:p>
          <a:p>
            <a:pPr marL="0" indent="0" algn="ctr">
              <a:buNone/>
            </a:pPr>
            <a:endParaRPr lang="fi-FI" sz="2000">
              <a:cs typeface="Arial"/>
            </a:endParaRPr>
          </a:p>
          <a:p>
            <a:pPr marL="0" indent="0" algn="ctr">
              <a:buNone/>
            </a:pPr>
            <a:endParaRPr lang="fi-FI" sz="2000">
              <a:cs typeface="Arial"/>
            </a:endParaRPr>
          </a:p>
        </p:txBody>
      </p:sp>
      <p:sp>
        <p:nvSpPr>
          <p:cNvPr id="3" name="Tekstiruutu 2">
            <a:extLst>
              <a:ext uri="{FF2B5EF4-FFF2-40B4-BE49-F238E27FC236}">
                <a16:creationId xmlns:a16="http://schemas.microsoft.com/office/drawing/2014/main" id="{702CA1F6-1ED5-5092-47C5-9469A8A5FA64}"/>
              </a:ext>
            </a:extLst>
          </p:cNvPr>
          <p:cNvSpPr txBox="1"/>
          <p:nvPr/>
        </p:nvSpPr>
        <p:spPr>
          <a:xfrm>
            <a:off x="1053696" y="1538457"/>
            <a:ext cx="4352984" cy="923330"/>
          </a:xfrm>
          <a:prstGeom prst="rect">
            <a:avLst/>
          </a:prstGeom>
          <a:noFill/>
        </p:spPr>
        <p:txBody>
          <a:bodyPr wrap="square" rtlCol="0">
            <a:spAutoFit/>
          </a:bodyPr>
          <a:lstStyle/>
          <a:p>
            <a:pPr algn="ctr"/>
            <a:r>
              <a:rPr lang="fi-FI" sz="1800" b="1">
                <a:cs typeface="Arial"/>
              </a:rPr>
              <a:t>”</a:t>
            </a:r>
            <a:r>
              <a:rPr lang="fi-FI" sz="1800" b="1" err="1">
                <a:cs typeface="Arial"/>
              </a:rPr>
              <a:t>Expert</a:t>
            </a:r>
            <a:r>
              <a:rPr lang="fi-FI" sz="1800" b="1">
                <a:cs typeface="Arial"/>
              </a:rPr>
              <a:t> </a:t>
            </a:r>
            <a:r>
              <a:rPr lang="fi-FI" sz="1800" b="1" err="1">
                <a:cs typeface="Arial"/>
              </a:rPr>
              <a:t>principal</a:t>
            </a:r>
            <a:r>
              <a:rPr lang="fi-FI" sz="1800" b="1">
                <a:cs typeface="Arial"/>
              </a:rPr>
              <a:t> </a:t>
            </a:r>
            <a:r>
              <a:rPr lang="fi-FI" sz="1800" b="1" err="1">
                <a:cs typeface="Arial"/>
              </a:rPr>
              <a:t>supervisors</a:t>
            </a:r>
            <a:r>
              <a:rPr lang="fi-FI" sz="1800" b="1">
                <a:cs typeface="Arial"/>
              </a:rPr>
              <a:t> </a:t>
            </a:r>
            <a:r>
              <a:rPr lang="fi-FI" sz="1800" b="1" err="1">
                <a:cs typeface="Arial"/>
              </a:rPr>
              <a:t>obligated</a:t>
            </a:r>
            <a:r>
              <a:rPr lang="fi-FI" sz="1800" b="1">
                <a:cs typeface="Arial"/>
              </a:rPr>
              <a:t> to 10% </a:t>
            </a:r>
            <a:r>
              <a:rPr lang="fi-FI" sz="1800" b="1" err="1">
                <a:cs typeface="Arial"/>
              </a:rPr>
              <a:t>commitment</a:t>
            </a:r>
            <a:r>
              <a:rPr lang="fi-FI" sz="1800" b="1">
                <a:cs typeface="Arial"/>
              </a:rPr>
              <a:t>”     </a:t>
            </a:r>
          </a:p>
          <a:p>
            <a:endParaRPr lang="fi-FI"/>
          </a:p>
        </p:txBody>
      </p:sp>
    </p:spTree>
    <p:extLst>
      <p:ext uri="{BB962C8B-B14F-4D97-AF65-F5344CB8AC3E}">
        <p14:creationId xmlns:p14="http://schemas.microsoft.com/office/powerpoint/2010/main" val="3276793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063B-51FA-41EA-BE82-C3935D8C8DC7}"/>
              </a:ext>
            </a:extLst>
          </p:cNvPr>
          <p:cNvSpPr>
            <a:spLocks noGrp="1"/>
          </p:cNvSpPr>
          <p:nvPr>
            <p:ph type="title"/>
          </p:nvPr>
        </p:nvSpPr>
        <p:spPr>
          <a:xfrm>
            <a:off x="1451151" y="578840"/>
            <a:ext cx="10166735" cy="822121"/>
          </a:xfrm>
        </p:spPr>
        <p:txBody>
          <a:bodyPr/>
          <a:lstStyle/>
          <a:p>
            <a:r>
              <a:rPr lang="fi-FI" err="1"/>
              <a:t>Dissemination</a:t>
            </a:r>
            <a:r>
              <a:rPr lang="fi-FI"/>
              <a:t> and </a:t>
            </a:r>
            <a:r>
              <a:rPr lang="fi-FI" err="1"/>
              <a:t>Communication</a:t>
            </a:r>
          </a:p>
        </p:txBody>
      </p:sp>
      <p:sp>
        <p:nvSpPr>
          <p:cNvPr id="5" name="Content Placeholder 2">
            <a:extLst>
              <a:ext uri="{FF2B5EF4-FFF2-40B4-BE49-F238E27FC236}">
                <a16:creationId xmlns:a16="http://schemas.microsoft.com/office/drawing/2014/main" id="{D73D66EE-9C90-BAD7-A5D2-A184EBC1B825}"/>
              </a:ext>
            </a:extLst>
          </p:cNvPr>
          <p:cNvSpPr txBox="1">
            <a:spLocks/>
          </p:cNvSpPr>
          <p:nvPr/>
        </p:nvSpPr>
        <p:spPr>
          <a:xfrm>
            <a:off x="865981" y="1404443"/>
            <a:ext cx="11123611" cy="2083558"/>
          </a:xfrm>
          <a:prstGeom prst="rect">
            <a:avLst/>
          </a:prstGeom>
        </p:spPr>
        <p:txBody>
          <a:bodyPr vert="horz" lIns="91440" tIns="45720" rIns="91440" bIns="45720" rtlCol="0" anchor="t">
            <a:no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rgbClr val="2340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rgbClr val="2340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rgbClr val="2340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45" indent="-360045">
              <a:spcAft>
                <a:spcPts val="600"/>
              </a:spcAft>
            </a:pPr>
            <a:r>
              <a:rPr lang="fi-FI" sz="1400" err="1">
                <a:cs typeface="Arial"/>
              </a:rPr>
              <a:t>Dissemination</a:t>
            </a:r>
            <a:r>
              <a:rPr lang="fi-FI" sz="1400">
                <a:cs typeface="Arial"/>
              </a:rPr>
              <a:t> and </a:t>
            </a:r>
            <a:r>
              <a:rPr lang="fi-FI" sz="1400" err="1">
                <a:cs typeface="Arial"/>
              </a:rPr>
              <a:t>communication</a:t>
            </a:r>
            <a:r>
              <a:rPr lang="fi-FI" sz="1400">
                <a:cs typeface="Arial"/>
              </a:rPr>
              <a:t> </a:t>
            </a:r>
            <a:r>
              <a:rPr lang="fi-FI" sz="1400" err="1">
                <a:cs typeface="Arial"/>
              </a:rPr>
              <a:t>are</a:t>
            </a:r>
            <a:r>
              <a:rPr lang="fi-FI" sz="1400">
                <a:cs typeface="Arial"/>
              </a:rPr>
              <a:t> an </a:t>
            </a:r>
            <a:r>
              <a:rPr lang="fi-FI" sz="1400" err="1">
                <a:cs typeface="Arial"/>
              </a:rPr>
              <a:t>essential</a:t>
            </a:r>
            <a:r>
              <a:rPr lang="fi-FI" sz="1400">
                <a:cs typeface="Arial"/>
              </a:rPr>
              <a:t> </a:t>
            </a:r>
            <a:r>
              <a:rPr lang="fi-FI" sz="1400" err="1">
                <a:cs typeface="Arial"/>
              </a:rPr>
              <a:t>part</a:t>
            </a:r>
            <a:r>
              <a:rPr lang="fi-FI" sz="1400">
                <a:cs typeface="Arial"/>
              </a:rPr>
              <a:t> of </a:t>
            </a:r>
            <a:r>
              <a:rPr lang="fi-FI" sz="1400" err="1">
                <a:cs typeface="Arial"/>
              </a:rPr>
              <a:t>the</a:t>
            </a:r>
            <a:r>
              <a:rPr lang="fi-FI" sz="1400">
                <a:cs typeface="Arial"/>
              </a:rPr>
              <a:t> I4WORLD </a:t>
            </a:r>
            <a:r>
              <a:rPr lang="fi-FI" sz="1400" err="1">
                <a:cs typeface="Arial"/>
              </a:rPr>
              <a:t>programme</a:t>
            </a:r>
            <a:r>
              <a:rPr lang="fi-FI" sz="1400">
                <a:cs typeface="Arial"/>
              </a:rPr>
              <a:t>; EU </a:t>
            </a:r>
            <a:r>
              <a:rPr lang="fi-FI" sz="1400" err="1">
                <a:cs typeface="Arial"/>
              </a:rPr>
              <a:t>acknowledgement</a:t>
            </a:r>
            <a:r>
              <a:rPr lang="fi-FI" sz="1400">
                <a:cs typeface="Arial"/>
              </a:rPr>
              <a:t> </a:t>
            </a:r>
            <a:r>
              <a:rPr lang="fi-FI" sz="1400" err="1">
                <a:cs typeface="Arial"/>
              </a:rPr>
              <a:t>always</a:t>
            </a:r>
            <a:r>
              <a:rPr lang="fi-FI" sz="1400">
                <a:cs typeface="Arial"/>
              </a:rPr>
              <a:t> </a:t>
            </a:r>
            <a:r>
              <a:rPr lang="fi-FI" sz="1400" err="1">
                <a:cs typeface="Arial"/>
              </a:rPr>
              <a:t>required</a:t>
            </a:r>
            <a:endParaRPr lang="fi-FI" sz="1400">
              <a:cs typeface="Arial"/>
            </a:endParaRPr>
          </a:p>
          <a:p>
            <a:pPr marL="360045" indent="-360045">
              <a:spcAft>
                <a:spcPts val="600"/>
              </a:spcAft>
            </a:pPr>
            <a:r>
              <a:rPr lang="fi-FI" sz="1400" b="1" err="1">
                <a:cs typeface="Arial"/>
              </a:rPr>
              <a:t>Openness</a:t>
            </a:r>
            <a:r>
              <a:rPr lang="fi-FI" sz="1400" b="1">
                <a:cs typeface="Arial"/>
              </a:rPr>
              <a:t>, </a:t>
            </a:r>
            <a:r>
              <a:rPr lang="fi-FI" sz="1400" b="1" err="1">
                <a:cs typeface="Arial"/>
              </a:rPr>
              <a:t>transparency</a:t>
            </a:r>
            <a:r>
              <a:rPr lang="fi-FI" sz="1400" b="1">
                <a:cs typeface="Arial"/>
              </a:rPr>
              <a:t> and </a:t>
            </a:r>
            <a:r>
              <a:rPr lang="fi-FI" sz="1400" b="1" err="1">
                <a:cs typeface="Arial"/>
              </a:rPr>
              <a:t>accessibility</a:t>
            </a:r>
            <a:r>
              <a:rPr lang="fi-FI" sz="1400" b="1">
                <a:cs typeface="Arial"/>
              </a:rPr>
              <a:t> </a:t>
            </a:r>
            <a:r>
              <a:rPr lang="fi-FI" sz="1400">
                <a:cs typeface="Arial"/>
              </a:rPr>
              <a:t>(</a:t>
            </a:r>
            <a:r>
              <a:rPr lang="fi-FI" sz="1400" i="1" err="1">
                <a:solidFill>
                  <a:srgbClr val="00B050"/>
                </a:solidFill>
                <a:cs typeface="Arial"/>
              </a:rPr>
              <a:t>Immediate</a:t>
            </a:r>
            <a:r>
              <a:rPr lang="fi-FI" sz="1400" i="1">
                <a:solidFill>
                  <a:srgbClr val="00B050"/>
                </a:solidFill>
                <a:cs typeface="Arial"/>
              </a:rPr>
              <a:t> Open Access + JULTIKA; </a:t>
            </a:r>
            <a:r>
              <a:rPr lang="fi-FI" sz="1400" i="1" err="1">
                <a:solidFill>
                  <a:srgbClr val="00B050"/>
                </a:solidFill>
                <a:cs typeface="Arial"/>
              </a:rPr>
              <a:t>sharing</a:t>
            </a:r>
            <a:r>
              <a:rPr lang="fi-FI" sz="1400" i="1">
                <a:solidFill>
                  <a:srgbClr val="00B050"/>
                </a:solidFill>
                <a:cs typeface="Arial"/>
              </a:rPr>
              <a:t> of </a:t>
            </a:r>
            <a:r>
              <a:rPr lang="fi-FI" sz="1400" i="1" err="1">
                <a:solidFill>
                  <a:srgbClr val="00B050"/>
                </a:solidFill>
                <a:cs typeface="Arial"/>
              </a:rPr>
              <a:t>experimental</a:t>
            </a:r>
            <a:r>
              <a:rPr lang="fi-FI" sz="1400" i="1">
                <a:solidFill>
                  <a:srgbClr val="00B050"/>
                </a:solidFill>
                <a:cs typeface="Arial"/>
              </a:rPr>
              <a:t> </a:t>
            </a:r>
            <a:r>
              <a:rPr lang="fi-FI" sz="1400" i="1" err="1">
                <a:solidFill>
                  <a:srgbClr val="00B050"/>
                </a:solidFill>
                <a:cs typeface="Arial"/>
              </a:rPr>
              <a:t>protocols</a:t>
            </a:r>
            <a:r>
              <a:rPr lang="fi-FI" sz="1400" i="1">
                <a:solidFill>
                  <a:srgbClr val="00B050"/>
                </a:solidFill>
                <a:cs typeface="Arial"/>
              </a:rPr>
              <a:t> and data </a:t>
            </a:r>
            <a:r>
              <a:rPr lang="fi-FI" sz="1400" i="1" err="1">
                <a:solidFill>
                  <a:srgbClr val="00B050"/>
                </a:solidFill>
                <a:cs typeface="Arial"/>
              </a:rPr>
              <a:t>required</a:t>
            </a:r>
            <a:r>
              <a:rPr lang="fi-FI" sz="1400">
                <a:cs typeface="Arial"/>
              </a:rPr>
              <a:t>)</a:t>
            </a:r>
            <a:endParaRPr lang="fi-FI" sz="1400" b="1">
              <a:cs typeface="Arial"/>
            </a:endParaRPr>
          </a:p>
          <a:p>
            <a:pPr marL="360045" indent="-360045">
              <a:spcAft>
                <a:spcPts val="600"/>
              </a:spcAft>
            </a:pPr>
            <a:r>
              <a:rPr lang="fi-FI" sz="1400">
                <a:cs typeface="Arial"/>
              </a:rPr>
              <a:t>Personal </a:t>
            </a:r>
            <a:r>
              <a:rPr lang="fi-FI" sz="1400" err="1">
                <a:cs typeface="Arial"/>
              </a:rPr>
              <a:t>Dissemination</a:t>
            </a:r>
            <a:r>
              <a:rPr lang="fi-FI" sz="1400">
                <a:cs typeface="Arial"/>
              </a:rPr>
              <a:t> and </a:t>
            </a:r>
            <a:r>
              <a:rPr lang="fi-FI" sz="1400" err="1">
                <a:cs typeface="Arial"/>
              </a:rPr>
              <a:t>Communication</a:t>
            </a:r>
            <a:r>
              <a:rPr lang="fi-FI" sz="1400">
                <a:cs typeface="Arial"/>
              </a:rPr>
              <a:t> </a:t>
            </a:r>
            <a:r>
              <a:rPr lang="fi-FI" sz="1400" err="1">
                <a:cs typeface="Arial"/>
              </a:rPr>
              <a:t>Plans</a:t>
            </a:r>
            <a:r>
              <a:rPr lang="fi-FI" sz="1400">
                <a:cs typeface="Arial"/>
              </a:rPr>
              <a:t> for </a:t>
            </a:r>
            <a:r>
              <a:rPr lang="fi-FI" sz="1400" err="1">
                <a:cs typeface="Arial"/>
              </a:rPr>
              <a:t>each</a:t>
            </a:r>
            <a:r>
              <a:rPr lang="fi-FI" sz="1400">
                <a:cs typeface="Arial"/>
              </a:rPr>
              <a:t> </a:t>
            </a:r>
            <a:r>
              <a:rPr lang="fi-FI" sz="1400" err="1">
                <a:cs typeface="Arial"/>
              </a:rPr>
              <a:t>ESRs</a:t>
            </a:r>
            <a:r>
              <a:rPr lang="fi-FI" sz="1400">
                <a:cs typeface="Arial"/>
              </a:rPr>
              <a:t> </a:t>
            </a:r>
            <a:r>
              <a:rPr lang="fi-FI" sz="1400" err="1">
                <a:cs typeface="Arial"/>
              </a:rPr>
              <a:t>that</a:t>
            </a:r>
            <a:r>
              <a:rPr lang="fi-FI" sz="1400">
                <a:cs typeface="Arial"/>
              </a:rPr>
              <a:t> </a:t>
            </a:r>
            <a:r>
              <a:rPr lang="fi-FI" sz="1400" err="1">
                <a:cs typeface="Arial"/>
              </a:rPr>
              <a:t>are</a:t>
            </a:r>
            <a:r>
              <a:rPr lang="fi-FI" sz="1400">
                <a:cs typeface="Arial"/>
              </a:rPr>
              <a:t> </a:t>
            </a:r>
            <a:r>
              <a:rPr lang="fi-FI" sz="1400" err="1">
                <a:cs typeface="Arial"/>
              </a:rPr>
              <a:t>updated</a:t>
            </a:r>
            <a:r>
              <a:rPr lang="fi-FI" sz="1400">
                <a:cs typeface="Arial"/>
              </a:rPr>
              <a:t> </a:t>
            </a:r>
            <a:r>
              <a:rPr lang="fi-FI" sz="1400" err="1">
                <a:cs typeface="Arial"/>
              </a:rPr>
              <a:t>annually</a:t>
            </a:r>
            <a:endParaRPr lang="fi-FI" sz="1400">
              <a:cs typeface="Arial"/>
            </a:endParaRPr>
          </a:p>
          <a:p>
            <a:pPr marL="360045" indent="-360045">
              <a:spcAft>
                <a:spcPts val="600"/>
              </a:spcAft>
            </a:pPr>
            <a:r>
              <a:rPr lang="fi-FI" sz="1400" b="1" err="1">
                <a:cs typeface="Arial"/>
              </a:rPr>
              <a:t>Minimum</a:t>
            </a:r>
            <a:r>
              <a:rPr lang="fi-FI" sz="1400" b="1">
                <a:cs typeface="Arial"/>
              </a:rPr>
              <a:t> </a:t>
            </a:r>
            <a:r>
              <a:rPr lang="fi-FI" sz="1400" b="1" err="1">
                <a:cs typeface="Arial"/>
              </a:rPr>
              <a:t>dissemination</a:t>
            </a:r>
            <a:r>
              <a:rPr lang="fi-FI" sz="1400" b="1">
                <a:cs typeface="Arial"/>
              </a:rPr>
              <a:t> </a:t>
            </a:r>
            <a:r>
              <a:rPr lang="fi-FI" sz="1400" b="1" err="1">
                <a:cs typeface="Arial"/>
              </a:rPr>
              <a:t>requirements</a:t>
            </a:r>
            <a:r>
              <a:rPr lang="fi-FI" sz="1400">
                <a:cs typeface="Arial"/>
              </a:rPr>
              <a:t> for </a:t>
            </a:r>
            <a:r>
              <a:rPr lang="fi-FI" sz="1400" err="1">
                <a:cs typeface="Arial"/>
              </a:rPr>
              <a:t>the</a:t>
            </a:r>
            <a:r>
              <a:rPr lang="fi-FI" sz="1400">
                <a:cs typeface="Arial"/>
              </a:rPr>
              <a:t> </a:t>
            </a:r>
            <a:r>
              <a:rPr lang="fi-FI" sz="1400" err="1">
                <a:cs typeface="Arial"/>
              </a:rPr>
              <a:t>ESRs</a:t>
            </a:r>
            <a:r>
              <a:rPr lang="fi-FI" sz="1400">
                <a:cs typeface="Arial"/>
              </a:rPr>
              <a:t>: </a:t>
            </a:r>
            <a:r>
              <a:rPr lang="fi-FI" sz="1400" b="1">
                <a:solidFill>
                  <a:srgbClr val="00B050"/>
                </a:solidFill>
                <a:cs typeface="Arial"/>
              </a:rPr>
              <a:t>2</a:t>
            </a:r>
            <a:r>
              <a:rPr lang="fi-FI" sz="1400">
                <a:cs typeface="Arial"/>
              </a:rPr>
              <a:t> </a:t>
            </a:r>
            <a:r>
              <a:rPr lang="fi-FI" sz="1400" err="1">
                <a:cs typeface="Arial"/>
              </a:rPr>
              <a:t>international</a:t>
            </a:r>
            <a:r>
              <a:rPr lang="fi-FI" sz="1400">
                <a:cs typeface="Arial"/>
              </a:rPr>
              <a:t> </a:t>
            </a:r>
            <a:r>
              <a:rPr lang="fi-FI" sz="1400" err="1">
                <a:cs typeface="Arial"/>
              </a:rPr>
              <a:t>conferences</a:t>
            </a:r>
            <a:r>
              <a:rPr lang="fi-FI" sz="1400">
                <a:cs typeface="Arial"/>
              </a:rPr>
              <a:t> </a:t>
            </a:r>
            <a:r>
              <a:rPr lang="fi-FI" sz="1400" err="1">
                <a:cs typeface="Arial"/>
              </a:rPr>
              <a:t>or</a:t>
            </a:r>
            <a:r>
              <a:rPr lang="fi-FI" sz="1400">
                <a:cs typeface="Arial"/>
              </a:rPr>
              <a:t> </a:t>
            </a:r>
            <a:r>
              <a:rPr lang="fi-FI" sz="1400" err="1">
                <a:cs typeface="Arial"/>
              </a:rPr>
              <a:t>seminars</a:t>
            </a:r>
            <a:r>
              <a:rPr lang="fi-FI" sz="1400">
                <a:cs typeface="Arial"/>
              </a:rPr>
              <a:t>, </a:t>
            </a:r>
            <a:r>
              <a:rPr lang="fi-FI" sz="1400" b="1">
                <a:solidFill>
                  <a:srgbClr val="00B050"/>
                </a:solidFill>
                <a:cs typeface="Arial"/>
              </a:rPr>
              <a:t>3</a:t>
            </a:r>
            <a:r>
              <a:rPr lang="fi-FI" sz="1400">
                <a:cs typeface="Arial"/>
              </a:rPr>
              <a:t> </a:t>
            </a:r>
            <a:r>
              <a:rPr lang="fi-FI" sz="1400" err="1">
                <a:cs typeface="Arial"/>
              </a:rPr>
              <a:t>scientific</a:t>
            </a:r>
            <a:r>
              <a:rPr lang="fi-FI" sz="1400">
                <a:cs typeface="Arial"/>
              </a:rPr>
              <a:t> </a:t>
            </a:r>
            <a:r>
              <a:rPr lang="fi-FI" sz="1400" err="1">
                <a:cs typeface="Arial"/>
              </a:rPr>
              <a:t>publications</a:t>
            </a:r>
            <a:endParaRPr lang="fi-FI" sz="1400">
              <a:cs typeface="Arial"/>
            </a:endParaRPr>
          </a:p>
          <a:p>
            <a:pPr marL="360045" indent="-360045">
              <a:spcAft>
                <a:spcPts val="600"/>
              </a:spcAft>
            </a:pPr>
            <a:r>
              <a:rPr lang="fi-FI" sz="1400" b="1" err="1">
                <a:cs typeface="Arial"/>
              </a:rPr>
              <a:t>Minimum</a:t>
            </a:r>
            <a:r>
              <a:rPr lang="fi-FI" sz="1400" b="1">
                <a:cs typeface="Arial"/>
              </a:rPr>
              <a:t> </a:t>
            </a:r>
            <a:r>
              <a:rPr lang="fi-FI" sz="1400" b="1" err="1">
                <a:cs typeface="Arial"/>
              </a:rPr>
              <a:t>communication</a:t>
            </a:r>
            <a:r>
              <a:rPr lang="fi-FI" sz="1400" b="1">
                <a:cs typeface="Arial"/>
              </a:rPr>
              <a:t> </a:t>
            </a:r>
            <a:r>
              <a:rPr lang="fi-FI" sz="1400" b="1" err="1">
                <a:cs typeface="Arial"/>
              </a:rPr>
              <a:t>requirements</a:t>
            </a:r>
            <a:r>
              <a:rPr lang="fi-FI" sz="1400" b="1">
                <a:cs typeface="Arial"/>
              </a:rPr>
              <a:t> </a:t>
            </a:r>
            <a:r>
              <a:rPr lang="fi-FI" sz="1400">
                <a:cs typeface="Arial"/>
              </a:rPr>
              <a:t>for </a:t>
            </a:r>
            <a:r>
              <a:rPr lang="fi-FI" sz="1400" err="1">
                <a:cs typeface="Arial"/>
              </a:rPr>
              <a:t>the</a:t>
            </a:r>
            <a:r>
              <a:rPr lang="fi-FI" sz="1400">
                <a:cs typeface="Arial"/>
              </a:rPr>
              <a:t> </a:t>
            </a:r>
            <a:r>
              <a:rPr lang="fi-FI" sz="1400" err="1">
                <a:cs typeface="Arial"/>
              </a:rPr>
              <a:t>ESRs</a:t>
            </a:r>
            <a:r>
              <a:rPr lang="fi-FI" sz="1400">
                <a:cs typeface="Arial"/>
              </a:rPr>
              <a:t>: </a:t>
            </a:r>
            <a:r>
              <a:rPr lang="fi-FI" sz="1400" b="1">
                <a:solidFill>
                  <a:srgbClr val="00B050"/>
                </a:solidFill>
                <a:cs typeface="Arial"/>
              </a:rPr>
              <a:t>2</a:t>
            </a:r>
            <a:r>
              <a:rPr lang="fi-FI" sz="1400">
                <a:cs typeface="Arial"/>
              </a:rPr>
              <a:t> </a:t>
            </a:r>
            <a:r>
              <a:rPr lang="fi-FI" sz="1400" err="1">
                <a:cs typeface="Arial"/>
              </a:rPr>
              <a:t>public</a:t>
            </a:r>
            <a:r>
              <a:rPr lang="fi-FI" sz="1400">
                <a:cs typeface="Arial"/>
              </a:rPr>
              <a:t> </a:t>
            </a:r>
            <a:r>
              <a:rPr lang="fi-FI" sz="1400" err="1">
                <a:cs typeface="Arial"/>
              </a:rPr>
              <a:t>activities</a:t>
            </a:r>
            <a:r>
              <a:rPr lang="fi-FI" sz="1400">
                <a:cs typeface="Arial"/>
              </a:rPr>
              <a:t> </a:t>
            </a:r>
            <a:r>
              <a:rPr lang="fi-FI" sz="1400">
                <a:solidFill>
                  <a:srgbClr val="00B050"/>
                </a:solidFill>
                <a:cs typeface="Arial"/>
              </a:rPr>
              <a:t>per </a:t>
            </a:r>
            <a:r>
              <a:rPr lang="fi-FI" sz="1400" err="1">
                <a:solidFill>
                  <a:srgbClr val="00B050"/>
                </a:solidFill>
                <a:cs typeface="Arial"/>
              </a:rPr>
              <a:t>year</a:t>
            </a:r>
            <a:endParaRPr lang="fi-FI" sz="1400">
              <a:solidFill>
                <a:srgbClr val="00B050"/>
              </a:solidFill>
              <a:cs typeface="Arial"/>
            </a:endParaRPr>
          </a:p>
          <a:p>
            <a:pPr marL="360045" indent="-360045">
              <a:spcAft>
                <a:spcPts val="600"/>
              </a:spcAft>
            </a:pPr>
            <a:r>
              <a:rPr lang="fi-FI" sz="1400" b="1" err="1">
                <a:cs typeface="Arial"/>
              </a:rPr>
              <a:t>Follow-up</a:t>
            </a:r>
            <a:r>
              <a:rPr lang="fi-FI" sz="1400">
                <a:cs typeface="Arial"/>
              </a:rPr>
              <a:t> </a:t>
            </a:r>
            <a:r>
              <a:rPr lang="fi-FI" sz="1400" err="1">
                <a:cs typeface="Arial"/>
              </a:rPr>
              <a:t>after</a:t>
            </a:r>
            <a:r>
              <a:rPr lang="fi-FI" sz="1400">
                <a:cs typeface="Arial"/>
              </a:rPr>
              <a:t> </a:t>
            </a:r>
            <a:r>
              <a:rPr lang="fi-FI" sz="1400" err="1">
                <a:cs typeface="Arial"/>
              </a:rPr>
              <a:t>the</a:t>
            </a:r>
            <a:r>
              <a:rPr lang="fi-FI" sz="1400">
                <a:cs typeface="Arial"/>
              </a:rPr>
              <a:t> I4WORLD: </a:t>
            </a:r>
            <a:r>
              <a:rPr lang="fi-FI" sz="1400" b="1">
                <a:solidFill>
                  <a:srgbClr val="00B050"/>
                </a:solidFill>
                <a:cs typeface="Arial"/>
              </a:rPr>
              <a:t>5</a:t>
            </a:r>
            <a:r>
              <a:rPr lang="fi-FI" sz="1400">
                <a:cs typeface="Arial"/>
              </a:rPr>
              <a:t> </a:t>
            </a:r>
            <a:r>
              <a:rPr lang="fi-FI" sz="1400" err="1">
                <a:cs typeface="Arial"/>
              </a:rPr>
              <a:t>years</a:t>
            </a:r>
            <a:r>
              <a:rPr lang="fi-FI" sz="1400">
                <a:cs typeface="Arial"/>
              </a:rPr>
              <a:t> (</a:t>
            </a:r>
            <a:r>
              <a:rPr lang="fi-FI" sz="1400" err="1">
                <a:cs typeface="Arial"/>
              </a:rPr>
              <a:t>dissemination</a:t>
            </a:r>
            <a:r>
              <a:rPr lang="fi-FI" sz="1400">
                <a:cs typeface="Arial"/>
              </a:rPr>
              <a:t> and </a:t>
            </a:r>
            <a:r>
              <a:rPr lang="fi-FI" sz="1400" err="1">
                <a:cs typeface="Arial"/>
              </a:rPr>
              <a:t>communication</a:t>
            </a:r>
            <a:r>
              <a:rPr lang="fi-FI" sz="1400">
                <a:cs typeface="Arial"/>
              </a:rPr>
              <a:t>, </a:t>
            </a:r>
            <a:r>
              <a:rPr lang="fi-FI" sz="1400" err="1">
                <a:cs typeface="Arial"/>
              </a:rPr>
              <a:t>intellectual</a:t>
            </a:r>
            <a:r>
              <a:rPr lang="fi-FI" sz="1400">
                <a:cs typeface="Arial"/>
              </a:rPr>
              <a:t> </a:t>
            </a:r>
            <a:r>
              <a:rPr lang="fi-FI" sz="1400" err="1">
                <a:cs typeface="Arial"/>
              </a:rPr>
              <a:t>property</a:t>
            </a:r>
            <a:r>
              <a:rPr lang="fi-FI" sz="1400">
                <a:cs typeface="Arial"/>
              </a:rPr>
              <a:t> and ESR </a:t>
            </a:r>
            <a:r>
              <a:rPr lang="fi-FI" sz="1400" err="1">
                <a:cs typeface="Arial"/>
              </a:rPr>
              <a:t>career</a:t>
            </a:r>
            <a:r>
              <a:rPr lang="fi-FI" sz="1400">
                <a:cs typeface="Arial"/>
              </a:rPr>
              <a:t> </a:t>
            </a:r>
            <a:r>
              <a:rPr lang="fi-FI" sz="1400" err="1">
                <a:cs typeface="Arial"/>
              </a:rPr>
              <a:t>development</a:t>
            </a:r>
            <a:endParaRPr lang="fi-FI" sz="1400">
              <a:cs typeface="Arial"/>
            </a:endParaRPr>
          </a:p>
        </p:txBody>
      </p:sp>
      <p:grpSp>
        <p:nvGrpSpPr>
          <p:cNvPr id="22" name="Group 21">
            <a:extLst>
              <a:ext uri="{FF2B5EF4-FFF2-40B4-BE49-F238E27FC236}">
                <a16:creationId xmlns:a16="http://schemas.microsoft.com/office/drawing/2014/main" id="{D54CE54E-0EF6-4CC8-B065-1545147FED31}"/>
              </a:ext>
            </a:extLst>
          </p:cNvPr>
          <p:cNvGrpSpPr/>
          <p:nvPr/>
        </p:nvGrpSpPr>
        <p:grpSpPr>
          <a:xfrm>
            <a:off x="345142" y="3525544"/>
            <a:ext cx="11501716" cy="3212681"/>
            <a:chOff x="398302" y="3796284"/>
            <a:chExt cx="11501716" cy="3212681"/>
          </a:xfrm>
        </p:grpSpPr>
        <p:sp>
          <p:nvSpPr>
            <p:cNvPr id="8" name="Arrow: Right 7">
              <a:extLst>
                <a:ext uri="{FF2B5EF4-FFF2-40B4-BE49-F238E27FC236}">
                  <a16:creationId xmlns:a16="http://schemas.microsoft.com/office/drawing/2014/main" id="{8C67BCC2-980A-B9B0-B67F-759C9FBF44F2}"/>
                </a:ext>
              </a:extLst>
            </p:cNvPr>
            <p:cNvSpPr/>
            <p:nvPr/>
          </p:nvSpPr>
          <p:spPr>
            <a:xfrm>
              <a:off x="398302" y="3796284"/>
              <a:ext cx="11501716" cy="48409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54F0A8BF-4A39-E1E1-2121-6DAD215EA6B8}"/>
                </a:ext>
              </a:extLst>
            </p:cNvPr>
            <p:cNvSpPr txBox="1"/>
            <p:nvPr/>
          </p:nvSpPr>
          <p:spPr>
            <a:xfrm>
              <a:off x="403412" y="3926541"/>
              <a:ext cx="58438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cs typeface="Arial"/>
                </a:rPr>
                <a:t>2022</a:t>
              </a:r>
              <a:endParaRPr lang="en-US" sz="1200" b="1"/>
            </a:p>
          </p:txBody>
        </p:sp>
        <p:sp>
          <p:nvSpPr>
            <p:cNvPr id="10" name="TextBox 9">
              <a:extLst>
                <a:ext uri="{FF2B5EF4-FFF2-40B4-BE49-F238E27FC236}">
                  <a16:creationId xmlns:a16="http://schemas.microsoft.com/office/drawing/2014/main" id="{B7736A93-53D1-8759-3D66-614EDAB2A71C}"/>
                </a:ext>
              </a:extLst>
            </p:cNvPr>
            <p:cNvSpPr txBox="1"/>
            <p:nvPr/>
          </p:nvSpPr>
          <p:spPr>
            <a:xfrm>
              <a:off x="1604681" y="3917576"/>
              <a:ext cx="58438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cs typeface="Arial"/>
                </a:rPr>
                <a:t>2023</a:t>
              </a:r>
              <a:endParaRPr lang="en-US" sz="1200" b="1"/>
            </a:p>
          </p:txBody>
        </p:sp>
        <p:sp>
          <p:nvSpPr>
            <p:cNvPr id="11" name="TextBox 10">
              <a:extLst>
                <a:ext uri="{FF2B5EF4-FFF2-40B4-BE49-F238E27FC236}">
                  <a16:creationId xmlns:a16="http://schemas.microsoft.com/office/drawing/2014/main" id="{9A598AEE-4192-CF0A-0013-C61C3D198CE8}"/>
                </a:ext>
              </a:extLst>
            </p:cNvPr>
            <p:cNvSpPr txBox="1"/>
            <p:nvPr/>
          </p:nvSpPr>
          <p:spPr>
            <a:xfrm>
              <a:off x="3594846" y="3917576"/>
              <a:ext cx="58438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cs typeface="Arial"/>
                </a:rPr>
                <a:t>2024</a:t>
              </a:r>
              <a:endParaRPr lang="en-US" sz="1200">
                <a:cs typeface="Arial" panose="020B0604020202020204"/>
              </a:endParaRPr>
            </a:p>
          </p:txBody>
        </p:sp>
        <p:sp>
          <p:nvSpPr>
            <p:cNvPr id="12" name="TextBox 11">
              <a:extLst>
                <a:ext uri="{FF2B5EF4-FFF2-40B4-BE49-F238E27FC236}">
                  <a16:creationId xmlns:a16="http://schemas.microsoft.com/office/drawing/2014/main" id="{2F85EC4A-A66C-5BD0-A630-46F5253BAFD8}"/>
                </a:ext>
              </a:extLst>
            </p:cNvPr>
            <p:cNvSpPr txBox="1"/>
            <p:nvPr/>
          </p:nvSpPr>
          <p:spPr>
            <a:xfrm>
              <a:off x="5504329" y="3917576"/>
              <a:ext cx="58438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cs typeface="Arial"/>
                </a:rPr>
                <a:t>2025</a:t>
              </a:r>
              <a:endParaRPr lang="en-US" sz="1200">
                <a:cs typeface="Arial" panose="020B0604020202020204"/>
              </a:endParaRPr>
            </a:p>
          </p:txBody>
        </p:sp>
        <p:sp>
          <p:nvSpPr>
            <p:cNvPr id="13" name="TextBox 12">
              <a:extLst>
                <a:ext uri="{FF2B5EF4-FFF2-40B4-BE49-F238E27FC236}">
                  <a16:creationId xmlns:a16="http://schemas.microsoft.com/office/drawing/2014/main" id="{E0B82755-0994-DB80-37B7-6C144039CF38}"/>
                </a:ext>
              </a:extLst>
            </p:cNvPr>
            <p:cNvSpPr txBox="1"/>
            <p:nvPr/>
          </p:nvSpPr>
          <p:spPr>
            <a:xfrm>
              <a:off x="6992470" y="3917576"/>
              <a:ext cx="58438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cs typeface="Arial"/>
                </a:rPr>
                <a:t>2026</a:t>
              </a:r>
              <a:endParaRPr lang="en-US" sz="1200" b="1"/>
            </a:p>
          </p:txBody>
        </p:sp>
        <p:sp>
          <p:nvSpPr>
            <p:cNvPr id="14" name="TextBox 13">
              <a:extLst>
                <a:ext uri="{FF2B5EF4-FFF2-40B4-BE49-F238E27FC236}">
                  <a16:creationId xmlns:a16="http://schemas.microsoft.com/office/drawing/2014/main" id="{A8D50EF2-56CF-AE8E-82C1-7FAE7A02C149}"/>
                </a:ext>
              </a:extLst>
            </p:cNvPr>
            <p:cNvSpPr txBox="1"/>
            <p:nvPr/>
          </p:nvSpPr>
          <p:spPr>
            <a:xfrm>
              <a:off x="8677835" y="3917576"/>
              <a:ext cx="58438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cs typeface="Arial"/>
                </a:rPr>
                <a:t>2027</a:t>
              </a:r>
              <a:endParaRPr lang="en-US" sz="1200" b="1"/>
            </a:p>
          </p:txBody>
        </p:sp>
        <p:sp>
          <p:nvSpPr>
            <p:cNvPr id="15" name="TextBox 14">
              <a:extLst>
                <a:ext uri="{FF2B5EF4-FFF2-40B4-BE49-F238E27FC236}">
                  <a16:creationId xmlns:a16="http://schemas.microsoft.com/office/drawing/2014/main" id="{ACF2590C-CF4C-7058-408D-8CC57B9CFC1C}"/>
                </a:ext>
              </a:extLst>
            </p:cNvPr>
            <p:cNvSpPr txBox="1"/>
            <p:nvPr/>
          </p:nvSpPr>
          <p:spPr>
            <a:xfrm>
              <a:off x="11259670" y="3899646"/>
              <a:ext cx="58438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cs typeface="Arial"/>
                </a:rPr>
                <a:t>2032</a:t>
              </a:r>
              <a:endParaRPr lang="en-US" sz="1200">
                <a:cs typeface="Arial" panose="020B0604020202020204"/>
              </a:endParaRPr>
            </a:p>
          </p:txBody>
        </p:sp>
        <p:sp>
          <p:nvSpPr>
            <p:cNvPr id="16" name="TextBox 15">
              <a:extLst>
                <a:ext uri="{FF2B5EF4-FFF2-40B4-BE49-F238E27FC236}">
                  <a16:creationId xmlns:a16="http://schemas.microsoft.com/office/drawing/2014/main" id="{9432E692-11D0-90DF-8C8E-C5A4D81B00BB}"/>
                </a:ext>
              </a:extLst>
            </p:cNvPr>
            <p:cNvSpPr txBox="1"/>
            <p:nvPr/>
          </p:nvSpPr>
          <p:spPr>
            <a:xfrm>
              <a:off x="403412" y="4331309"/>
              <a:ext cx="1461246" cy="2339102"/>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Arial"/>
                </a:rPr>
                <a:t>Phase 1:</a:t>
              </a:r>
              <a:r>
                <a:rPr lang="en-US" sz="1200">
                  <a:cs typeface="Arial"/>
                </a:rPr>
                <a:t> </a:t>
              </a:r>
              <a:r>
                <a:rPr lang="en-US" sz="1200" b="1">
                  <a:cs typeface="Arial"/>
                </a:rPr>
                <a:t>Start-up of the I4WORLD</a:t>
              </a:r>
            </a:p>
            <a:p>
              <a:endParaRPr lang="en-US" sz="1200" b="1">
                <a:cs typeface="Arial"/>
              </a:endParaRPr>
            </a:p>
            <a:p>
              <a:r>
                <a:rPr lang="en-US" sz="1000" i="1">
                  <a:cs typeface="Arial"/>
                </a:rPr>
                <a:t>- Increase visibility</a:t>
              </a:r>
            </a:p>
            <a:p>
              <a:r>
                <a:rPr lang="en-US" sz="1000" i="1">
                  <a:cs typeface="Arial"/>
                </a:rPr>
                <a:t>- Create identity</a:t>
              </a:r>
            </a:p>
            <a:p>
              <a:endParaRPr lang="en-US" sz="1000">
                <a:ea typeface="+mn-lt"/>
                <a:cs typeface="+mn-lt"/>
              </a:endParaRPr>
            </a:p>
            <a:p>
              <a:r>
                <a:rPr lang="en-US" sz="1000">
                  <a:ea typeface="+mn-lt"/>
                  <a:cs typeface="+mn-lt"/>
                </a:rPr>
                <a:t>- News related to the </a:t>
              </a:r>
              <a:r>
                <a:rPr lang="en-US" sz="1000" err="1">
                  <a:ea typeface="+mn-lt"/>
                  <a:cs typeface="+mn-lt"/>
                </a:rPr>
                <a:t>programme</a:t>
              </a:r>
              <a:r>
                <a:rPr lang="en-US" sz="1000">
                  <a:ea typeface="+mn-lt"/>
                  <a:cs typeface="+mn-lt"/>
                </a:rPr>
                <a:t> start</a:t>
              </a:r>
            </a:p>
            <a:p>
              <a:r>
                <a:rPr lang="en-US" sz="1000">
                  <a:ea typeface="+mn-lt"/>
                  <a:cs typeface="+mn-lt"/>
                </a:rPr>
                <a:t>- Call publication</a:t>
              </a:r>
            </a:p>
            <a:p>
              <a:r>
                <a:rPr lang="en-US" sz="1000">
                  <a:ea typeface="+mn-lt"/>
                  <a:cs typeface="+mn-lt"/>
                </a:rPr>
                <a:t>- WWW-pages</a:t>
              </a:r>
            </a:p>
            <a:p>
              <a:r>
                <a:rPr lang="en-US" sz="1000">
                  <a:ea typeface="+mn-lt"/>
                  <a:cs typeface="+mn-lt"/>
                </a:rPr>
                <a:t>- Information material</a:t>
              </a:r>
            </a:p>
            <a:p>
              <a:r>
                <a:rPr lang="en-US" sz="1000">
                  <a:ea typeface="+mn-lt"/>
                  <a:cs typeface="+mn-lt"/>
                </a:rPr>
                <a:t>- Presentations related to the </a:t>
              </a:r>
              <a:r>
                <a:rPr lang="en-US" sz="1000" err="1">
                  <a:ea typeface="+mn-lt"/>
                  <a:cs typeface="+mn-lt"/>
                </a:rPr>
                <a:t>programme</a:t>
              </a:r>
              <a:r>
                <a:rPr lang="en-US" sz="1000">
                  <a:ea typeface="+mn-lt"/>
                  <a:cs typeface="+mn-lt"/>
                </a:rPr>
                <a:t> details</a:t>
              </a:r>
            </a:p>
          </p:txBody>
        </p:sp>
        <p:sp>
          <p:nvSpPr>
            <p:cNvPr id="18" name="TextBox 17">
              <a:extLst>
                <a:ext uri="{FF2B5EF4-FFF2-40B4-BE49-F238E27FC236}">
                  <a16:creationId xmlns:a16="http://schemas.microsoft.com/office/drawing/2014/main" id="{96800199-6390-8FF4-270F-30E914745FC7}"/>
                </a:ext>
              </a:extLst>
            </p:cNvPr>
            <p:cNvSpPr txBox="1"/>
            <p:nvPr/>
          </p:nvSpPr>
          <p:spPr>
            <a:xfrm>
              <a:off x="2061881" y="4331309"/>
              <a:ext cx="2554940" cy="2677656"/>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Arial"/>
                </a:rPr>
                <a:t>Phase 2:</a:t>
              </a:r>
              <a:r>
                <a:rPr lang="en-US" sz="1200">
                  <a:cs typeface="Arial"/>
                </a:rPr>
                <a:t> </a:t>
              </a:r>
              <a:r>
                <a:rPr lang="en-US" sz="1200" b="1">
                  <a:cs typeface="Arial"/>
                </a:rPr>
                <a:t>Starting of the research projects </a:t>
              </a:r>
            </a:p>
            <a:p>
              <a:endParaRPr lang="en-US" sz="1200">
                <a:cs typeface="Arial"/>
              </a:endParaRPr>
            </a:p>
            <a:p>
              <a:r>
                <a:rPr lang="en-US" sz="1000" b="1" i="1">
                  <a:cs typeface="Arial"/>
                </a:rPr>
                <a:t>- Concrete dissemination and communication plan for I4WORLD</a:t>
              </a:r>
            </a:p>
            <a:p>
              <a:r>
                <a:rPr lang="en-US" sz="1000">
                  <a:cs typeface="Arial"/>
                </a:rPr>
                <a:t>- Dissemination and communication plans (creation and annual updates)</a:t>
              </a:r>
            </a:p>
            <a:p>
              <a:r>
                <a:rPr lang="en-US" sz="1000">
                  <a:cs typeface="Arial"/>
                </a:rPr>
                <a:t>- Researcher profile pages for ESRs</a:t>
              </a:r>
              <a:endParaRPr lang="en-US" sz="1200">
                <a:cs typeface="Arial"/>
              </a:endParaRPr>
            </a:p>
            <a:p>
              <a:r>
                <a:rPr lang="en-US" sz="1000">
                  <a:cs typeface="Arial"/>
                </a:rPr>
                <a:t>- Follow-up of activities</a:t>
              </a:r>
            </a:p>
            <a:p>
              <a:r>
                <a:rPr lang="en-US" sz="1000">
                  <a:cs typeface="Arial"/>
                </a:rPr>
                <a:t>- Engage ESRs in communication</a:t>
              </a:r>
            </a:p>
            <a:p>
              <a:r>
                <a:rPr lang="en-US" sz="1000">
                  <a:cs typeface="Arial"/>
                </a:rPr>
                <a:t>- Support collaboration between the ESRs</a:t>
              </a:r>
            </a:p>
            <a:p>
              <a:r>
                <a:rPr lang="en-US" sz="1000">
                  <a:cs typeface="Arial"/>
                </a:rPr>
                <a:t>- Training in dissemination and communication skills</a:t>
              </a:r>
            </a:p>
            <a:p>
              <a:r>
                <a:rPr lang="en-US" sz="1000">
                  <a:cs typeface="Arial"/>
                </a:rPr>
                <a:t>- Open access and data opening </a:t>
              </a:r>
            </a:p>
            <a:p>
              <a:r>
                <a:rPr lang="en-US" sz="1000">
                  <a:cs typeface="Arial"/>
                </a:rPr>
                <a:t>- Increase awareness among public</a:t>
              </a:r>
            </a:p>
            <a:p>
              <a:r>
                <a:rPr lang="en-US" sz="1000">
                  <a:cs typeface="Arial"/>
                </a:rPr>
                <a:t>- www-page updates, newsletters</a:t>
              </a:r>
            </a:p>
          </p:txBody>
        </p:sp>
        <p:sp>
          <p:nvSpPr>
            <p:cNvPr id="19" name="TextBox 18">
              <a:extLst>
                <a:ext uri="{FF2B5EF4-FFF2-40B4-BE49-F238E27FC236}">
                  <a16:creationId xmlns:a16="http://schemas.microsoft.com/office/drawing/2014/main" id="{19F8D25B-F98A-9F3D-2554-BE2EAA2C3427}"/>
                </a:ext>
              </a:extLst>
            </p:cNvPr>
            <p:cNvSpPr txBox="1"/>
            <p:nvPr/>
          </p:nvSpPr>
          <p:spPr>
            <a:xfrm>
              <a:off x="4840939" y="4331308"/>
              <a:ext cx="2554940" cy="1877437"/>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Arial"/>
                </a:rPr>
                <a:t>Phase 3: Mid-phase of the research projects</a:t>
              </a:r>
              <a:endParaRPr lang="en-US" b="1"/>
            </a:p>
            <a:p>
              <a:endParaRPr lang="en-US" sz="1200">
                <a:cs typeface="Arial"/>
              </a:endParaRPr>
            </a:p>
            <a:p>
              <a:r>
                <a:rPr lang="en-US" sz="1000">
                  <a:cs typeface="Arial"/>
                </a:rPr>
                <a:t>- Follow-up of activities</a:t>
              </a:r>
            </a:p>
            <a:p>
              <a:r>
                <a:rPr lang="en-US" sz="1000">
                  <a:cs typeface="Arial"/>
                </a:rPr>
                <a:t>- Dissemination and communication plan annual updates</a:t>
              </a:r>
            </a:p>
            <a:p>
              <a:r>
                <a:rPr lang="en-US" sz="1000">
                  <a:cs typeface="Arial"/>
                </a:rPr>
                <a:t>- Open access and data opening</a:t>
              </a:r>
            </a:p>
            <a:p>
              <a:r>
                <a:rPr lang="en-US" sz="1000">
                  <a:cs typeface="Arial"/>
                </a:rPr>
                <a:t>- www-page updates, newsletters</a:t>
              </a:r>
            </a:p>
            <a:p>
              <a:r>
                <a:rPr lang="en-US" sz="1000">
                  <a:cs typeface="Arial"/>
                </a:rPr>
                <a:t>- Public communication activities</a:t>
              </a:r>
            </a:p>
            <a:p>
              <a:r>
                <a:rPr lang="en-US" sz="1000">
                  <a:cs typeface="Arial"/>
                </a:rPr>
                <a:t>- </a:t>
              </a:r>
              <a:r>
                <a:rPr lang="en-US" sz="1000" b="1" i="1">
                  <a:cs typeface="Arial"/>
                </a:rPr>
                <a:t>Scientific dissemination actions</a:t>
              </a:r>
            </a:p>
            <a:p>
              <a:r>
                <a:rPr lang="en-US" sz="1000">
                  <a:cs typeface="Arial"/>
                </a:rPr>
                <a:t>- </a:t>
              </a:r>
              <a:r>
                <a:rPr lang="en-US" sz="1000" b="1" i="1">
                  <a:cs typeface="Arial"/>
                </a:rPr>
                <a:t>International conference organization</a:t>
              </a:r>
            </a:p>
          </p:txBody>
        </p:sp>
        <p:sp>
          <p:nvSpPr>
            <p:cNvPr id="20" name="TextBox 19">
              <a:extLst>
                <a:ext uri="{FF2B5EF4-FFF2-40B4-BE49-F238E27FC236}">
                  <a16:creationId xmlns:a16="http://schemas.microsoft.com/office/drawing/2014/main" id="{7F75CE80-08A0-8C13-06AE-7193A326434A}"/>
                </a:ext>
              </a:extLst>
            </p:cNvPr>
            <p:cNvSpPr txBox="1"/>
            <p:nvPr/>
          </p:nvSpPr>
          <p:spPr>
            <a:xfrm>
              <a:off x="10416987" y="4322342"/>
              <a:ext cx="1479176" cy="1569660"/>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Arial"/>
                </a:rPr>
                <a:t>Phase 5:</a:t>
              </a:r>
              <a:r>
                <a:rPr lang="en-US" sz="1200">
                  <a:cs typeface="Arial"/>
                </a:rPr>
                <a:t> </a:t>
              </a:r>
              <a:r>
                <a:rPr lang="en-US" sz="1200" b="1">
                  <a:cs typeface="Arial"/>
                </a:rPr>
                <a:t>Follow-up</a:t>
              </a:r>
            </a:p>
            <a:p>
              <a:endParaRPr lang="en-US" sz="1200" b="1">
                <a:cs typeface="Arial"/>
              </a:endParaRPr>
            </a:p>
            <a:p>
              <a:r>
                <a:rPr lang="en-US" sz="1000" i="1">
                  <a:cs typeface="Arial"/>
                </a:rPr>
                <a:t>- Follow-up of impact</a:t>
              </a:r>
            </a:p>
            <a:p>
              <a:endParaRPr lang="en-US" sz="1000">
                <a:cs typeface="Arial"/>
              </a:endParaRPr>
            </a:p>
            <a:p>
              <a:r>
                <a:rPr lang="en-US" sz="1000">
                  <a:cs typeface="Arial"/>
                </a:rPr>
                <a:t>- Scientific publications</a:t>
              </a:r>
            </a:p>
            <a:p>
              <a:r>
                <a:rPr lang="en-US" sz="1000">
                  <a:cs typeface="Arial"/>
                </a:rPr>
                <a:t>- IPR</a:t>
              </a:r>
            </a:p>
            <a:p>
              <a:r>
                <a:rPr lang="en-US" sz="1000">
                  <a:cs typeface="Arial"/>
                </a:rPr>
                <a:t>- ESRs career development</a:t>
              </a:r>
            </a:p>
          </p:txBody>
        </p:sp>
        <p:sp>
          <p:nvSpPr>
            <p:cNvPr id="21" name="TextBox 20">
              <a:extLst>
                <a:ext uri="{FF2B5EF4-FFF2-40B4-BE49-F238E27FC236}">
                  <a16:creationId xmlns:a16="http://schemas.microsoft.com/office/drawing/2014/main" id="{F3DAA2DB-8ACF-92B7-04E4-17777D73FFB7}"/>
                </a:ext>
              </a:extLst>
            </p:cNvPr>
            <p:cNvSpPr txBox="1"/>
            <p:nvPr/>
          </p:nvSpPr>
          <p:spPr>
            <a:xfrm>
              <a:off x="7637928" y="4322344"/>
              <a:ext cx="2554940" cy="1877437"/>
            </a:xfrm>
            <a:prstGeom prst="rect">
              <a:avLst/>
            </a:prstGeom>
            <a:solidFill>
              <a:schemeClr val="accent6">
                <a:lumMod val="75000"/>
              </a:schemeClr>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Arial"/>
                </a:rPr>
                <a:t>Phase 4:</a:t>
              </a:r>
              <a:r>
                <a:rPr lang="en-US" sz="1200">
                  <a:cs typeface="Arial"/>
                </a:rPr>
                <a:t> </a:t>
              </a:r>
              <a:r>
                <a:rPr lang="en-US" sz="1200" b="1">
                  <a:cs typeface="Arial"/>
                </a:rPr>
                <a:t>End-phase of the research projects </a:t>
              </a:r>
            </a:p>
            <a:p>
              <a:endParaRPr lang="en-US" sz="1200">
                <a:cs typeface="Arial"/>
              </a:endParaRPr>
            </a:p>
            <a:p>
              <a:r>
                <a:rPr lang="en-US" sz="1000" b="1" i="1">
                  <a:cs typeface="Arial"/>
                </a:rPr>
                <a:t>- Doctoral dissertations</a:t>
              </a:r>
              <a:endParaRPr lang="en-US" sz="1200" b="1" i="1">
                <a:cs typeface="Arial"/>
              </a:endParaRPr>
            </a:p>
            <a:p>
              <a:r>
                <a:rPr lang="en-US" sz="1000">
                  <a:cs typeface="Arial"/>
                </a:rPr>
                <a:t>- Dissemination and communication plan annual updates</a:t>
              </a:r>
            </a:p>
            <a:p>
              <a:r>
                <a:rPr lang="en-US" sz="1000">
                  <a:cs typeface="Arial"/>
                </a:rPr>
                <a:t>- Follow-up of activities</a:t>
              </a:r>
            </a:p>
            <a:p>
              <a:r>
                <a:rPr lang="en-US" sz="1000">
                  <a:cs typeface="Arial"/>
                </a:rPr>
                <a:t>- Open access and data opening</a:t>
              </a:r>
            </a:p>
            <a:p>
              <a:r>
                <a:rPr lang="en-US" sz="1000">
                  <a:cs typeface="Arial"/>
                </a:rPr>
                <a:t>- Public communication activities</a:t>
              </a:r>
            </a:p>
            <a:p>
              <a:r>
                <a:rPr lang="en-US" sz="1000">
                  <a:cs typeface="Arial"/>
                </a:rPr>
                <a:t>- Scientific dissemination actions</a:t>
              </a:r>
            </a:p>
            <a:p>
              <a:r>
                <a:rPr lang="en-US" sz="1000">
                  <a:cs typeface="Arial"/>
                </a:rPr>
                <a:t>- www-page updates, newsletters</a:t>
              </a:r>
            </a:p>
          </p:txBody>
        </p:sp>
      </p:grpSp>
    </p:spTree>
    <p:extLst>
      <p:ext uri="{BB962C8B-B14F-4D97-AF65-F5344CB8AC3E}">
        <p14:creationId xmlns:p14="http://schemas.microsoft.com/office/powerpoint/2010/main" val="871851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F48B7B4-2DA9-20D2-B405-B9D834513AF3}"/>
              </a:ext>
            </a:extLst>
          </p:cNvPr>
          <p:cNvPicPr>
            <a:picLocks noChangeAspect="1"/>
          </p:cNvPicPr>
          <p:nvPr/>
        </p:nvPicPr>
        <p:blipFill>
          <a:blip r:embed="rId2"/>
          <a:stretch>
            <a:fillRect/>
          </a:stretch>
        </p:blipFill>
        <p:spPr>
          <a:xfrm>
            <a:off x="1403685" y="807291"/>
            <a:ext cx="10379242" cy="5594944"/>
          </a:xfrm>
          <a:prstGeom prst="rect">
            <a:avLst/>
          </a:prstGeom>
        </p:spPr>
      </p:pic>
    </p:spTree>
    <p:extLst>
      <p:ext uri="{BB962C8B-B14F-4D97-AF65-F5344CB8AC3E}">
        <p14:creationId xmlns:p14="http://schemas.microsoft.com/office/powerpoint/2010/main" val="4206867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E73C-4D3D-4079-A51A-0653393A6A42}"/>
              </a:ext>
            </a:extLst>
          </p:cNvPr>
          <p:cNvSpPr>
            <a:spLocks noGrp="1"/>
          </p:cNvSpPr>
          <p:nvPr>
            <p:ph type="title"/>
          </p:nvPr>
        </p:nvSpPr>
        <p:spPr/>
        <p:txBody>
          <a:bodyPr/>
          <a:lstStyle/>
          <a:p>
            <a:r>
              <a:rPr lang="fi-FI"/>
              <a:t>Open data</a:t>
            </a:r>
          </a:p>
        </p:txBody>
      </p:sp>
      <p:sp>
        <p:nvSpPr>
          <p:cNvPr id="5" name="Content Placeholder 2">
            <a:extLst>
              <a:ext uri="{FF2B5EF4-FFF2-40B4-BE49-F238E27FC236}">
                <a16:creationId xmlns:a16="http://schemas.microsoft.com/office/drawing/2014/main" id="{CBF0DA5C-BF33-9381-55A7-93667847F689}"/>
              </a:ext>
            </a:extLst>
          </p:cNvPr>
          <p:cNvSpPr txBox="1">
            <a:spLocks/>
          </p:cNvSpPr>
          <p:nvPr/>
        </p:nvSpPr>
        <p:spPr>
          <a:xfrm>
            <a:off x="6066864" y="1122081"/>
            <a:ext cx="5637212" cy="5266027"/>
          </a:xfrm>
          <a:prstGeom prst="rect">
            <a:avLst/>
          </a:prstGeom>
        </p:spPr>
        <p:txBody>
          <a:bodyPr vert="horz" lIns="91440" tIns="45720" rIns="91440" bIns="45720" rtlCol="0" anchor="t">
            <a:no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rgbClr val="2340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rgbClr val="2340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rgbClr val="2340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45" indent="-360045"/>
            <a:r>
              <a:rPr lang="fi-FI" sz="1600" b="1">
                <a:ea typeface="+mn-lt"/>
                <a:cs typeface="+mn-lt"/>
              </a:rPr>
              <a:t>Projects of </a:t>
            </a:r>
            <a:r>
              <a:rPr lang="fi-FI" sz="1600" b="1" err="1">
                <a:ea typeface="+mn-lt"/>
                <a:cs typeface="+mn-lt"/>
              </a:rPr>
              <a:t>ESRs</a:t>
            </a:r>
            <a:r>
              <a:rPr lang="fi-FI" sz="1600" b="1">
                <a:ea typeface="+mn-lt"/>
                <a:cs typeface="+mn-lt"/>
              </a:rPr>
              <a:t> in I4WORLD </a:t>
            </a:r>
            <a:r>
              <a:rPr lang="fi-FI" sz="1600" err="1">
                <a:ea typeface="+mn-lt"/>
                <a:cs typeface="+mn-lt"/>
              </a:rPr>
              <a:t>will</a:t>
            </a:r>
            <a:r>
              <a:rPr lang="fi-FI" sz="1600">
                <a:ea typeface="+mn-lt"/>
                <a:cs typeface="+mn-lt"/>
              </a:rPr>
              <a:t> </a:t>
            </a:r>
            <a:r>
              <a:rPr lang="fi-FI" sz="1600" err="1">
                <a:ea typeface="+mn-lt"/>
                <a:cs typeface="+mn-lt"/>
              </a:rPr>
              <a:t>participate</a:t>
            </a:r>
            <a:r>
              <a:rPr lang="fi-FI" sz="1600">
                <a:ea typeface="+mn-lt"/>
                <a:cs typeface="+mn-lt"/>
              </a:rPr>
              <a:t> </a:t>
            </a:r>
            <a:r>
              <a:rPr lang="fi-FI" sz="1600" err="1">
                <a:ea typeface="+mn-lt"/>
                <a:cs typeface="+mn-lt"/>
              </a:rPr>
              <a:t>opening</a:t>
            </a:r>
            <a:r>
              <a:rPr lang="fi-FI" sz="1600">
                <a:ea typeface="+mn-lt"/>
                <a:cs typeface="+mn-lt"/>
              </a:rPr>
              <a:t> </a:t>
            </a:r>
            <a:r>
              <a:rPr lang="fi-FI" sz="1600" err="1">
                <a:ea typeface="+mn-lt"/>
                <a:cs typeface="+mn-lt"/>
              </a:rPr>
              <a:t>the</a:t>
            </a:r>
            <a:r>
              <a:rPr lang="fi-FI" sz="1600">
                <a:ea typeface="+mn-lt"/>
                <a:cs typeface="+mn-lt"/>
              </a:rPr>
              <a:t> data</a:t>
            </a:r>
          </a:p>
          <a:p>
            <a:pPr marL="360045" indent="-360045"/>
            <a:r>
              <a:rPr lang="fi-FI" sz="1600">
                <a:ea typeface="+mn-lt"/>
                <a:cs typeface="+mn-lt"/>
              </a:rPr>
              <a:t>In </a:t>
            </a:r>
            <a:r>
              <a:rPr lang="fi-FI" sz="1600" err="1">
                <a:ea typeface="+mn-lt"/>
                <a:cs typeface="+mn-lt"/>
              </a:rPr>
              <a:t>the</a:t>
            </a:r>
            <a:r>
              <a:rPr lang="fi-FI" sz="1600">
                <a:ea typeface="+mn-lt"/>
                <a:cs typeface="+mn-lt"/>
              </a:rPr>
              <a:t> data </a:t>
            </a:r>
            <a:r>
              <a:rPr lang="fi-FI" sz="1600" err="1">
                <a:ea typeface="+mn-lt"/>
                <a:cs typeface="+mn-lt"/>
              </a:rPr>
              <a:t>opening</a:t>
            </a:r>
            <a:r>
              <a:rPr lang="fi-FI" sz="1600">
                <a:ea typeface="+mn-lt"/>
                <a:cs typeface="+mn-lt"/>
              </a:rPr>
              <a:t> "</a:t>
            </a:r>
            <a:r>
              <a:rPr lang="fi-FI" sz="1600" b="1">
                <a:solidFill>
                  <a:srgbClr val="00B050"/>
                </a:solidFill>
                <a:ea typeface="+mn-lt"/>
                <a:cs typeface="+mn-lt"/>
              </a:rPr>
              <a:t>as open as </a:t>
            </a:r>
            <a:r>
              <a:rPr lang="fi-FI" sz="1600" b="1" err="1">
                <a:solidFill>
                  <a:srgbClr val="00B050"/>
                </a:solidFill>
                <a:ea typeface="+mn-lt"/>
                <a:cs typeface="+mn-lt"/>
              </a:rPr>
              <a:t>possible</a:t>
            </a:r>
            <a:r>
              <a:rPr lang="fi-FI" sz="1600" b="1">
                <a:solidFill>
                  <a:srgbClr val="00B050"/>
                </a:solidFill>
                <a:ea typeface="+mn-lt"/>
                <a:cs typeface="+mn-lt"/>
              </a:rPr>
              <a:t>, as </a:t>
            </a:r>
            <a:r>
              <a:rPr lang="fi-FI" sz="1600" b="1" err="1">
                <a:solidFill>
                  <a:srgbClr val="00B050"/>
                </a:solidFill>
                <a:ea typeface="+mn-lt"/>
                <a:cs typeface="+mn-lt"/>
              </a:rPr>
              <a:t>closed</a:t>
            </a:r>
            <a:r>
              <a:rPr lang="fi-FI" sz="1600" b="1">
                <a:solidFill>
                  <a:srgbClr val="00B050"/>
                </a:solidFill>
                <a:ea typeface="+mn-lt"/>
                <a:cs typeface="+mn-lt"/>
              </a:rPr>
              <a:t> as </a:t>
            </a:r>
            <a:r>
              <a:rPr lang="fi-FI" sz="1600" b="1" err="1">
                <a:solidFill>
                  <a:srgbClr val="00B050"/>
                </a:solidFill>
                <a:ea typeface="+mn-lt"/>
                <a:cs typeface="+mn-lt"/>
              </a:rPr>
              <a:t>necessary</a:t>
            </a:r>
            <a:r>
              <a:rPr lang="fi-FI" sz="1600">
                <a:ea typeface="+mn-lt"/>
                <a:cs typeface="+mn-lt"/>
              </a:rPr>
              <a:t>" -</a:t>
            </a:r>
            <a:r>
              <a:rPr lang="fi-FI" sz="1600" err="1">
                <a:ea typeface="+mn-lt"/>
                <a:cs typeface="+mn-lt"/>
              </a:rPr>
              <a:t>principle</a:t>
            </a:r>
            <a:r>
              <a:rPr lang="fi-FI" sz="1600">
                <a:ea typeface="+mn-lt"/>
                <a:cs typeface="+mn-lt"/>
              </a:rPr>
              <a:t> is </a:t>
            </a:r>
            <a:r>
              <a:rPr lang="fi-FI" sz="1600" err="1">
                <a:ea typeface="+mn-lt"/>
                <a:cs typeface="+mn-lt"/>
              </a:rPr>
              <a:t>followed</a:t>
            </a:r>
            <a:endParaRPr lang="fi-FI" sz="1600">
              <a:ea typeface="+mn-lt"/>
              <a:cs typeface="+mn-lt"/>
            </a:endParaRPr>
          </a:p>
          <a:p>
            <a:pPr marL="360045" indent="-360045"/>
            <a:r>
              <a:rPr lang="fi-FI" sz="1600">
                <a:ea typeface="+mn-lt"/>
                <a:cs typeface="+mn-lt"/>
              </a:rPr>
              <a:t>Data </a:t>
            </a:r>
            <a:r>
              <a:rPr lang="fi-FI" sz="1600" err="1">
                <a:ea typeface="+mn-lt"/>
                <a:cs typeface="+mn-lt"/>
              </a:rPr>
              <a:t>manager</a:t>
            </a:r>
            <a:r>
              <a:rPr lang="fi-FI" sz="1600">
                <a:ea typeface="+mn-lt"/>
                <a:cs typeface="+mn-lt"/>
              </a:rPr>
              <a:t> of I4WORLD: Minna Patanen and </a:t>
            </a:r>
            <a:r>
              <a:rPr lang="fi-FI" sz="1600" err="1">
                <a:ea typeface="+mn-lt"/>
                <a:cs typeface="+mn-lt"/>
              </a:rPr>
              <a:t>the</a:t>
            </a:r>
            <a:r>
              <a:rPr lang="fi-FI" sz="1600">
                <a:ea typeface="+mn-lt"/>
                <a:cs typeface="+mn-lt"/>
              </a:rPr>
              <a:t> data </a:t>
            </a:r>
            <a:r>
              <a:rPr lang="fi-FI" sz="1600" err="1">
                <a:ea typeface="+mn-lt"/>
                <a:cs typeface="+mn-lt"/>
              </a:rPr>
              <a:t>stewards</a:t>
            </a:r>
            <a:r>
              <a:rPr lang="fi-FI" sz="1600">
                <a:ea typeface="+mn-lt"/>
                <a:cs typeface="+mn-lt"/>
              </a:rPr>
              <a:t> of </a:t>
            </a:r>
            <a:r>
              <a:rPr lang="fi-FI" sz="1600" err="1">
                <a:ea typeface="+mn-lt"/>
                <a:cs typeface="+mn-lt"/>
              </a:rPr>
              <a:t>each</a:t>
            </a:r>
            <a:r>
              <a:rPr lang="fi-FI" sz="1600">
                <a:ea typeface="+mn-lt"/>
                <a:cs typeface="+mn-lt"/>
              </a:rPr>
              <a:t> </a:t>
            </a:r>
            <a:r>
              <a:rPr lang="fi-FI" sz="1600" err="1">
                <a:ea typeface="+mn-lt"/>
                <a:cs typeface="+mn-lt"/>
              </a:rPr>
              <a:t>faculty</a:t>
            </a:r>
            <a:r>
              <a:rPr lang="fi-FI" sz="1600">
                <a:ea typeface="+mn-lt"/>
                <a:cs typeface="+mn-lt"/>
              </a:rPr>
              <a:t> </a:t>
            </a:r>
            <a:r>
              <a:rPr lang="fi-FI" sz="1600" err="1">
                <a:ea typeface="+mn-lt"/>
                <a:cs typeface="+mn-lt"/>
              </a:rPr>
              <a:t>will</a:t>
            </a:r>
            <a:r>
              <a:rPr lang="fi-FI" sz="1600">
                <a:ea typeface="+mn-lt"/>
                <a:cs typeface="+mn-lt"/>
              </a:rPr>
              <a:t> help in </a:t>
            </a:r>
            <a:r>
              <a:rPr lang="fi-FI" sz="1600" err="1">
                <a:ea typeface="+mn-lt"/>
                <a:cs typeface="+mn-lt"/>
              </a:rPr>
              <a:t>practical</a:t>
            </a:r>
            <a:r>
              <a:rPr lang="fi-FI" sz="1600">
                <a:ea typeface="+mn-lt"/>
                <a:cs typeface="+mn-lt"/>
              </a:rPr>
              <a:t> </a:t>
            </a:r>
            <a:r>
              <a:rPr lang="fi-FI" sz="1600" err="1">
                <a:ea typeface="+mn-lt"/>
                <a:cs typeface="+mn-lt"/>
              </a:rPr>
              <a:t>matters</a:t>
            </a:r>
            <a:endParaRPr lang="fi-FI" sz="1600">
              <a:ea typeface="+mn-lt"/>
              <a:cs typeface="+mn-lt"/>
            </a:endParaRPr>
          </a:p>
          <a:p>
            <a:pPr marL="360045" indent="-360045"/>
            <a:r>
              <a:rPr lang="en-GB" sz="1600">
                <a:cs typeface="Arial"/>
              </a:rPr>
              <a:t>The </a:t>
            </a:r>
            <a:r>
              <a:rPr lang="en-GB" sz="1600" b="1">
                <a:cs typeface="Arial"/>
              </a:rPr>
              <a:t>ESRs and the supervisors will participate</a:t>
            </a:r>
            <a:r>
              <a:rPr lang="en-GB" sz="1600">
                <a:cs typeface="Arial"/>
              </a:rPr>
              <a:t> preparation of the </a:t>
            </a:r>
            <a:r>
              <a:rPr lang="en-GB" sz="1600" b="1">
                <a:cs typeface="Arial"/>
              </a:rPr>
              <a:t>Data Management Plan (DMP)</a:t>
            </a:r>
            <a:r>
              <a:rPr lang="en-GB" sz="1600">
                <a:cs typeface="Arial"/>
              </a:rPr>
              <a:t> in the beginning of the research projects</a:t>
            </a:r>
          </a:p>
          <a:p>
            <a:pPr marL="360045" indent="-360045"/>
            <a:r>
              <a:rPr lang="en-GB" sz="1600">
                <a:cs typeface="Arial"/>
              </a:rPr>
              <a:t>The DMP will be regularly updated during I4WORLD</a:t>
            </a:r>
          </a:p>
          <a:p>
            <a:pPr marL="360045" indent="-360045"/>
            <a:r>
              <a:rPr lang="en-GB" sz="1600">
                <a:cs typeface="Arial"/>
              </a:rPr>
              <a:t>Datasets underlaying the published papers will be made openly available in IDA and </a:t>
            </a:r>
            <a:r>
              <a:rPr lang="en-GB" sz="1600" err="1">
                <a:cs typeface="Arial"/>
              </a:rPr>
              <a:t>Allas</a:t>
            </a:r>
            <a:r>
              <a:rPr lang="en-GB" sz="1600">
                <a:cs typeface="Arial"/>
              </a:rPr>
              <a:t> or </a:t>
            </a:r>
            <a:r>
              <a:rPr lang="en-GB" sz="1600" err="1">
                <a:cs typeface="Arial"/>
              </a:rPr>
              <a:t>Eudat</a:t>
            </a:r>
            <a:endParaRPr lang="en-GB" sz="1600">
              <a:cs typeface="Arial"/>
            </a:endParaRPr>
          </a:p>
          <a:p>
            <a:pPr marL="360045" indent="-360045"/>
            <a:r>
              <a:rPr lang="en-GB" sz="1600">
                <a:cs typeface="Arial"/>
              </a:rPr>
              <a:t>(Rich) metadata will be stored in CSC </a:t>
            </a:r>
            <a:r>
              <a:rPr lang="en-GB" sz="1600" err="1">
                <a:cs typeface="Arial"/>
              </a:rPr>
              <a:t>Qvain</a:t>
            </a:r>
            <a:r>
              <a:rPr lang="en-GB" sz="1600">
                <a:cs typeface="Arial"/>
              </a:rPr>
              <a:t> or international data repository or archive that allows a persistent identifier and allows the data be citable.</a:t>
            </a:r>
          </a:p>
          <a:p>
            <a:pPr marL="360045" indent="-360045"/>
            <a:endParaRPr lang="en-GB" sz="1600">
              <a:cs typeface="Arial"/>
            </a:endParaRPr>
          </a:p>
        </p:txBody>
      </p:sp>
      <p:pic>
        <p:nvPicPr>
          <p:cNvPr id="8" name="Picture 8" descr="A picture containing diagram&#10;&#10;Description automatically generated">
            <a:extLst>
              <a:ext uri="{FF2B5EF4-FFF2-40B4-BE49-F238E27FC236}">
                <a16:creationId xmlns:a16="http://schemas.microsoft.com/office/drawing/2014/main" id="{69D571C6-5828-504F-3FC4-202936325D25}"/>
              </a:ext>
            </a:extLst>
          </p:cNvPr>
          <p:cNvPicPr>
            <a:picLocks noChangeAspect="1"/>
          </p:cNvPicPr>
          <p:nvPr/>
        </p:nvPicPr>
        <p:blipFill>
          <a:blip r:embed="rId2"/>
          <a:stretch>
            <a:fillRect/>
          </a:stretch>
        </p:blipFill>
        <p:spPr>
          <a:xfrm>
            <a:off x="555812" y="1958284"/>
            <a:ext cx="5074023" cy="3586890"/>
          </a:xfrm>
          <a:prstGeom prst="rect">
            <a:avLst/>
          </a:prstGeom>
        </p:spPr>
      </p:pic>
    </p:spTree>
    <p:extLst>
      <p:ext uri="{BB962C8B-B14F-4D97-AF65-F5344CB8AC3E}">
        <p14:creationId xmlns:p14="http://schemas.microsoft.com/office/powerpoint/2010/main" val="3923307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E7670-688C-4F67-8A00-B9317819A478}"/>
              </a:ext>
            </a:extLst>
          </p:cNvPr>
          <p:cNvSpPr>
            <a:spLocks noGrp="1"/>
          </p:cNvSpPr>
          <p:nvPr>
            <p:ph type="title"/>
          </p:nvPr>
        </p:nvSpPr>
        <p:spPr/>
        <p:txBody>
          <a:bodyPr/>
          <a:lstStyle/>
          <a:p>
            <a:r>
              <a:rPr lang="fi-FI"/>
              <a:t>Schedule of </a:t>
            </a:r>
            <a:r>
              <a:rPr lang="fi-FI" err="1"/>
              <a:t>the</a:t>
            </a:r>
            <a:r>
              <a:rPr lang="fi-FI"/>
              <a:t> </a:t>
            </a:r>
            <a:r>
              <a:rPr lang="fi-FI" err="1"/>
              <a:t>Programme</a:t>
            </a:r>
            <a:endParaRPr lang="fi-FI"/>
          </a:p>
        </p:txBody>
      </p:sp>
      <p:pic>
        <p:nvPicPr>
          <p:cNvPr id="4" name="Picture 3">
            <a:extLst>
              <a:ext uri="{FF2B5EF4-FFF2-40B4-BE49-F238E27FC236}">
                <a16:creationId xmlns:a16="http://schemas.microsoft.com/office/drawing/2014/main" id="{BE277EF2-EE32-4998-9C4F-C99A705F79A9}"/>
              </a:ext>
            </a:extLst>
          </p:cNvPr>
          <p:cNvPicPr>
            <a:picLocks noChangeAspect="1"/>
          </p:cNvPicPr>
          <p:nvPr/>
        </p:nvPicPr>
        <p:blipFill>
          <a:blip r:embed="rId2"/>
          <a:stretch>
            <a:fillRect/>
          </a:stretch>
        </p:blipFill>
        <p:spPr>
          <a:xfrm>
            <a:off x="1451151" y="2752236"/>
            <a:ext cx="9603734" cy="2862180"/>
          </a:xfrm>
          <a:prstGeom prst="rect">
            <a:avLst/>
          </a:prstGeom>
        </p:spPr>
      </p:pic>
      <p:sp>
        <p:nvSpPr>
          <p:cNvPr id="6" name="TextBox 5">
            <a:extLst>
              <a:ext uri="{FF2B5EF4-FFF2-40B4-BE49-F238E27FC236}">
                <a16:creationId xmlns:a16="http://schemas.microsoft.com/office/drawing/2014/main" id="{C2D05FD4-0A4A-466E-AD2C-5C5065D501C7}"/>
              </a:ext>
            </a:extLst>
          </p:cNvPr>
          <p:cNvSpPr txBox="1"/>
          <p:nvPr/>
        </p:nvSpPr>
        <p:spPr>
          <a:xfrm>
            <a:off x="7561498" y="6313473"/>
            <a:ext cx="6096982" cy="307777"/>
          </a:xfrm>
          <a:prstGeom prst="rect">
            <a:avLst/>
          </a:prstGeom>
          <a:noFill/>
        </p:spPr>
        <p:txBody>
          <a:bodyPr wrap="square">
            <a:spAutoFit/>
          </a:bodyPr>
          <a:lstStyle/>
          <a:p>
            <a:r>
              <a:rPr lang="en-GB" sz="1400">
                <a:effectLst/>
                <a:latin typeface="Times New Roman" panose="02020603050405020304" pitchFamily="18" charset="0"/>
                <a:ea typeface="Calibri" panose="020F0502020204030204" pitchFamily="34" charset="0"/>
              </a:rPr>
              <a:t>(STC = Scientific Training Course)</a:t>
            </a:r>
            <a:endParaRPr lang="fi-FI" sz="1400"/>
          </a:p>
        </p:txBody>
      </p:sp>
      <p:sp>
        <p:nvSpPr>
          <p:cNvPr id="3" name="TextBox 2">
            <a:extLst>
              <a:ext uri="{FF2B5EF4-FFF2-40B4-BE49-F238E27FC236}">
                <a16:creationId xmlns:a16="http://schemas.microsoft.com/office/drawing/2014/main" id="{665E622D-CE7F-44CC-8E0A-BFA6D5466CD0}"/>
              </a:ext>
            </a:extLst>
          </p:cNvPr>
          <p:cNvSpPr txBox="1"/>
          <p:nvPr/>
        </p:nvSpPr>
        <p:spPr>
          <a:xfrm>
            <a:off x="922698" y="5648663"/>
            <a:ext cx="5711820" cy="369332"/>
          </a:xfrm>
          <a:prstGeom prst="rect">
            <a:avLst/>
          </a:prstGeom>
          <a:noFill/>
        </p:spPr>
        <p:txBody>
          <a:bodyPr wrap="none" lIns="91440" tIns="45720" rIns="91440" bIns="45720" rtlCol="0" anchor="t">
            <a:spAutoFit/>
          </a:bodyPr>
          <a:lstStyle/>
          <a:p>
            <a:r>
              <a:rPr lang="fi-FI" err="1">
                <a:solidFill>
                  <a:srgbClr val="00B050"/>
                </a:solidFill>
              </a:rPr>
              <a:t>Supervisory</a:t>
            </a:r>
            <a:r>
              <a:rPr lang="fi-FI">
                <a:solidFill>
                  <a:srgbClr val="00B050"/>
                </a:solidFill>
              </a:rPr>
              <a:t> </a:t>
            </a:r>
            <a:r>
              <a:rPr lang="fi-FI" err="1">
                <a:solidFill>
                  <a:srgbClr val="00B050"/>
                </a:solidFill>
              </a:rPr>
              <a:t>board</a:t>
            </a:r>
            <a:r>
              <a:rPr lang="fi-FI">
                <a:solidFill>
                  <a:srgbClr val="00B050"/>
                </a:solidFill>
              </a:rPr>
              <a:t> </a:t>
            </a:r>
            <a:r>
              <a:rPr lang="fi-FI" err="1">
                <a:solidFill>
                  <a:srgbClr val="00B050"/>
                </a:solidFill>
              </a:rPr>
              <a:t>times</a:t>
            </a:r>
            <a:r>
              <a:rPr lang="fi-FI">
                <a:solidFill>
                  <a:srgbClr val="00B050"/>
                </a:solidFill>
              </a:rPr>
              <a:t> </a:t>
            </a:r>
            <a:r>
              <a:rPr lang="fi-FI" err="1">
                <a:solidFill>
                  <a:srgbClr val="00B050"/>
                </a:solidFill>
              </a:rPr>
              <a:t>aligned</a:t>
            </a:r>
            <a:r>
              <a:rPr lang="fi-FI">
                <a:solidFill>
                  <a:srgbClr val="00B050"/>
                </a:solidFill>
              </a:rPr>
              <a:t> </a:t>
            </a:r>
            <a:r>
              <a:rPr lang="fi-FI" err="1">
                <a:solidFill>
                  <a:srgbClr val="00B050"/>
                </a:solidFill>
              </a:rPr>
              <a:t>with</a:t>
            </a:r>
            <a:r>
              <a:rPr lang="fi-FI">
                <a:solidFill>
                  <a:srgbClr val="00B050"/>
                </a:solidFill>
              </a:rPr>
              <a:t> </a:t>
            </a:r>
            <a:r>
              <a:rPr lang="fi-FI" err="1">
                <a:solidFill>
                  <a:srgbClr val="00B050"/>
                </a:solidFill>
              </a:rPr>
              <a:t>annual</a:t>
            </a:r>
            <a:r>
              <a:rPr lang="fi-FI">
                <a:solidFill>
                  <a:srgbClr val="00B050"/>
                </a:solidFill>
              </a:rPr>
              <a:t> </a:t>
            </a:r>
            <a:r>
              <a:rPr lang="fi-FI" err="1">
                <a:solidFill>
                  <a:srgbClr val="00B050"/>
                </a:solidFill>
              </a:rPr>
              <a:t>meetings</a:t>
            </a:r>
            <a:endParaRPr lang="fi-FI" err="1">
              <a:solidFill>
                <a:srgbClr val="00B050"/>
              </a:solidFill>
              <a:cs typeface="Arial"/>
            </a:endParaRPr>
          </a:p>
        </p:txBody>
      </p:sp>
    </p:spTree>
    <p:extLst>
      <p:ext uri="{BB962C8B-B14F-4D97-AF65-F5344CB8AC3E}">
        <p14:creationId xmlns:p14="http://schemas.microsoft.com/office/powerpoint/2010/main" val="831341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C286F2-F069-4D28-4676-4DC43D08E9A5}"/>
              </a:ext>
            </a:extLst>
          </p:cNvPr>
          <p:cNvSpPr>
            <a:spLocks noGrp="1"/>
          </p:cNvSpPr>
          <p:nvPr>
            <p:ph type="title"/>
          </p:nvPr>
        </p:nvSpPr>
        <p:spPr/>
        <p:txBody>
          <a:bodyPr/>
          <a:lstStyle/>
          <a:p>
            <a:r>
              <a:rPr lang="fi-FI" err="1">
                <a:cs typeface="Arial"/>
              </a:rPr>
              <a:t>Whats</a:t>
            </a:r>
            <a:r>
              <a:rPr lang="fi-FI">
                <a:cs typeface="Arial"/>
              </a:rPr>
              <a:t> </a:t>
            </a:r>
            <a:r>
              <a:rPr lang="fi-FI" err="1">
                <a:cs typeface="Arial"/>
              </a:rPr>
              <a:t>next</a:t>
            </a:r>
            <a:r>
              <a:rPr lang="fi-FI">
                <a:cs typeface="Arial"/>
              </a:rPr>
              <a:t> ?</a:t>
            </a:r>
            <a:endParaRPr lang="fi-FI"/>
          </a:p>
        </p:txBody>
      </p:sp>
      <p:sp>
        <p:nvSpPr>
          <p:cNvPr id="3" name="Sisällön paikkamerkki 2">
            <a:extLst>
              <a:ext uri="{FF2B5EF4-FFF2-40B4-BE49-F238E27FC236}">
                <a16:creationId xmlns:a16="http://schemas.microsoft.com/office/drawing/2014/main" id="{7D08378D-A0E0-5FAC-925F-8687EAD6EA7E}"/>
              </a:ext>
            </a:extLst>
          </p:cNvPr>
          <p:cNvSpPr>
            <a:spLocks noGrp="1"/>
          </p:cNvSpPr>
          <p:nvPr>
            <p:ph idx="13"/>
          </p:nvPr>
        </p:nvSpPr>
        <p:spPr>
          <a:xfrm>
            <a:off x="5507856" y="699079"/>
            <a:ext cx="6356403" cy="5458214"/>
          </a:xfrm>
        </p:spPr>
        <p:txBody>
          <a:bodyPr vert="horz" lIns="91440" tIns="45720" rIns="91440" bIns="45720" rtlCol="0" anchor="t">
            <a:noAutofit/>
          </a:bodyPr>
          <a:lstStyle/>
          <a:p>
            <a:pPr marL="0" indent="0">
              <a:buNone/>
            </a:pPr>
            <a:r>
              <a:rPr lang="fi-FI" sz="2400" b="1" u="sng">
                <a:cs typeface="Arial"/>
              </a:rPr>
              <a:t>I4WORLD </a:t>
            </a:r>
            <a:r>
              <a:rPr lang="fi-FI" sz="2400" b="1" u="sng" err="1">
                <a:cs typeface="Arial"/>
              </a:rPr>
              <a:t>Programme</a:t>
            </a:r>
            <a:r>
              <a:rPr lang="fi-FI" sz="2400" b="1" u="sng">
                <a:cs typeface="Arial"/>
              </a:rPr>
              <a:t>:</a:t>
            </a:r>
          </a:p>
          <a:p>
            <a:pPr marL="360045" indent="-360045"/>
            <a:r>
              <a:rPr lang="fi-FI" sz="2400" err="1">
                <a:cs typeface="Arial"/>
              </a:rPr>
              <a:t>Partner</a:t>
            </a:r>
            <a:r>
              <a:rPr lang="fi-FI" sz="2400">
                <a:cs typeface="Arial"/>
              </a:rPr>
              <a:t> Guide (</a:t>
            </a:r>
            <a:r>
              <a:rPr lang="fi-FI" sz="2400" err="1">
                <a:cs typeface="Arial"/>
              </a:rPr>
              <a:t>Latest</a:t>
            </a:r>
            <a:r>
              <a:rPr lang="fi-FI" sz="2400">
                <a:cs typeface="Arial"/>
              </a:rPr>
              <a:t> 19.9) </a:t>
            </a:r>
          </a:p>
          <a:p>
            <a:pPr marL="360045" indent="-360045"/>
            <a:r>
              <a:rPr lang="fi-FI" sz="2400" err="1">
                <a:cs typeface="Arial"/>
              </a:rPr>
              <a:t>Applicant</a:t>
            </a:r>
            <a:r>
              <a:rPr lang="fi-FI" sz="2400">
                <a:cs typeface="Arial"/>
              </a:rPr>
              <a:t> Guide (</a:t>
            </a:r>
            <a:r>
              <a:rPr lang="fi-FI" sz="2400" err="1">
                <a:cs typeface="Arial"/>
              </a:rPr>
              <a:t>Latest</a:t>
            </a:r>
            <a:r>
              <a:rPr lang="fi-FI" sz="2400">
                <a:cs typeface="Arial"/>
              </a:rPr>
              <a:t> 1.11)</a:t>
            </a:r>
          </a:p>
          <a:p>
            <a:pPr marL="360045" indent="-360045"/>
            <a:r>
              <a:rPr lang="fi-FI" sz="2400" err="1">
                <a:cs typeface="Arial"/>
              </a:rPr>
              <a:t>Supervisor</a:t>
            </a:r>
            <a:r>
              <a:rPr lang="fi-FI" sz="2400">
                <a:cs typeface="Arial"/>
              </a:rPr>
              <a:t> Guide (</a:t>
            </a:r>
            <a:r>
              <a:rPr lang="fi-FI" sz="2400" err="1">
                <a:cs typeface="Arial"/>
              </a:rPr>
              <a:t>End</a:t>
            </a:r>
            <a:r>
              <a:rPr lang="fi-FI" sz="2400">
                <a:cs typeface="Arial"/>
              </a:rPr>
              <a:t> of </a:t>
            </a:r>
            <a:r>
              <a:rPr lang="fi-FI" sz="2400" err="1">
                <a:cs typeface="Arial"/>
              </a:rPr>
              <a:t>Sept</a:t>
            </a:r>
            <a:r>
              <a:rPr lang="fi-FI" sz="2400">
                <a:cs typeface="Arial"/>
              </a:rPr>
              <a:t>)</a:t>
            </a:r>
          </a:p>
          <a:p>
            <a:pPr marL="360045" indent="-360045"/>
            <a:r>
              <a:rPr lang="fi-FI" sz="2400" err="1">
                <a:cs typeface="Arial"/>
              </a:rPr>
              <a:t>Website</a:t>
            </a:r>
            <a:r>
              <a:rPr lang="fi-FI" sz="2400">
                <a:cs typeface="Arial"/>
              </a:rPr>
              <a:t> </a:t>
            </a:r>
            <a:r>
              <a:rPr lang="fi-FI" sz="2400" err="1">
                <a:cs typeface="Arial"/>
              </a:rPr>
              <a:t>will</a:t>
            </a:r>
            <a:r>
              <a:rPr lang="fi-FI" sz="2400">
                <a:cs typeface="Arial"/>
              </a:rPr>
              <a:t> open 1.11.</a:t>
            </a:r>
          </a:p>
          <a:p>
            <a:pPr marL="0" indent="0">
              <a:buNone/>
            </a:pPr>
            <a:endParaRPr lang="fi-FI" sz="2400" u="sng">
              <a:cs typeface="Arial"/>
            </a:endParaRPr>
          </a:p>
          <a:p>
            <a:pPr marL="0" indent="0">
              <a:buNone/>
            </a:pPr>
            <a:r>
              <a:rPr lang="fi-FI" sz="2400" b="1" u="sng" err="1">
                <a:cs typeface="Arial"/>
              </a:rPr>
              <a:t>Units</a:t>
            </a:r>
            <a:r>
              <a:rPr lang="fi-FI" sz="2400" b="1" u="sng">
                <a:cs typeface="Arial"/>
              </a:rPr>
              <a:t>/</a:t>
            </a:r>
            <a:r>
              <a:rPr lang="fi-FI" sz="2400" b="1" u="sng" err="1">
                <a:cs typeface="Arial"/>
              </a:rPr>
              <a:t>Supervisors</a:t>
            </a:r>
            <a:r>
              <a:rPr lang="fi-FI" sz="2400" b="1" u="sng">
                <a:cs typeface="Arial"/>
              </a:rPr>
              <a:t>:</a:t>
            </a:r>
            <a:endParaRPr lang="fi-FI" b="1">
              <a:cs typeface="Arial" panose="020B0604020202020204"/>
            </a:endParaRPr>
          </a:p>
          <a:p>
            <a:pPr marL="360045" indent="-360045"/>
            <a:r>
              <a:rPr lang="fi-FI" sz="2400" err="1">
                <a:cs typeface="Arial"/>
              </a:rPr>
              <a:t>Unit</a:t>
            </a:r>
            <a:r>
              <a:rPr lang="fi-FI" sz="2400">
                <a:cs typeface="Arial"/>
              </a:rPr>
              <a:t> </a:t>
            </a:r>
            <a:r>
              <a:rPr lang="fi-FI" sz="2400" err="1">
                <a:cs typeface="Arial"/>
              </a:rPr>
              <a:t>descriptions</a:t>
            </a:r>
            <a:r>
              <a:rPr lang="fi-FI" sz="2400">
                <a:cs typeface="Arial"/>
              </a:rPr>
              <a:t> (</a:t>
            </a:r>
            <a:r>
              <a:rPr lang="fi-FI" sz="2400" err="1">
                <a:cs typeface="Arial"/>
              </a:rPr>
              <a:t>Done</a:t>
            </a:r>
            <a:r>
              <a:rPr lang="fi-FI" sz="2400">
                <a:cs typeface="Arial"/>
              </a:rPr>
              <a:t> </a:t>
            </a:r>
            <a:r>
              <a:rPr lang="fi-FI" sz="2400" err="1">
                <a:cs typeface="Arial"/>
              </a:rPr>
              <a:t>by</a:t>
            </a:r>
            <a:r>
              <a:rPr lang="fi-FI" sz="2400">
                <a:cs typeface="Arial"/>
              </a:rPr>
              <a:t> 15.9)</a:t>
            </a:r>
          </a:p>
          <a:p>
            <a:pPr marL="360045" indent="-360045"/>
            <a:r>
              <a:rPr lang="fi-FI" sz="2400">
                <a:cs typeface="Arial"/>
              </a:rPr>
              <a:t>Project </a:t>
            </a:r>
            <a:r>
              <a:rPr lang="fi-FI" sz="2400" err="1">
                <a:cs typeface="Arial"/>
              </a:rPr>
              <a:t>definitions</a:t>
            </a:r>
            <a:r>
              <a:rPr lang="fi-FI" sz="2400">
                <a:cs typeface="Arial"/>
              </a:rPr>
              <a:t> </a:t>
            </a:r>
            <a:r>
              <a:rPr lang="fi-FI" sz="2400" err="1">
                <a:cs typeface="Arial"/>
              </a:rPr>
              <a:t>with</a:t>
            </a:r>
            <a:r>
              <a:rPr lang="fi-FI" sz="2400">
                <a:cs typeface="Arial"/>
              </a:rPr>
              <a:t> </a:t>
            </a:r>
            <a:r>
              <a:rPr lang="fi-FI" sz="2400" err="1">
                <a:cs typeface="Arial"/>
              </a:rPr>
              <a:t>partners</a:t>
            </a:r>
            <a:r>
              <a:rPr lang="fi-FI" sz="2400">
                <a:cs typeface="Arial"/>
              </a:rPr>
              <a:t> </a:t>
            </a:r>
            <a:r>
              <a:rPr lang="fi-FI" sz="2400" err="1">
                <a:cs typeface="Arial"/>
              </a:rPr>
              <a:t>by</a:t>
            </a:r>
            <a:r>
              <a:rPr lang="fi-FI" sz="2400">
                <a:cs typeface="Arial"/>
              </a:rPr>
              <a:t> 10.10.</a:t>
            </a:r>
          </a:p>
          <a:p>
            <a:pPr marL="360045" indent="-360045"/>
            <a:r>
              <a:rPr lang="fi-FI" sz="2400" err="1">
                <a:cs typeface="Arial"/>
              </a:rPr>
              <a:t>Possible</a:t>
            </a:r>
            <a:r>
              <a:rPr lang="fi-FI" sz="2400">
                <a:cs typeface="Arial"/>
              </a:rPr>
              <a:t> </a:t>
            </a:r>
            <a:r>
              <a:rPr lang="fi-FI" sz="2400" err="1">
                <a:cs typeface="Arial"/>
              </a:rPr>
              <a:t>contacts</a:t>
            </a:r>
            <a:r>
              <a:rPr lang="fi-FI" sz="2400">
                <a:cs typeface="Arial"/>
              </a:rPr>
              <a:t> </a:t>
            </a:r>
            <a:r>
              <a:rPr lang="fi-FI" sz="2400" err="1">
                <a:cs typeface="Arial"/>
              </a:rPr>
              <a:t>by</a:t>
            </a:r>
            <a:r>
              <a:rPr lang="fi-FI" sz="2400">
                <a:cs typeface="Arial"/>
              </a:rPr>
              <a:t> </a:t>
            </a:r>
            <a:r>
              <a:rPr lang="fi-FI" sz="2400" err="1">
                <a:cs typeface="Arial"/>
              </a:rPr>
              <a:t>applicants</a:t>
            </a:r>
            <a:r>
              <a:rPr lang="fi-FI" sz="2400">
                <a:cs typeface="Arial"/>
              </a:rPr>
              <a:t> 1.11. - 31.1.</a:t>
            </a:r>
            <a:br>
              <a:rPr lang="fi-FI">
                <a:cs typeface="Arial"/>
              </a:rPr>
            </a:br>
            <a:endParaRPr lang="fi-FI">
              <a:cs typeface="Arial"/>
            </a:endParaRPr>
          </a:p>
        </p:txBody>
      </p:sp>
      <p:sp>
        <p:nvSpPr>
          <p:cNvPr id="5" name="Sisällön paikkamerkki 2">
            <a:extLst>
              <a:ext uri="{FF2B5EF4-FFF2-40B4-BE49-F238E27FC236}">
                <a16:creationId xmlns:a16="http://schemas.microsoft.com/office/drawing/2014/main" id="{805354A6-439B-B909-AD97-497DFCC4C68B}"/>
              </a:ext>
            </a:extLst>
          </p:cNvPr>
          <p:cNvSpPr txBox="1">
            <a:spLocks/>
          </p:cNvSpPr>
          <p:nvPr/>
        </p:nvSpPr>
        <p:spPr>
          <a:xfrm>
            <a:off x="1250178" y="2286285"/>
            <a:ext cx="3000179" cy="2401653"/>
          </a:xfrm>
          <a:prstGeom prst="rect">
            <a:avLst/>
          </a:prstGeom>
          <a:ln w="28575"/>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rgbClr val="2340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rgbClr val="2340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rgbClr val="2340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Verdana" panose="020B0604030504040204" pitchFamily="34" charset="0"/>
              <a:buNone/>
            </a:pPr>
            <a:r>
              <a:rPr lang="fi-FI" u="sng" err="1">
                <a:cs typeface="Arial"/>
              </a:rPr>
              <a:t>Remember</a:t>
            </a:r>
            <a:r>
              <a:rPr lang="fi-FI" u="sng">
                <a:cs typeface="Arial"/>
              </a:rPr>
              <a:t>:</a:t>
            </a:r>
            <a:endParaRPr lang="fi-FI"/>
          </a:p>
          <a:p>
            <a:pPr marL="0" indent="0" algn="ctr">
              <a:buNone/>
            </a:pPr>
            <a:r>
              <a:rPr lang="fi-FI">
                <a:cs typeface="Arial"/>
              </a:rPr>
              <a:t>International</a:t>
            </a:r>
          </a:p>
          <a:p>
            <a:pPr marL="0" indent="0" algn="ctr">
              <a:buNone/>
            </a:pPr>
            <a:r>
              <a:rPr lang="fi-FI" err="1">
                <a:cs typeface="Arial"/>
              </a:rPr>
              <a:t>Interdisciplinary</a:t>
            </a:r>
            <a:endParaRPr lang="fi-FI">
              <a:cs typeface="Arial"/>
            </a:endParaRPr>
          </a:p>
          <a:p>
            <a:pPr marL="0" indent="0" algn="ctr">
              <a:buNone/>
            </a:pPr>
            <a:r>
              <a:rPr lang="fi-FI" err="1">
                <a:cs typeface="Arial"/>
              </a:rPr>
              <a:t>Intersectoral</a:t>
            </a:r>
            <a:endParaRPr lang="fi-FI">
              <a:cs typeface="Arial"/>
            </a:endParaRPr>
          </a:p>
        </p:txBody>
      </p:sp>
    </p:spTree>
    <p:extLst>
      <p:ext uri="{BB962C8B-B14F-4D97-AF65-F5344CB8AC3E}">
        <p14:creationId xmlns:p14="http://schemas.microsoft.com/office/powerpoint/2010/main" val="1563108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DA84-F8A2-4313-AD01-D7C9D1EA28AD}"/>
              </a:ext>
            </a:extLst>
          </p:cNvPr>
          <p:cNvSpPr>
            <a:spLocks noGrp="1"/>
          </p:cNvSpPr>
          <p:nvPr>
            <p:ph type="ctrTitle"/>
          </p:nvPr>
        </p:nvSpPr>
        <p:spPr/>
        <p:txBody>
          <a:bodyPr/>
          <a:lstStyle/>
          <a:p>
            <a:r>
              <a:rPr lang="fi-FI"/>
              <a:t>I4WORLD</a:t>
            </a:r>
          </a:p>
        </p:txBody>
      </p:sp>
      <p:sp>
        <p:nvSpPr>
          <p:cNvPr id="5" name="TextBox 4">
            <a:extLst>
              <a:ext uri="{FF2B5EF4-FFF2-40B4-BE49-F238E27FC236}">
                <a16:creationId xmlns:a16="http://schemas.microsoft.com/office/drawing/2014/main" id="{B36EC595-697E-470D-9575-88425B0803EB}"/>
              </a:ext>
            </a:extLst>
          </p:cNvPr>
          <p:cNvSpPr txBox="1"/>
          <p:nvPr/>
        </p:nvSpPr>
        <p:spPr>
          <a:xfrm>
            <a:off x="2115129" y="5647293"/>
            <a:ext cx="35560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Arial" panose="020B0604020202020204"/>
                <a:ea typeface="+mn-ea"/>
                <a:cs typeface="+mn-cs"/>
              </a:rPr>
              <a:t>H2020-MSCA-COFUND-DP I4WORLD – </a:t>
            </a:r>
            <a:r>
              <a:rPr kumimoji="0" lang="en-US" sz="1800" b="0" i="1" u="none" strike="noStrike" kern="1200" cap="none" spc="0" normalizeH="0" baseline="0" noProof="0">
                <a:ln>
                  <a:noFill/>
                </a:ln>
                <a:solidFill>
                  <a:prstClr val="black"/>
                </a:solidFill>
                <a:effectLst/>
                <a:highlight>
                  <a:srgbClr val="FFFF00"/>
                </a:highlight>
                <a:uLnTx/>
                <a:uFillTx/>
                <a:latin typeface="Arial" panose="020B0604020202020204"/>
                <a:ea typeface="+mn-ea"/>
                <a:cs typeface="+mn-cs"/>
              </a:rPr>
              <a:t>grant agreement preparation phase	</a:t>
            </a:r>
            <a:endParaRPr kumimoji="0" lang="fi-FI" sz="1800" b="0" i="1" u="none" strike="noStrike" kern="1200" cap="none" spc="0" normalizeH="0" baseline="0" noProof="0">
              <a:ln>
                <a:noFill/>
              </a:ln>
              <a:solidFill>
                <a:prstClr val="black"/>
              </a:solidFill>
              <a:effectLst/>
              <a:highlight>
                <a:srgbClr val="FFFF00"/>
              </a:highligh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9D1112E9-21AF-4ECE-A1CE-980DFB35FD10}"/>
              </a:ext>
            </a:extLst>
          </p:cNvPr>
          <p:cNvPicPr>
            <a:picLocks noChangeAspect="1"/>
          </p:cNvPicPr>
          <p:nvPr/>
        </p:nvPicPr>
        <p:blipFill>
          <a:blip r:embed="rId2"/>
          <a:stretch>
            <a:fillRect/>
          </a:stretch>
        </p:blipFill>
        <p:spPr>
          <a:xfrm>
            <a:off x="7998693" y="5647293"/>
            <a:ext cx="3946707" cy="828000"/>
          </a:xfrm>
          <a:prstGeom prst="rect">
            <a:avLst/>
          </a:prstGeom>
        </p:spPr>
      </p:pic>
      <p:pic>
        <p:nvPicPr>
          <p:cNvPr id="4" name="Picture 3">
            <a:extLst>
              <a:ext uri="{FF2B5EF4-FFF2-40B4-BE49-F238E27FC236}">
                <a16:creationId xmlns:a16="http://schemas.microsoft.com/office/drawing/2014/main" id="{4EF3F724-09F9-4B7C-9B6F-F71225E31604}"/>
              </a:ext>
            </a:extLst>
          </p:cNvPr>
          <p:cNvPicPr>
            <a:picLocks noChangeAspect="1"/>
          </p:cNvPicPr>
          <p:nvPr/>
        </p:nvPicPr>
        <p:blipFill>
          <a:blip r:embed="rId3"/>
          <a:stretch>
            <a:fillRect/>
          </a:stretch>
        </p:blipFill>
        <p:spPr>
          <a:xfrm>
            <a:off x="339725" y="5130349"/>
            <a:ext cx="1621643" cy="1593273"/>
          </a:xfrm>
          <a:prstGeom prst="rect">
            <a:avLst/>
          </a:prstGeom>
        </p:spPr>
      </p:pic>
      <p:sp>
        <p:nvSpPr>
          <p:cNvPr id="7" name="Tekstiruutu 6">
            <a:extLst>
              <a:ext uri="{FF2B5EF4-FFF2-40B4-BE49-F238E27FC236}">
                <a16:creationId xmlns:a16="http://schemas.microsoft.com/office/drawing/2014/main" id="{49B5C655-CCA6-A6BD-BC44-C55D1DBDB287}"/>
              </a:ext>
            </a:extLst>
          </p:cNvPr>
          <p:cNvSpPr txBox="1"/>
          <p:nvPr/>
        </p:nvSpPr>
        <p:spPr>
          <a:xfrm>
            <a:off x="2389632" y="3618323"/>
            <a:ext cx="8583168"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23408F"/>
                </a:solidFill>
                <a:effectLst/>
                <a:uLnTx/>
                <a:uFillTx/>
                <a:latin typeface="Arial" panose="020B0604020202020204"/>
                <a:ea typeface="+mn-ea"/>
                <a:cs typeface="+mn-cs"/>
              </a:rPr>
              <a:t>Imaging and </a:t>
            </a:r>
            <a:r>
              <a:rPr kumimoji="0" lang="en-US" sz="2200" b="1" i="0" u="none" strike="noStrike" kern="1200" cap="none" spc="0" normalizeH="0" baseline="0" noProof="0" err="1">
                <a:ln>
                  <a:noFill/>
                </a:ln>
                <a:solidFill>
                  <a:srgbClr val="23408F"/>
                </a:solidFill>
                <a:effectLst/>
                <a:uLnTx/>
                <a:uFillTx/>
                <a:latin typeface="Arial" panose="020B0604020202020204"/>
                <a:ea typeface="+mn-ea"/>
                <a:cs typeface="+mn-cs"/>
              </a:rPr>
              <a:t>Characterisation</a:t>
            </a:r>
            <a:r>
              <a:rPr kumimoji="0" lang="en-US" sz="2200" b="1" i="0" u="none" strike="noStrike" kern="1200" cap="none" spc="0" normalizeH="0" baseline="0" noProof="0">
                <a:ln>
                  <a:noFill/>
                </a:ln>
                <a:solidFill>
                  <a:srgbClr val="23408F"/>
                </a:solidFill>
                <a:effectLst/>
                <a:uLnTx/>
                <a:uFillTx/>
                <a:latin typeface="Arial" panose="020B0604020202020204"/>
                <a:ea typeface="+mn-ea"/>
                <a:cs typeface="+mn-cs"/>
              </a:rPr>
              <a:t> for a Sustainable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200" b="1" i="0" u="none" strike="noStrike" kern="1200" cap="none" spc="0" normalizeH="0" baseline="0" noProof="0">
              <a:ln>
                <a:noFill/>
              </a:ln>
              <a:solidFill>
                <a:srgbClr val="23408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200" b="1" i="0" u="none" strike="noStrike" kern="1200" cap="none" spc="0" normalizeH="0" baseline="0" noProof="0">
                <a:ln>
                  <a:noFill/>
                </a:ln>
                <a:solidFill>
                  <a:srgbClr val="23408F"/>
                </a:solidFill>
                <a:effectLst/>
                <a:uLnTx/>
                <a:uFillTx/>
                <a:latin typeface="Arial" panose="020B0604020202020204"/>
                <a:ea typeface="+mn-ea"/>
                <a:cs typeface="+mn-cs"/>
              </a:rPr>
              <a:t>		Infosession 16.9.2022</a:t>
            </a:r>
            <a:endParaRPr kumimoji="0" lang="en-US" sz="2200" b="1" i="0" u="none" strike="noStrike" kern="1200" cap="none" spc="0" normalizeH="0" baseline="0" noProof="0">
              <a:ln>
                <a:noFill/>
              </a:ln>
              <a:solidFill>
                <a:srgbClr val="2340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801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1583-9557-ADBA-3DE6-02F224D6A70A}"/>
              </a:ext>
            </a:extLst>
          </p:cNvPr>
          <p:cNvSpPr>
            <a:spLocks noGrp="1"/>
          </p:cNvSpPr>
          <p:nvPr>
            <p:ph type="title"/>
          </p:nvPr>
        </p:nvSpPr>
        <p:spPr/>
        <p:txBody>
          <a:bodyPr/>
          <a:lstStyle/>
          <a:p>
            <a:r>
              <a:rPr lang="en-US" err="1">
                <a:cs typeface="Arial"/>
              </a:rPr>
              <a:t>Organisation</a:t>
            </a:r>
            <a:endParaRPr lang="en-US" err="1"/>
          </a:p>
        </p:txBody>
      </p:sp>
      <p:sp>
        <p:nvSpPr>
          <p:cNvPr id="3" name="TextBox 2">
            <a:extLst>
              <a:ext uri="{FF2B5EF4-FFF2-40B4-BE49-F238E27FC236}">
                <a16:creationId xmlns:a16="http://schemas.microsoft.com/office/drawing/2014/main" id="{2C395685-8C10-4918-EF55-FE40BFFBC738}"/>
              </a:ext>
            </a:extLst>
          </p:cNvPr>
          <p:cNvSpPr txBox="1"/>
          <p:nvPr/>
        </p:nvSpPr>
        <p:spPr>
          <a:xfrm>
            <a:off x="6667605" y="1173354"/>
            <a:ext cx="5480245"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000" b="1" dirty="0" err="1">
                <a:solidFill>
                  <a:srgbClr val="23408F"/>
                </a:solidFill>
              </a:rPr>
              <a:t>Head</a:t>
            </a:r>
            <a:r>
              <a:rPr lang="fi-FI" sz="2000" b="1" dirty="0">
                <a:solidFill>
                  <a:srgbClr val="23408F"/>
                </a:solidFill>
              </a:rPr>
              <a:t>: Marko Huttula</a:t>
            </a:r>
            <a:br>
              <a:rPr lang="fi-FI" sz="2000" dirty="0"/>
            </a:br>
            <a:r>
              <a:rPr lang="fi-FI" sz="2000" dirty="0" err="1">
                <a:solidFill>
                  <a:srgbClr val="23408F"/>
                </a:solidFill>
              </a:rPr>
              <a:t>Vice</a:t>
            </a:r>
            <a:r>
              <a:rPr lang="fi-FI" sz="2000" dirty="0">
                <a:solidFill>
                  <a:srgbClr val="23408F"/>
                </a:solidFill>
              </a:rPr>
              <a:t> </a:t>
            </a:r>
            <a:r>
              <a:rPr lang="fi-FI" sz="2000" dirty="0" err="1">
                <a:solidFill>
                  <a:srgbClr val="23408F"/>
                </a:solidFill>
              </a:rPr>
              <a:t>head</a:t>
            </a:r>
            <a:r>
              <a:rPr lang="fi-FI" sz="2000" dirty="0">
                <a:solidFill>
                  <a:srgbClr val="23408F"/>
                </a:solidFill>
              </a:rPr>
              <a:t>: Simo Saarakkala</a:t>
            </a:r>
            <a:br>
              <a:rPr lang="fi-FI" sz="2000" dirty="0"/>
            </a:br>
            <a:endParaRPr lang="fi-FI" sz="2000"/>
          </a:p>
          <a:p>
            <a:r>
              <a:rPr lang="fi-FI" sz="2000" b="1" dirty="0" err="1">
                <a:solidFill>
                  <a:srgbClr val="23408F"/>
                </a:solidFill>
              </a:rPr>
              <a:t>Coordinator</a:t>
            </a:r>
            <a:r>
              <a:rPr lang="fi-FI" sz="2000" b="1" dirty="0">
                <a:solidFill>
                  <a:srgbClr val="23408F"/>
                </a:solidFill>
              </a:rPr>
              <a:t>: Henna </a:t>
            </a:r>
            <a:r>
              <a:rPr lang="fi-FI" sz="2000" b="1" dirty="0" err="1">
                <a:solidFill>
                  <a:srgbClr val="23408F"/>
                </a:solidFill>
              </a:rPr>
              <a:t>Longi</a:t>
            </a:r>
            <a:br>
              <a:rPr lang="fi-FI" sz="2000" dirty="0"/>
            </a:br>
            <a:endParaRPr lang="fi-FI" sz="2000"/>
          </a:p>
          <a:p>
            <a:r>
              <a:rPr lang="fi-FI" sz="2000" dirty="0" err="1">
                <a:solidFill>
                  <a:srgbClr val="23408F"/>
                </a:solidFill>
              </a:rPr>
              <a:t>Selection</a:t>
            </a:r>
            <a:r>
              <a:rPr lang="fi-FI" sz="2000" dirty="0">
                <a:solidFill>
                  <a:srgbClr val="23408F"/>
                </a:solidFill>
              </a:rPr>
              <a:t> </a:t>
            </a:r>
            <a:r>
              <a:rPr lang="fi-FI" sz="2000" dirty="0" err="1">
                <a:solidFill>
                  <a:srgbClr val="23408F"/>
                </a:solidFill>
              </a:rPr>
              <a:t>committee</a:t>
            </a:r>
            <a:r>
              <a:rPr lang="fi-FI" sz="2000" dirty="0">
                <a:solidFill>
                  <a:srgbClr val="23408F"/>
                </a:solidFill>
              </a:rPr>
              <a:t>: Teija Kekonen (</a:t>
            </a:r>
            <a:r>
              <a:rPr lang="fi-FI" sz="2000" dirty="0" err="1">
                <a:solidFill>
                  <a:srgbClr val="23408F"/>
                </a:solidFill>
              </a:rPr>
              <a:t>University</a:t>
            </a:r>
            <a:r>
              <a:rPr lang="fi-FI" sz="2000" dirty="0">
                <a:solidFill>
                  <a:srgbClr val="23408F"/>
                </a:solidFill>
              </a:rPr>
              <a:t> of Turku)</a:t>
            </a:r>
            <a:endParaRPr lang="en-US" sz="2000" dirty="0">
              <a:solidFill>
                <a:srgbClr val="000000"/>
              </a:solidFill>
            </a:endParaRPr>
          </a:p>
          <a:p>
            <a:r>
              <a:rPr lang="fi-FI" sz="2000" dirty="0" err="1">
                <a:solidFill>
                  <a:srgbClr val="23408F"/>
                </a:solidFill>
              </a:rPr>
              <a:t>Dissemination</a:t>
            </a:r>
            <a:r>
              <a:rPr lang="fi-FI" sz="2000" dirty="0">
                <a:solidFill>
                  <a:srgbClr val="23408F"/>
                </a:solidFill>
              </a:rPr>
              <a:t> </a:t>
            </a:r>
            <a:r>
              <a:rPr lang="fi-FI" sz="2000" dirty="0" err="1">
                <a:solidFill>
                  <a:srgbClr val="23408F"/>
                </a:solidFill>
              </a:rPr>
              <a:t>committee</a:t>
            </a:r>
            <a:r>
              <a:rPr lang="fi-FI" sz="2000" dirty="0">
                <a:solidFill>
                  <a:srgbClr val="23408F"/>
                </a:solidFill>
              </a:rPr>
              <a:t>: Satu Ojala</a:t>
            </a:r>
            <a:br>
              <a:rPr lang="fi-FI" sz="2000" dirty="0"/>
            </a:br>
            <a:r>
              <a:rPr lang="fi-FI" sz="2000" dirty="0">
                <a:solidFill>
                  <a:srgbClr val="23408F"/>
                </a:solidFill>
              </a:rPr>
              <a:t>Training </a:t>
            </a:r>
            <a:r>
              <a:rPr lang="fi-FI" sz="2000" dirty="0" err="1">
                <a:solidFill>
                  <a:srgbClr val="23408F"/>
                </a:solidFill>
              </a:rPr>
              <a:t>committee</a:t>
            </a:r>
            <a:r>
              <a:rPr lang="fi-FI" sz="2000" dirty="0">
                <a:solidFill>
                  <a:srgbClr val="23408F"/>
                </a:solidFill>
              </a:rPr>
              <a:t>: Timo </a:t>
            </a:r>
            <a:r>
              <a:rPr lang="fi-FI" sz="2000" dirty="0" err="1">
                <a:solidFill>
                  <a:srgbClr val="23408F"/>
                </a:solidFill>
              </a:rPr>
              <a:t>Fabritius</a:t>
            </a:r>
            <a:br>
              <a:rPr lang="fi-FI" sz="2000" dirty="0"/>
            </a:br>
            <a:r>
              <a:rPr lang="fi-FI" sz="2000" dirty="0" err="1">
                <a:solidFill>
                  <a:srgbClr val="23408F"/>
                </a:solidFill>
              </a:rPr>
              <a:t>Ethics</a:t>
            </a:r>
            <a:r>
              <a:rPr lang="fi-FI" sz="2000" dirty="0">
                <a:solidFill>
                  <a:srgbClr val="23408F"/>
                </a:solidFill>
              </a:rPr>
              <a:t> </a:t>
            </a:r>
            <a:r>
              <a:rPr lang="fi-FI" sz="2000" dirty="0" err="1">
                <a:solidFill>
                  <a:srgbClr val="23408F"/>
                </a:solidFill>
              </a:rPr>
              <a:t>committee</a:t>
            </a:r>
            <a:r>
              <a:rPr lang="fi-FI" sz="2000" dirty="0">
                <a:solidFill>
                  <a:srgbClr val="23408F"/>
                </a:solidFill>
              </a:rPr>
              <a:t>: Riitta </a:t>
            </a:r>
            <a:r>
              <a:rPr lang="fi-FI" sz="2000" dirty="0" err="1">
                <a:solidFill>
                  <a:srgbClr val="23408F"/>
                </a:solidFill>
              </a:rPr>
              <a:t>Keiski</a:t>
            </a:r>
            <a:br>
              <a:rPr lang="fi-FI" sz="2000" dirty="0"/>
            </a:br>
            <a:br>
              <a:rPr lang="fi-FI" sz="2000" dirty="0"/>
            </a:br>
            <a:r>
              <a:rPr lang="fi-FI" sz="2000" dirty="0">
                <a:solidFill>
                  <a:srgbClr val="23408F"/>
                </a:solidFill>
              </a:rPr>
              <a:t>Assistant: Marjut Saastamoinen</a:t>
            </a:r>
            <a:endParaRPr lang="en-US" sz="2000">
              <a:cs typeface="Arial"/>
            </a:endParaRPr>
          </a:p>
          <a:p>
            <a:endParaRPr lang="fi-FI" sz="2000">
              <a:solidFill>
                <a:srgbClr val="23408F"/>
              </a:solidFill>
              <a:cs typeface="Arial"/>
            </a:endParaRPr>
          </a:p>
          <a:p>
            <a:r>
              <a:rPr lang="fi-FI" sz="2000" dirty="0" err="1">
                <a:solidFill>
                  <a:srgbClr val="23408F"/>
                </a:solidFill>
                <a:cs typeface="Arial"/>
              </a:rPr>
              <a:t>UniOGS</a:t>
            </a:r>
            <a:r>
              <a:rPr lang="fi-FI" sz="2000" dirty="0">
                <a:solidFill>
                  <a:srgbClr val="23408F"/>
                </a:solidFill>
                <a:cs typeface="Arial"/>
              </a:rPr>
              <a:t>: Heli Ruotsalainen, Karita Saravesi</a:t>
            </a:r>
          </a:p>
          <a:p>
            <a:r>
              <a:rPr lang="fi-FI" sz="2000" dirty="0">
                <a:solidFill>
                  <a:srgbClr val="23408F"/>
                </a:solidFill>
                <a:cs typeface="Arial"/>
              </a:rPr>
              <a:t>HR: Päivi Rundgren, Outi Tolonen</a:t>
            </a:r>
          </a:p>
          <a:p>
            <a:r>
              <a:rPr lang="fi-FI" sz="2000" dirty="0">
                <a:solidFill>
                  <a:srgbClr val="23408F"/>
                </a:solidFill>
                <a:cs typeface="Arial"/>
              </a:rPr>
              <a:t>Finance: Emilia Kokko, Jouni Tyni</a:t>
            </a:r>
          </a:p>
          <a:p>
            <a:pPr>
              <a:buChar char="‒"/>
            </a:pPr>
            <a:endParaRPr lang="fi-FI" sz="2400">
              <a:solidFill>
                <a:srgbClr val="23408F"/>
              </a:solidFill>
              <a:cs typeface="Arial"/>
            </a:endParaRPr>
          </a:p>
          <a:p>
            <a:endParaRPr lang="fi-FI" sz="2400">
              <a:solidFill>
                <a:srgbClr val="23408F"/>
              </a:solidFill>
              <a:cs typeface="Arial"/>
            </a:endParaRPr>
          </a:p>
        </p:txBody>
      </p:sp>
      <p:pic>
        <p:nvPicPr>
          <p:cNvPr id="8" name="Kuva 7">
            <a:extLst>
              <a:ext uri="{FF2B5EF4-FFF2-40B4-BE49-F238E27FC236}">
                <a16:creationId xmlns:a16="http://schemas.microsoft.com/office/drawing/2014/main" id="{C5C0C561-AD9A-2078-545F-B455BC878E06}"/>
              </a:ext>
            </a:extLst>
          </p:cNvPr>
          <p:cNvPicPr>
            <a:picLocks noChangeAspect="1"/>
          </p:cNvPicPr>
          <p:nvPr/>
        </p:nvPicPr>
        <p:blipFill>
          <a:blip r:embed="rId2"/>
          <a:stretch>
            <a:fillRect/>
          </a:stretch>
        </p:blipFill>
        <p:spPr>
          <a:xfrm>
            <a:off x="1477194" y="1770858"/>
            <a:ext cx="3781425" cy="4181475"/>
          </a:xfrm>
          <a:prstGeom prst="rect">
            <a:avLst/>
          </a:prstGeom>
        </p:spPr>
      </p:pic>
    </p:spTree>
    <p:extLst>
      <p:ext uri="{BB962C8B-B14F-4D97-AF65-F5344CB8AC3E}">
        <p14:creationId xmlns:p14="http://schemas.microsoft.com/office/powerpoint/2010/main" val="301014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73FE7-4704-427A-9959-BB792461CEED}"/>
              </a:ext>
            </a:extLst>
          </p:cNvPr>
          <p:cNvSpPr>
            <a:spLocks noGrp="1"/>
          </p:cNvSpPr>
          <p:nvPr>
            <p:ph type="title"/>
          </p:nvPr>
        </p:nvSpPr>
        <p:spPr>
          <a:xfrm>
            <a:off x="1206675" y="448211"/>
            <a:ext cx="4536900" cy="3565321"/>
          </a:xfrm>
        </p:spPr>
        <p:txBody>
          <a:bodyPr>
            <a:normAutofit/>
          </a:bodyPr>
          <a:lstStyle/>
          <a:p>
            <a:r>
              <a:rPr lang="fi-FI"/>
              <a:t>SYNOPSIS:</a:t>
            </a:r>
            <a:br>
              <a:rPr lang="fi-FI"/>
            </a:br>
            <a:r>
              <a:rPr lang="fi-FI"/>
              <a:t>I4WORLD</a:t>
            </a:r>
            <a:br>
              <a:rPr lang="fi-FI"/>
            </a:br>
            <a:r>
              <a:rPr lang="en-US" sz="2200"/>
              <a:t>Imaging and </a:t>
            </a:r>
            <a:r>
              <a:rPr lang="en-US" sz="2200" err="1"/>
              <a:t>Characterisation</a:t>
            </a:r>
            <a:r>
              <a:rPr lang="en-US" sz="2200"/>
              <a:t> for a Sustainable World</a:t>
            </a:r>
            <a:endParaRPr lang="fi-FI" sz="2200"/>
          </a:p>
        </p:txBody>
      </p:sp>
      <p:sp>
        <p:nvSpPr>
          <p:cNvPr id="3" name="Content Placeholder 2">
            <a:extLst>
              <a:ext uri="{FF2B5EF4-FFF2-40B4-BE49-F238E27FC236}">
                <a16:creationId xmlns:a16="http://schemas.microsoft.com/office/drawing/2014/main" id="{80DD03A3-A2C5-41F9-8650-86C069B72AD8}"/>
              </a:ext>
            </a:extLst>
          </p:cNvPr>
          <p:cNvSpPr>
            <a:spLocks noGrp="1"/>
          </p:cNvSpPr>
          <p:nvPr>
            <p:ph idx="13"/>
          </p:nvPr>
        </p:nvSpPr>
        <p:spPr>
          <a:xfrm>
            <a:off x="5945664" y="900911"/>
            <a:ext cx="6192826" cy="4867451"/>
          </a:xfrm>
        </p:spPr>
        <p:txBody>
          <a:bodyPr vert="horz" lIns="91440" tIns="45720" rIns="91440" bIns="45720" rtlCol="0" anchor="t">
            <a:noAutofit/>
          </a:bodyPr>
          <a:lstStyle/>
          <a:p>
            <a:pPr marL="360045" indent="-360045"/>
            <a:r>
              <a:rPr lang="en-US" sz="1600"/>
              <a:t>Will train 25 ESRs with comprehensive understanding on sustainability (environmental, economic and social) </a:t>
            </a:r>
            <a:endParaRPr lang="en-US">
              <a:cs typeface="Arial"/>
            </a:endParaRPr>
          </a:p>
          <a:p>
            <a:pPr marL="360045" indent="-360045"/>
            <a:r>
              <a:rPr lang="en-US" sz="1600"/>
              <a:t>Is driven by 18 international universities, 5 research </a:t>
            </a:r>
            <a:r>
              <a:rPr lang="en-US" sz="1600" err="1"/>
              <a:t>organisations</a:t>
            </a:r>
            <a:r>
              <a:rPr lang="en-US" sz="1600"/>
              <a:t> and 10 private companies from chemistry to medical industries and appliance manufacturing, two public </a:t>
            </a:r>
            <a:r>
              <a:rPr lang="en-US" sz="1600" err="1"/>
              <a:t>organisations</a:t>
            </a:r>
            <a:r>
              <a:rPr lang="en-US" sz="1600"/>
              <a:t> and Association of Finnish Metal Producers</a:t>
            </a:r>
            <a:endParaRPr lang="en-US" sz="1600">
              <a:cs typeface="Arial" panose="020B0604020202020204"/>
            </a:endParaRPr>
          </a:p>
          <a:p>
            <a:pPr marL="360045" indent="-360045"/>
            <a:r>
              <a:rPr lang="en-US" sz="1600"/>
              <a:t>Is based on taking the </a:t>
            </a:r>
            <a:r>
              <a:rPr lang="en-US" sz="1600" b="1"/>
              <a:t>benefits of novel imaging and </a:t>
            </a:r>
            <a:r>
              <a:rPr lang="en-US" sz="1600" b="1" err="1"/>
              <a:t>characterisation</a:t>
            </a:r>
            <a:r>
              <a:rPr lang="en-US" sz="1600" b="1"/>
              <a:t> </a:t>
            </a:r>
            <a:r>
              <a:rPr lang="en-US" sz="1600"/>
              <a:t>methods beyond the traditional borders between research fields to the </a:t>
            </a:r>
            <a:r>
              <a:rPr lang="en-US" sz="1600" b="1"/>
              <a:t>sustainable world </a:t>
            </a:r>
            <a:endParaRPr lang="en-US" sz="1600" b="1">
              <a:cs typeface="Arial" panose="020B0604020202020204"/>
            </a:endParaRPr>
          </a:p>
          <a:p>
            <a:pPr marL="360045" indent="-360045"/>
            <a:r>
              <a:rPr lang="en-US" sz="1600" b="1"/>
              <a:t>Advances the UN’s SDG topics </a:t>
            </a:r>
            <a:r>
              <a:rPr lang="en-US" sz="1600"/>
              <a:t>of Good Health and Wellbeing, Affordable and Clean Energy, Sustainable Industries and Production, and Clean Water, Biodiversity and Environment </a:t>
            </a:r>
          </a:p>
          <a:p>
            <a:pPr marL="360045" indent="-360045"/>
            <a:r>
              <a:rPr lang="en-US" sz="1600"/>
              <a:t>Is positioned under the umbrella of the University of Oulu Graduate School (</a:t>
            </a:r>
            <a:r>
              <a:rPr lang="en-US" sz="1600" err="1"/>
              <a:t>UniOGS</a:t>
            </a:r>
            <a:r>
              <a:rPr lang="en-US" sz="1600"/>
              <a:t>)</a:t>
            </a:r>
            <a:endParaRPr lang="en-US" sz="1600">
              <a:cs typeface="Arial"/>
            </a:endParaRPr>
          </a:p>
          <a:p>
            <a:pPr marL="360045" indent="-360045"/>
            <a:r>
              <a:rPr lang="en-US" sz="1600">
                <a:cs typeface="Arial"/>
              </a:rPr>
              <a:t>Carries special requirements and actions beyond standard doctoral training (both for ESRs and supervisors)</a:t>
            </a:r>
          </a:p>
        </p:txBody>
      </p:sp>
      <p:pic>
        <p:nvPicPr>
          <p:cNvPr id="5" name="Kuva 4">
            <a:extLst>
              <a:ext uri="{FF2B5EF4-FFF2-40B4-BE49-F238E27FC236}">
                <a16:creationId xmlns:a16="http://schemas.microsoft.com/office/drawing/2014/main" id="{B65C6725-ECFC-FA33-06F1-04C2260C0413}"/>
              </a:ext>
            </a:extLst>
          </p:cNvPr>
          <p:cNvPicPr>
            <a:picLocks noChangeAspect="1"/>
          </p:cNvPicPr>
          <p:nvPr/>
        </p:nvPicPr>
        <p:blipFill>
          <a:blip r:embed="rId2"/>
          <a:stretch>
            <a:fillRect/>
          </a:stretch>
        </p:blipFill>
        <p:spPr>
          <a:xfrm>
            <a:off x="190500" y="2310063"/>
            <a:ext cx="5611338" cy="4547937"/>
          </a:xfrm>
          <a:prstGeom prst="rect">
            <a:avLst/>
          </a:prstGeom>
        </p:spPr>
      </p:pic>
    </p:spTree>
    <p:extLst>
      <p:ext uri="{BB962C8B-B14F-4D97-AF65-F5344CB8AC3E}">
        <p14:creationId xmlns:p14="http://schemas.microsoft.com/office/powerpoint/2010/main" val="343446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73FE7-4704-427A-9959-BB792461CEED}"/>
              </a:ext>
            </a:extLst>
          </p:cNvPr>
          <p:cNvSpPr>
            <a:spLocks noGrp="1"/>
          </p:cNvSpPr>
          <p:nvPr>
            <p:ph type="title"/>
          </p:nvPr>
        </p:nvSpPr>
        <p:spPr>
          <a:xfrm>
            <a:off x="1206675" y="448211"/>
            <a:ext cx="4536900" cy="3565321"/>
          </a:xfrm>
        </p:spPr>
        <p:txBody>
          <a:bodyPr>
            <a:normAutofit/>
          </a:bodyPr>
          <a:lstStyle/>
          <a:p>
            <a:r>
              <a:rPr lang="fi-FI"/>
              <a:t>SYNOPSIS:</a:t>
            </a:r>
            <a:br>
              <a:rPr lang="fi-FI"/>
            </a:br>
            <a:r>
              <a:rPr lang="fi-FI"/>
              <a:t>I4WORLD</a:t>
            </a:r>
            <a:br>
              <a:rPr lang="fi-FI"/>
            </a:br>
            <a:r>
              <a:rPr lang="en-US" sz="2200"/>
              <a:t>Imaging and </a:t>
            </a:r>
            <a:r>
              <a:rPr lang="en-US" sz="2200" err="1"/>
              <a:t>Characterisation</a:t>
            </a:r>
            <a:r>
              <a:rPr lang="en-US" sz="2200"/>
              <a:t> for a Sustainable World</a:t>
            </a:r>
            <a:endParaRPr lang="fi-FI" sz="2200"/>
          </a:p>
        </p:txBody>
      </p:sp>
      <p:sp>
        <p:nvSpPr>
          <p:cNvPr id="3" name="Content Placeholder 2">
            <a:extLst>
              <a:ext uri="{FF2B5EF4-FFF2-40B4-BE49-F238E27FC236}">
                <a16:creationId xmlns:a16="http://schemas.microsoft.com/office/drawing/2014/main" id="{80DD03A3-A2C5-41F9-8650-86C069B72AD8}"/>
              </a:ext>
            </a:extLst>
          </p:cNvPr>
          <p:cNvSpPr>
            <a:spLocks noGrp="1"/>
          </p:cNvSpPr>
          <p:nvPr>
            <p:ph idx="13"/>
          </p:nvPr>
        </p:nvSpPr>
        <p:spPr>
          <a:xfrm>
            <a:off x="5569193" y="560139"/>
            <a:ext cx="6364061" cy="5732192"/>
          </a:xfrm>
        </p:spPr>
        <p:txBody>
          <a:bodyPr/>
          <a:lstStyle/>
          <a:p>
            <a:r>
              <a:rPr lang="en-US" sz="1600" err="1"/>
              <a:t>Utilises</a:t>
            </a:r>
            <a:r>
              <a:rPr lang="en-US" sz="1600"/>
              <a:t> local, national and international strengths concerning ecosystems and partners: </a:t>
            </a:r>
            <a:r>
              <a:rPr lang="en-US" sz="1600" b="1"/>
              <a:t>excellence in research</a:t>
            </a:r>
            <a:r>
              <a:rPr lang="en-US" sz="1600"/>
              <a:t>, local to European-level </a:t>
            </a:r>
            <a:r>
              <a:rPr lang="en-US" sz="1600" b="1"/>
              <a:t>cutting-edge infrastructures</a:t>
            </a:r>
            <a:r>
              <a:rPr lang="en-US" sz="1600"/>
              <a:t>, collaboration networks and secondments, dissemination and outreach</a:t>
            </a:r>
          </a:p>
          <a:p>
            <a:r>
              <a:rPr lang="en-US" sz="1600"/>
              <a:t>Linking interdisciplinary knowledge and research capabilities in </a:t>
            </a:r>
            <a:r>
              <a:rPr lang="en-US" sz="1600" b="1"/>
              <a:t>novel imaging and </a:t>
            </a:r>
            <a:r>
              <a:rPr lang="en-US" sz="1600" b="1" err="1"/>
              <a:t>characterisation</a:t>
            </a:r>
            <a:r>
              <a:rPr lang="en-US" sz="1600"/>
              <a:t> to find </a:t>
            </a:r>
            <a:r>
              <a:rPr lang="en-US" sz="1600" b="1"/>
              <a:t>solutions to global challenges </a:t>
            </a:r>
            <a:r>
              <a:rPr lang="en-US" sz="1600"/>
              <a:t>and boost the achievement of the </a:t>
            </a:r>
            <a:r>
              <a:rPr lang="en-US" sz="1600" b="1"/>
              <a:t>UN’s SDGs </a:t>
            </a:r>
            <a:r>
              <a:rPr lang="en-US" sz="1600"/>
              <a:t>  </a:t>
            </a:r>
          </a:p>
          <a:p>
            <a:r>
              <a:rPr lang="en-US" sz="1600"/>
              <a:t>Builds on a critical mass of </a:t>
            </a:r>
            <a:r>
              <a:rPr lang="en-US" sz="1600" b="1"/>
              <a:t>interdisciplinary</a:t>
            </a:r>
            <a:r>
              <a:rPr lang="en-US" sz="1600"/>
              <a:t>, </a:t>
            </a:r>
            <a:r>
              <a:rPr lang="en-US" sz="1600" b="1"/>
              <a:t>intersectoral</a:t>
            </a:r>
            <a:r>
              <a:rPr lang="en-US" sz="1600"/>
              <a:t> and </a:t>
            </a:r>
            <a:r>
              <a:rPr lang="en-US" sz="1600" b="1"/>
              <a:t>international</a:t>
            </a:r>
            <a:r>
              <a:rPr lang="en-US" sz="1600"/>
              <a:t> expertise and provides a unique combination of complementary methodological approaches in a high-quality training </a:t>
            </a:r>
            <a:r>
              <a:rPr lang="en-US" sz="1600" err="1"/>
              <a:t>programme</a:t>
            </a:r>
            <a:r>
              <a:rPr lang="en-US" sz="1600"/>
              <a:t> that would be impossible to implement in any of the research units or Partner </a:t>
            </a:r>
            <a:r>
              <a:rPr lang="en-US" sz="1600" err="1"/>
              <a:t>Organisations</a:t>
            </a:r>
            <a:r>
              <a:rPr lang="en-US" sz="1600"/>
              <a:t> on their own </a:t>
            </a:r>
          </a:p>
          <a:p>
            <a:r>
              <a:rPr lang="en-US" sz="1600"/>
              <a:t>Creates a training network to educate ESRs on </a:t>
            </a:r>
            <a:r>
              <a:rPr lang="en-US" sz="1600" b="1"/>
              <a:t>unique interdisciplinary skills</a:t>
            </a:r>
            <a:r>
              <a:rPr lang="en-US" sz="1600"/>
              <a:t> in research methodologies and inbuilt capabilities of </a:t>
            </a:r>
            <a:r>
              <a:rPr lang="en-US" sz="1600" b="1"/>
              <a:t>innovative thinking</a:t>
            </a:r>
            <a:r>
              <a:rPr lang="en-US" sz="1600"/>
              <a:t> towards potential benefits and sustainability in a wide context  </a:t>
            </a:r>
          </a:p>
          <a:p>
            <a:r>
              <a:rPr lang="en-US" sz="1600"/>
              <a:t>Offers ESRs the </a:t>
            </a:r>
            <a:r>
              <a:rPr lang="en-US" sz="1600" b="1"/>
              <a:t>opportunity to undertake research in private and public ecosystems</a:t>
            </a:r>
            <a:r>
              <a:rPr lang="en-US" sz="1600"/>
              <a:t> and to work closely with large companies, SMEs and academia. Tailored secondments and </a:t>
            </a:r>
            <a:r>
              <a:rPr lang="en-US" sz="1600" err="1"/>
              <a:t>customised</a:t>
            </a:r>
            <a:r>
              <a:rPr lang="en-US" sz="1600"/>
              <a:t> training are valuable assets for ESRs.</a:t>
            </a:r>
            <a:endParaRPr lang="fi-FI" sz="1600"/>
          </a:p>
        </p:txBody>
      </p:sp>
    </p:spTree>
    <p:extLst>
      <p:ext uri="{BB962C8B-B14F-4D97-AF65-F5344CB8AC3E}">
        <p14:creationId xmlns:p14="http://schemas.microsoft.com/office/powerpoint/2010/main" val="176798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D89E2-B1BB-4494-8854-38F7D9F845FD}"/>
              </a:ext>
            </a:extLst>
          </p:cNvPr>
          <p:cNvSpPr>
            <a:spLocks noGrp="1"/>
          </p:cNvSpPr>
          <p:nvPr>
            <p:ph type="title"/>
          </p:nvPr>
        </p:nvSpPr>
        <p:spPr/>
        <p:txBody>
          <a:bodyPr/>
          <a:lstStyle/>
          <a:p>
            <a:endParaRPr lang="fi-FI"/>
          </a:p>
        </p:txBody>
      </p:sp>
      <p:sp>
        <p:nvSpPr>
          <p:cNvPr id="3" name="Content Placeholder 2">
            <a:extLst>
              <a:ext uri="{FF2B5EF4-FFF2-40B4-BE49-F238E27FC236}">
                <a16:creationId xmlns:a16="http://schemas.microsoft.com/office/drawing/2014/main" id="{419A8AB9-400A-4AAB-94F4-AF25F26E3908}"/>
              </a:ext>
            </a:extLst>
          </p:cNvPr>
          <p:cNvSpPr>
            <a:spLocks noGrp="1"/>
          </p:cNvSpPr>
          <p:nvPr>
            <p:ph idx="13"/>
          </p:nvPr>
        </p:nvSpPr>
        <p:spPr/>
        <p:txBody>
          <a:bodyPr/>
          <a:lstStyle/>
          <a:p>
            <a:endParaRPr lang="fi-FI"/>
          </a:p>
        </p:txBody>
      </p:sp>
      <p:pic>
        <p:nvPicPr>
          <p:cNvPr id="6" name="Kuva 5">
            <a:extLst>
              <a:ext uri="{FF2B5EF4-FFF2-40B4-BE49-F238E27FC236}">
                <a16:creationId xmlns:a16="http://schemas.microsoft.com/office/drawing/2014/main" id="{41D5CCC9-B6BC-5A92-2CA9-E7A04933DBC3}"/>
              </a:ext>
            </a:extLst>
          </p:cNvPr>
          <p:cNvPicPr>
            <a:picLocks noChangeAspect="1"/>
          </p:cNvPicPr>
          <p:nvPr/>
        </p:nvPicPr>
        <p:blipFill>
          <a:blip r:embed="rId2"/>
          <a:stretch>
            <a:fillRect/>
          </a:stretch>
        </p:blipFill>
        <p:spPr>
          <a:xfrm>
            <a:off x="1544584" y="360491"/>
            <a:ext cx="9318734" cy="6417297"/>
          </a:xfrm>
          <a:prstGeom prst="rect">
            <a:avLst/>
          </a:prstGeom>
        </p:spPr>
      </p:pic>
    </p:spTree>
    <p:extLst>
      <p:ext uri="{BB962C8B-B14F-4D97-AF65-F5344CB8AC3E}">
        <p14:creationId xmlns:p14="http://schemas.microsoft.com/office/powerpoint/2010/main" val="11120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812A8-FA9A-4610-B374-4E06003FDB34}"/>
              </a:ext>
            </a:extLst>
          </p:cNvPr>
          <p:cNvSpPr>
            <a:spLocks noGrp="1"/>
          </p:cNvSpPr>
          <p:nvPr>
            <p:ph type="title"/>
          </p:nvPr>
        </p:nvSpPr>
        <p:spPr>
          <a:xfrm>
            <a:off x="1451152" y="354250"/>
            <a:ext cx="10396361" cy="713065"/>
          </a:xfrm>
        </p:spPr>
        <p:txBody>
          <a:bodyPr/>
          <a:lstStyle/>
          <a:p>
            <a:r>
              <a:rPr lang="fi-FI"/>
              <a:t>I4WORLD </a:t>
            </a:r>
            <a:r>
              <a:rPr lang="fi-FI" err="1"/>
              <a:t>outcome</a:t>
            </a:r>
            <a:endParaRPr lang="fi-FI"/>
          </a:p>
        </p:txBody>
      </p:sp>
      <p:sp>
        <p:nvSpPr>
          <p:cNvPr id="3" name="Content Placeholder 2">
            <a:extLst>
              <a:ext uri="{FF2B5EF4-FFF2-40B4-BE49-F238E27FC236}">
                <a16:creationId xmlns:a16="http://schemas.microsoft.com/office/drawing/2014/main" id="{D73DE33E-CC99-4BC1-A9C0-B1A9180E94B7}"/>
              </a:ext>
            </a:extLst>
          </p:cNvPr>
          <p:cNvSpPr>
            <a:spLocks noGrp="1"/>
          </p:cNvSpPr>
          <p:nvPr>
            <p:ph sz="quarter" idx="14"/>
          </p:nvPr>
        </p:nvSpPr>
        <p:spPr>
          <a:xfrm>
            <a:off x="5014598" y="1399984"/>
            <a:ext cx="6677218" cy="4284662"/>
          </a:xfrm>
        </p:spPr>
        <p:txBody>
          <a:bodyPr/>
          <a:lstStyle/>
          <a:p>
            <a:pPr marL="0" indent="0">
              <a:buNone/>
            </a:pPr>
            <a:r>
              <a:rPr lang="en-GB" sz="1800">
                <a:solidFill>
                  <a:schemeClr val="tx2"/>
                </a:solidFill>
              </a:rPr>
              <a:t>ESRs:</a:t>
            </a:r>
          </a:p>
          <a:p>
            <a:r>
              <a:rPr lang="en-GB" sz="1800">
                <a:solidFill>
                  <a:schemeClr val="tx2"/>
                </a:solidFill>
              </a:rPr>
              <a:t>first-hand experience of how research develops from basic science findings to interdisciplinary innovations</a:t>
            </a:r>
            <a:endParaRPr lang="en-US" sz="1800"/>
          </a:p>
          <a:p>
            <a:r>
              <a:rPr lang="en-US" sz="1800" b="1"/>
              <a:t>Unique knowledge of modern imaging and </a:t>
            </a:r>
            <a:r>
              <a:rPr lang="en-US" sz="1800" b="1" err="1"/>
              <a:t>characterisation</a:t>
            </a:r>
            <a:r>
              <a:rPr lang="en-US" sz="1800" b="1"/>
              <a:t> methods</a:t>
            </a:r>
            <a:r>
              <a:rPr lang="en-US" sz="1800"/>
              <a:t> with capabilities for identifying and solving industrial-scale problems beyond standard engineering approaches.</a:t>
            </a:r>
          </a:p>
          <a:p>
            <a:pPr marL="0" indent="0">
              <a:buNone/>
            </a:pPr>
            <a:r>
              <a:rPr lang="en-US" sz="1800"/>
              <a:t>Stakeholders:</a:t>
            </a:r>
          </a:p>
          <a:p>
            <a:r>
              <a:rPr lang="en-US" sz="1800"/>
              <a:t>Talented individuals for future research and as innovation leaders.</a:t>
            </a:r>
            <a:r>
              <a:rPr lang="en-GB" sz="1800"/>
              <a:t> </a:t>
            </a:r>
            <a:r>
              <a:rPr lang="en-US" sz="1800"/>
              <a:t> </a:t>
            </a:r>
          </a:p>
          <a:p>
            <a:r>
              <a:rPr lang="en-US" sz="1800"/>
              <a:t>Knowledge of materials from atomic to macroscopic scales</a:t>
            </a:r>
          </a:p>
          <a:p>
            <a:r>
              <a:rPr lang="en-US" sz="1800"/>
              <a:t>Wider use and development of novel methodologies and infrastructures </a:t>
            </a:r>
          </a:p>
          <a:p>
            <a:r>
              <a:rPr lang="en-US" sz="1800" b="1"/>
              <a:t>interdisciplinary sustainability knowledge</a:t>
            </a:r>
          </a:p>
        </p:txBody>
      </p:sp>
      <p:sp>
        <p:nvSpPr>
          <p:cNvPr id="4" name="Sisällön paikkamerkki 2">
            <a:extLst>
              <a:ext uri="{FF2B5EF4-FFF2-40B4-BE49-F238E27FC236}">
                <a16:creationId xmlns:a16="http://schemas.microsoft.com/office/drawing/2014/main" id="{AB4C695E-9144-4E38-A21E-DB5C31976525}"/>
              </a:ext>
            </a:extLst>
          </p:cNvPr>
          <p:cNvSpPr txBox="1">
            <a:spLocks/>
          </p:cNvSpPr>
          <p:nvPr/>
        </p:nvSpPr>
        <p:spPr>
          <a:xfrm>
            <a:off x="554809" y="2846912"/>
            <a:ext cx="3470114" cy="1310874"/>
          </a:xfrm>
          <a:prstGeom prst="rect">
            <a:avLst/>
          </a:prstGeom>
          <a:ln w="28575"/>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rgbClr val="2340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rgbClr val="2340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rgbClr val="2340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t>Strengthen the skills and position of UOULU as a provider of world-class doctoral education</a:t>
            </a:r>
            <a:endParaRPr lang="fi-FI" sz="2000"/>
          </a:p>
          <a:p>
            <a:pPr marL="0" indent="0">
              <a:buNone/>
            </a:pPr>
            <a:br>
              <a:rPr lang="fi-FI" sz="2400" u="sng">
                <a:cs typeface="Arial"/>
              </a:rPr>
            </a:br>
            <a:endParaRPr lang="fi-FI" sz="2400" u="sng">
              <a:cs typeface="Arial"/>
            </a:endParaRPr>
          </a:p>
          <a:p>
            <a:pPr marL="0" indent="0">
              <a:buNone/>
            </a:pPr>
            <a:endParaRPr lang="fi-FI">
              <a:cs typeface="Arial"/>
            </a:endParaRPr>
          </a:p>
          <a:p>
            <a:pPr marL="0" indent="0" algn="ctr">
              <a:buNone/>
            </a:pPr>
            <a:endParaRPr lang="fi-FI">
              <a:cs typeface="Arial"/>
            </a:endParaRPr>
          </a:p>
        </p:txBody>
      </p:sp>
    </p:spTree>
    <p:extLst>
      <p:ext uri="{BB962C8B-B14F-4D97-AF65-F5344CB8AC3E}">
        <p14:creationId xmlns:p14="http://schemas.microsoft.com/office/powerpoint/2010/main" val="267287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3C85-E8F5-459C-8075-E3C3FB575B15}"/>
              </a:ext>
            </a:extLst>
          </p:cNvPr>
          <p:cNvSpPr>
            <a:spLocks noGrp="1"/>
          </p:cNvSpPr>
          <p:nvPr>
            <p:ph type="title"/>
          </p:nvPr>
        </p:nvSpPr>
        <p:spPr>
          <a:xfrm>
            <a:off x="1388653" y="407774"/>
            <a:ext cx="9864884" cy="3565321"/>
          </a:xfrm>
        </p:spPr>
        <p:txBody>
          <a:bodyPr/>
          <a:lstStyle/>
          <a:p>
            <a:r>
              <a:rPr lang="fi-FI" err="1"/>
              <a:t>Funding</a:t>
            </a:r>
            <a:r>
              <a:rPr lang="fi-FI"/>
              <a:t> </a:t>
            </a:r>
            <a:r>
              <a:rPr lang="fi-FI" err="1"/>
              <a:t>model</a:t>
            </a:r>
            <a:r>
              <a:rPr lang="fi-FI"/>
              <a:t> (as </a:t>
            </a:r>
            <a:r>
              <a:rPr lang="fi-FI" err="1"/>
              <a:t>applied</a:t>
            </a:r>
            <a:r>
              <a:rPr lang="fi-FI"/>
              <a:t> </a:t>
            </a:r>
            <a:r>
              <a:rPr lang="fi-FI" err="1"/>
              <a:t>from</a:t>
            </a:r>
            <a:r>
              <a:rPr lang="fi-FI"/>
              <a:t> EU)</a:t>
            </a:r>
          </a:p>
        </p:txBody>
      </p:sp>
      <p:sp>
        <p:nvSpPr>
          <p:cNvPr id="3" name="Content Placeholder 2">
            <a:extLst>
              <a:ext uri="{FF2B5EF4-FFF2-40B4-BE49-F238E27FC236}">
                <a16:creationId xmlns:a16="http://schemas.microsoft.com/office/drawing/2014/main" id="{E00E17D4-4F32-475D-AA6E-589EEB78951A}"/>
              </a:ext>
            </a:extLst>
          </p:cNvPr>
          <p:cNvSpPr>
            <a:spLocks noGrp="1"/>
          </p:cNvSpPr>
          <p:nvPr>
            <p:ph idx="13"/>
          </p:nvPr>
        </p:nvSpPr>
        <p:spPr>
          <a:xfrm>
            <a:off x="6162174" y="2253583"/>
            <a:ext cx="5917532" cy="1734051"/>
          </a:xfrm>
        </p:spPr>
        <p:txBody>
          <a:bodyPr/>
          <a:lstStyle/>
          <a:p>
            <a:r>
              <a:rPr lang="fi-FI" err="1"/>
              <a:t>Cofunding</a:t>
            </a:r>
            <a:r>
              <a:rPr lang="fi-FI"/>
              <a:t> </a:t>
            </a:r>
            <a:r>
              <a:rPr lang="fi-FI" err="1"/>
              <a:t>from</a:t>
            </a:r>
            <a:r>
              <a:rPr lang="fi-FI"/>
              <a:t> EU</a:t>
            </a:r>
          </a:p>
          <a:p>
            <a:r>
              <a:rPr lang="fi-FI" err="1"/>
              <a:t>Overhead</a:t>
            </a:r>
            <a:r>
              <a:rPr lang="fi-FI"/>
              <a:t> 25% of EU </a:t>
            </a:r>
            <a:r>
              <a:rPr lang="fi-FI" err="1"/>
              <a:t>funding</a:t>
            </a:r>
            <a:endParaRPr lang="fi-FI"/>
          </a:p>
          <a:p>
            <a:r>
              <a:rPr lang="fi-FI" err="1"/>
              <a:t>Participating</a:t>
            </a:r>
            <a:r>
              <a:rPr lang="fi-FI"/>
              <a:t> </a:t>
            </a:r>
            <a:r>
              <a:rPr lang="fi-FI" err="1"/>
              <a:t>RUs</a:t>
            </a:r>
            <a:r>
              <a:rPr lang="fi-FI"/>
              <a:t> 600 000 €</a:t>
            </a:r>
          </a:p>
          <a:p>
            <a:r>
              <a:rPr lang="fi-FI" err="1"/>
              <a:t>University</a:t>
            </a:r>
            <a:r>
              <a:rPr lang="fi-FI"/>
              <a:t> of Oulu 51% </a:t>
            </a:r>
            <a:r>
              <a:rPr lang="fi-FI" err="1"/>
              <a:t>total</a:t>
            </a:r>
            <a:endParaRPr lang="fi-FI"/>
          </a:p>
        </p:txBody>
      </p:sp>
      <p:grpSp>
        <p:nvGrpSpPr>
          <p:cNvPr id="8" name="Ryhmä 7">
            <a:extLst>
              <a:ext uri="{FF2B5EF4-FFF2-40B4-BE49-F238E27FC236}">
                <a16:creationId xmlns:a16="http://schemas.microsoft.com/office/drawing/2014/main" id="{D31C9D49-B0AE-7FC5-4521-3719C1C1A544}"/>
              </a:ext>
            </a:extLst>
          </p:cNvPr>
          <p:cNvGrpSpPr/>
          <p:nvPr/>
        </p:nvGrpSpPr>
        <p:grpSpPr>
          <a:xfrm>
            <a:off x="464720" y="1546560"/>
            <a:ext cx="5460834" cy="2411830"/>
            <a:chOff x="520867" y="1017170"/>
            <a:chExt cx="11550064" cy="5048250"/>
          </a:xfrm>
        </p:grpSpPr>
        <p:pic>
          <p:nvPicPr>
            <p:cNvPr id="5" name="Kuva 4">
              <a:extLst>
                <a:ext uri="{FF2B5EF4-FFF2-40B4-BE49-F238E27FC236}">
                  <a16:creationId xmlns:a16="http://schemas.microsoft.com/office/drawing/2014/main" id="{9CD92D02-FB24-8032-44A6-F74CDA923EA9}"/>
                </a:ext>
              </a:extLst>
            </p:cNvPr>
            <p:cNvPicPr>
              <a:picLocks noChangeAspect="1"/>
            </p:cNvPicPr>
            <p:nvPr/>
          </p:nvPicPr>
          <p:blipFill>
            <a:blip r:embed="rId3"/>
            <a:stretch>
              <a:fillRect/>
            </a:stretch>
          </p:blipFill>
          <p:spPr>
            <a:xfrm>
              <a:off x="520867" y="1036220"/>
              <a:ext cx="4171950" cy="5029200"/>
            </a:xfrm>
            <a:prstGeom prst="rect">
              <a:avLst/>
            </a:prstGeom>
          </p:spPr>
        </p:pic>
        <p:pic>
          <p:nvPicPr>
            <p:cNvPr id="7" name="Kuva 6">
              <a:extLst>
                <a:ext uri="{FF2B5EF4-FFF2-40B4-BE49-F238E27FC236}">
                  <a16:creationId xmlns:a16="http://schemas.microsoft.com/office/drawing/2014/main" id="{EFA4F0E5-41B0-29FC-3FB4-85DF6663C8A5}"/>
                </a:ext>
              </a:extLst>
            </p:cNvPr>
            <p:cNvPicPr>
              <a:picLocks noChangeAspect="1"/>
            </p:cNvPicPr>
            <p:nvPr/>
          </p:nvPicPr>
          <p:blipFill>
            <a:blip r:embed="rId4"/>
            <a:stretch>
              <a:fillRect/>
            </a:stretch>
          </p:blipFill>
          <p:spPr>
            <a:xfrm>
              <a:off x="4612856" y="1017170"/>
              <a:ext cx="7458075" cy="5048250"/>
            </a:xfrm>
            <a:prstGeom prst="rect">
              <a:avLst/>
            </a:prstGeom>
          </p:spPr>
        </p:pic>
      </p:grpSp>
      <p:graphicFrame>
        <p:nvGraphicFramePr>
          <p:cNvPr id="13" name="Objekti 12">
            <a:extLst>
              <a:ext uri="{FF2B5EF4-FFF2-40B4-BE49-F238E27FC236}">
                <a16:creationId xmlns:a16="http://schemas.microsoft.com/office/drawing/2014/main" id="{026E16E0-8FC2-6B07-C62F-546E7FC3B213}"/>
              </a:ext>
            </a:extLst>
          </p:cNvPr>
          <p:cNvGraphicFramePr>
            <a:graphicFrameLocks noChangeAspect="1"/>
          </p:cNvGraphicFramePr>
          <p:nvPr>
            <p:extLst>
              <p:ext uri="{D42A27DB-BD31-4B8C-83A1-F6EECF244321}">
                <p14:modId xmlns:p14="http://schemas.microsoft.com/office/powerpoint/2010/main" val="1913829655"/>
              </p:ext>
            </p:extLst>
          </p:nvPr>
        </p:nvGraphicFramePr>
        <p:xfrm>
          <a:off x="2148794" y="4703011"/>
          <a:ext cx="1933922" cy="1365917"/>
        </p:xfrm>
        <a:graphic>
          <a:graphicData uri="http://schemas.openxmlformats.org/presentationml/2006/ole">
            <mc:AlternateContent xmlns:mc="http://schemas.openxmlformats.org/markup-compatibility/2006">
              <mc:Choice xmlns:v="urn:schemas-microsoft-com:vml" Requires="v">
                <p:oleObj spid="_x0000_s1027" name="Worksheet" r:id="rId5" imgW="1362040" imgH="962155" progId="Excel.Sheet.12">
                  <p:embed/>
                </p:oleObj>
              </mc:Choice>
              <mc:Fallback>
                <p:oleObj name="Worksheet" r:id="rId5" imgW="1362040" imgH="962155" progId="Excel.Sheet.12">
                  <p:embed/>
                  <p:pic>
                    <p:nvPicPr>
                      <p:cNvPr id="13" name="Objekti 12">
                        <a:extLst>
                          <a:ext uri="{FF2B5EF4-FFF2-40B4-BE49-F238E27FC236}">
                            <a16:creationId xmlns:a16="http://schemas.microsoft.com/office/drawing/2014/main" id="{026E16E0-8FC2-6B07-C62F-546E7FC3B213}"/>
                          </a:ext>
                        </a:extLst>
                      </p:cNvPr>
                      <p:cNvPicPr/>
                      <p:nvPr/>
                    </p:nvPicPr>
                    <p:blipFill>
                      <a:blip r:embed="rId6"/>
                      <a:stretch>
                        <a:fillRect/>
                      </a:stretch>
                    </p:blipFill>
                    <p:spPr>
                      <a:xfrm>
                        <a:off x="2148794" y="4703011"/>
                        <a:ext cx="1933922" cy="1365917"/>
                      </a:xfrm>
                      <a:prstGeom prst="rect">
                        <a:avLst/>
                      </a:prstGeom>
                    </p:spPr>
                  </p:pic>
                </p:oleObj>
              </mc:Fallback>
            </mc:AlternateContent>
          </a:graphicData>
        </a:graphic>
      </p:graphicFrame>
    </p:spTree>
    <p:extLst>
      <p:ext uri="{BB962C8B-B14F-4D97-AF65-F5344CB8AC3E}">
        <p14:creationId xmlns:p14="http://schemas.microsoft.com/office/powerpoint/2010/main" val="345087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3C85-E8F5-459C-8075-E3C3FB575B15}"/>
              </a:ext>
            </a:extLst>
          </p:cNvPr>
          <p:cNvSpPr>
            <a:spLocks noGrp="1"/>
          </p:cNvSpPr>
          <p:nvPr>
            <p:ph type="title"/>
          </p:nvPr>
        </p:nvSpPr>
        <p:spPr>
          <a:xfrm>
            <a:off x="1388653" y="407774"/>
            <a:ext cx="8204525" cy="3565321"/>
          </a:xfrm>
        </p:spPr>
        <p:txBody>
          <a:bodyPr/>
          <a:lstStyle/>
          <a:p>
            <a:r>
              <a:rPr lang="fi-FI"/>
              <a:t>In </a:t>
            </a:r>
            <a:r>
              <a:rPr lang="fi-FI" err="1"/>
              <a:t>practice</a:t>
            </a:r>
            <a:endParaRPr lang="fi-FI"/>
          </a:p>
        </p:txBody>
      </p:sp>
      <p:sp>
        <p:nvSpPr>
          <p:cNvPr id="6" name="Sisällön paikkamerkki 5">
            <a:extLst>
              <a:ext uri="{FF2B5EF4-FFF2-40B4-BE49-F238E27FC236}">
                <a16:creationId xmlns:a16="http://schemas.microsoft.com/office/drawing/2014/main" id="{7C8312D3-4B8F-C303-E66E-040E8675B976}"/>
              </a:ext>
            </a:extLst>
          </p:cNvPr>
          <p:cNvSpPr>
            <a:spLocks noGrp="1"/>
          </p:cNvSpPr>
          <p:nvPr>
            <p:ph idx="13"/>
          </p:nvPr>
        </p:nvSpPr>
        <p:spPr>
          <a:xfrm>
            <a:off x="5554073" y="123176"/>
            <a:ext cx="6403896" cy="5732192"/>
          </a:xfrm>
        </p:spPr>
        <p:txBody>
          <a:bodyPr vert="horz" lIns="91440" tIns="45720" rIns="91440" bIns="45720" rtlCol="0" anchor="t">
            <a:noAutofit/>
          </a:bodyPr>
          <a:lstStyle/>
          <a:p>
            <a:pPr marL="360045" indent="-360045"/>
            <a:r>
              <a:rPr lang="fi-FI" sz="2000" dirty="0"/>
              <a:t>Grant </a:t>
            </a:r>
            <a:r>
              <a:rPr lang="fi-FI" sz="2000" dirty="0" err="1"/>
              <a:t>agreement</a:t>
            </a:r>
            <a:r>
              <a:rPr lang="fi-FI" sz="2000" dirty="0"/>
              <a:t> in </a:t>
            </a:r>
            <a:r>
              <a:rPr lang="fi-FI" sz="2000" dirty="0" err="1"/>
              <a:t>preparation</a:t>
            </a:r>
            <a:r>
              <a:rPr lang="fi-FI" sz="2000" dirty="0"/>
              <a:t>, DOA </a:t>
            </a:r>
            <a:r>
              <a:rPr lang="fi-FI" sz="2000" dirty="0" err="1"/>
              <a:t>not</a:t>
            </a:r>
            <a:r>
              <a:rPr lang="fi-FI" sz="2000" dirty="0"/>
              <a:t> </a:t>
            </a:r>
            <a:r>
              <a:rPr lang="fi-FI" sz="2000" dirty="0" err="1"/>
              <a:t>finalized</a:t>
            </a:r>
            <a:endParaRPr lang="fi-FI" sz="2000" dirty="0">
              <a:cs typeface="Arial" panose="020B0604020202020204"/>
            </a:endParaRPr>
          </a:p>
          <a:p>
            <a:pPr marL="360045" indent="-360045"/>
            <a:r>
              <a:rPr lang="fi-FI" sz="2000" dirty="0" err="1"/>
              <a:t>Programme</a:t>
            </a:r>
            <a:r>
              <a:rPr lang="fi-FI" sz="2000" dirty="0"/>
              <a:t> is </a:t>
            </a:r>
            <a:r>
              <a:rPr lang="fi-FI" sz="2000" dirty="0" err="1"/>
              <a:t>assumed</a:t>
            </a:r>
            <a:r>
              <a:rPr lang="fi-FI" sz="2000" dirty="0"/>
              <a:t> to </a:t>
            </a:r>
            <a:r>
              <a:rPr lang="fi-FI" sz="2000" dirty="0" err="1"/>
              <a:t>be</a:t>
            </a:r>
            <a:r>
              <a:rPr lang="fi-FI" sz="2000" dirty="0"/>
              <a:t> </a:t>
            </a:r>
            <a:r>
              <a:rPr lang="fi-FI" sz="2000" dirty="0" err="1"/>
              <a:t>co-funded</a:t>
            </a:r>
            <a:r>
              <a:rPr lang="fi-FI" sz="2000" dirty="0"/>
              <a:t> </a:t>
            </a:r>
            <a:r>
              <a:rPr lang="fi-FI" sz="2000" dirty="0" err="1"/>
              <a:t>by</a:t>
            </a:r>
            <a:r>
              <a:rPr lang="fi-FI" sz="2000" dirty="0"/>
              <a:t> UOULU</a:t>
            </a:r>
            <a:endParaRPr lang="fi-FI" sz="2000" dirty="0">
              <a:cs typeface="Arial"/>
            </a:endParaRPr>
          </a:p>
          <a:p>
            <a:pPr marL="360045" indent="-360045"/>
            <a:r>
              <a:rPr lang="fi-FI" sz="2000" dirty="0" err="1"/>
              <a:t>Supposed</a:t>
            </a:r>
            <a:r>
              <a:rPr lang="fi-FI" sz="2000" dirty="0"/>
              <a:t> to </a:t>
            </a:r>
            <a:r>
              <a:rPr lang="fi-FI" sz="2000" dirty="0" err="1"/>
              <a:t>start</a:t>
            </a:r>
            <a:r>
              <a:rPr lang="fi-FI" sz="2000" dirty="0"/>
              <a:t> 1.11.2022</a:t>
            </a:r>
            <a:endParaRPr lang="fi-FI" sz="2000" dirty="0">
              <a:cs typeface="Arial"/>
            </a:endParaRPr>
          </a:p>
          <a:p>
            <a:pPr marL="360045" indent="-360045"/>
            <a:r>
              <a:rPr lang="fi-FI" sz="2000" dirty="0"/>
              <a:t>I4WORLD as </a:t>
            </a:r>
            <a:r>
              <a:rPr lang="fi-FI" sz="2000" dirty="0" err="1"/>
              <a:t>project</a:t>
            </a:r>
            <a:r>
              <a:rPr lang="fi-FI" sz="2000" dirty="0"/>
              <a:t> in </a:t>
            </a:r>
            <a:r>
              <a:rPr lang="fi-FI" sz="2000" dirty="0" err="1"/>
              <a:t>Faculty</a:t>
            </a:r>
            <a:r>
              <a:rPr lang="fi-FI" sz="2000" dirty="0"/>
              <a:t> of Science</a:t>
            </a:r>
            <a:endParaRPr lang="fi-FI" sz="2000" dirty="0">
              <a:cs typeface="Arial"/>
            </a:endParaRPr>
          </a:p>
          <a:p>
            <a:pPr marL="360045" indent="-360045"/>
            <a:r>
              <a:rPr lang="fi-FI" sz="2000" dirty="0"/>
              <a:t>Project </a:t>
            </a:r>
            <a:r>
              <a:rPr lang="fi-FI" sz="2000" dirty="0" err="1"/>
              <a:t>support</a:t>
            </a:r>
            <a:r>
              <a:rPr lang="fi-FI" sz="2000" dirty="0"/>
              <a:t> </a:t>
            </a:r>
            <a:r>
              <a:rPr lang="fi-FI" sz="2000" dirty="0" err="1"/>
              <a:t>part</a:t>
            </a:r>
            <a:r>
              <a:rPr lang="fi-FI" sz="2000" dirty="0"/>
              <a:t> of </a:t>
            </a:r>
            <a:r>
              <a:rPr lang="fi-FI" sz="2000" dirty="0" err="1"/>
              <a:t>related</a:t>
            </a:r>
            <a:r>
              <a:rPr lang="fi-FI" sz="2000" dirty="0"/>
              <a:t> </a:t>
            </a:r>
            <a:r>
              <a:rPr lang="fi-FI" sz="2000" dirty="0" err="1"/>
              <a:t>common</a:t>
            </a:r>
            <a:r>
              <a:rPr lang="fi-FI" sz="2000" dirty="0"/>
              <a:t> </a:t>
            </a:r>
            <a:r>
              <a:rPr lang="fi-FI" sz="2000" dirty="0" err="1"/>
              <a:t>activities</a:t>
            </a:r>
            <a:r>
              <a:rPr lang="fi-FI" sz="2000" dirty="0"/>
              <a:t> </a:t>
            </a:r>
            <a:r>
              <a:rPr lang="fi-FI" sz="2000" dirty="0" err="1"/>
              <a:t>e.g</a:t>
            </a:r>
            <a:r>
              <a:rPr lang="fi-FI" sz="2000" dirty="0"/>
              <a:t>. </a:t>
            </a:r>
            <a:r>
              <a:rPr lang="fi-FI" sz="2000" dirty="0" err="1"/>
              <a:t>related</a:t>
            </a:r>
            <a:r>
              <a:rPr lang="fi-FI" sz="2000" dirty="0"/>
              <a:t> to </a:t>
            </a:r>
            <a:r>
              <a:rPr lang="fi-FI" sz="2000" dirty="0" err="1"/>
              <a:t>UniOGS</a:t>
            </a:r>
            <a:r>
              <a:rPr lang="fi-FI" sz="2000" dirty="0"/>
              <a:t> and I4WORLD </a:t>
            </a:r>
            <a:r>
              <a:rPr lang="fi-FI" sz="2000" dirty="0" err="1"/>
              <a:t>actions</a:t>
            </a:r>
            <a:br>
              <a:rPr lang="fi-FI" sz="2000" dirty="0"/>
            </a:br>
            <a:r>
              <a:rPr lang="fi-FI" sz="2000" dirty="0"/>
              <a:t>  </a:t>
            </a:r>
          </a:p>
          <a:p>
            <a:pPr marL="360045" indent="-360045"/>
            <a:r>
              <a:rPr lang="fi-FI" sz="2000" u="sng" dirty="0" err="1"/>
              <a:t>Participating</a:t>
            </a:r>
            <a:r>
              <a:rPr lang="fi-FI" sz="2000" u="sng" dirty="0"/>
              <a:t> </a:t>
            </a:r>
            <a:r>
              <a:rPr lang="fi-FI" sz="2000" u="sng" dirty="0" err="1"/>
              <a:t>RU’s</a:t>
            </a:r>
            <a:r>
              <a:rPr lang="fi-FI" sz="2000" u="sng" dirty="0"/>
              <a:t> </a:t>
            </a:r>
            <a:r>
              <a:rPr lang="fi-FI" sz="2000" u="sng" dirty="0" err="1"/>
              <a:t>perspective</a:t>
            </a:r>
            <a:r>
              <a:rPr lang="fi-FI" sz="2000" u="sng" dirty="0"/>
              <a:t>:</a:t>
            </a:r>
            <a:endParaRPr lang="fi-FI" sz="2000" u="sng" dirty="0">
              <a:cs typeface="Arial"/>
            </a:endParaRPr>
          </a:p>
          <a:p>
            <a:pPr marL="360045" indent="-360045">
              <a:buFont typeface="Arial" panose="020B0604020202020204" pitchFamily="34" charset="0"/>
              <a:buChar char="•"/>
            </a:pPr>
            <a:r>
              <a:rPr lang="fi-FI" sz="2000" dirty="0" err="1"/>
              <a:t>ESRs</a:t>
            </a:r>
            <a:r>
              <a:rPr lang="fi-FI" sz="2000" dirty="0"/>
              <a:t> </a:t>
            </a:r>
            <a:r>
              <a:rPr lang="fi-FI" sz="2000" dirty="0" err="1"/>
              <a:t>recruited</a:t>
            </a:r>
            <a:r>
              <a:rPr lang="fi-FI" sz="2000" dirty="0"/>
              <a:t> in </a:t>
            </a:r>
            <a:r>
              <a:rPr lang="fi-FI" sz="2000" dirty="0" err="1"/>
              <a:t>RU’s</a:t>
            </a:r>
            <a:endParaRPr lang="fi-FI" sz="2000" dirty="0">
              <a:cs typeface="Arial" panose="020B0604020202020204"/>
            </a:endParaRPr>
          </a:p>
          <a:p>
            <a:pPr marL="360045" indent="-360045">
              <a:buFont typeface="Arial" panose="020B0604020202020204" pitchFamily="34" charset="0"/>
              <a:buChar char="•"/>
            </a:pPr>
            <a:r>
              <a:rPr lang="fi-FI" sz="2000" dirty="0" err="1"/>
              <a:t>Forepersonship</a:t>
            </a:r>
            <a:r>
              <a:rPr lang="fi-FI" sz="2000" dirty="0"/>
              <a:t> and supervision in </a:t>
            </a:r>
            <a:r>
              <a:rPr lang="fi-FI" sz="2000" dirty="0" err="1"/>
              <a:t>RU’s</a:t>
            </a:r>
            <a:endParaRPr lang="fi-FI" sz="2000" dirty="0">
              <a:cs typeface="Arial" panose="020B0604020202020204"/>
            </a:endParaRPr>
          </a:p>
          <a:p>
            <a:pPr marL="360045" indent="-360045">
              <a:buFont typeface="Arial" panose="020B0604020202020204" pitchFamily="34" charset="0"/>
              <a:buChar char="•"/>
            </a:pPr>
            <a:r>
              <a:rPr lang="fi-FI" sz="2000" dirty="0"/>
              <a:t>100% SOLE to </a:t>
            </a:r>
            <a:r>
              <a:rPr lang="fi-FI" sz="2000" dirty="0" err="1"/>
              <a:t>project</a:t>
            </a:r>
            <a:r>
              <a:rPr lang="fi-FI" sz="2000" dirty="0"/>
              <a:t> for 48 </a:t>
            </a:r>
            <a:r>
              <a:rPr lang="fi-FI" sz="2000" dirty="0" err="1"/>
              <a:t>months</a:t>
            </a:r>
            <a:r>
              <a:rPr lang="fi-FI" sz="2000" dirty="0"/>
              <a:t> (i.e. 0-cost to RU)</a:t>
            </a:r>
            <a:endParaRPr lang="fi-FI" sz="2000" dirty="0">
              <a:cs typeface="Arial"/>
            </a:endParaRPr>
          </a:p>
          <a:p>
            <a:pPr marL="360045" indent="-360045">
              <a:buFont typeface="Arial" panose="020B0604020202020204" pitchFamily="34" charset="0"/>
              <a:buChar char="•"/>
            </a:pPr>
            <a:r>
              <a:rPr lang="fi-FI" sz="2000" dirty="0"/>
              <a:t>4800€ </a:t>
            </a:r>
            <a:r>
              <a:rPr lang="fi-FI" sz="2000" dirty="0" err="1"/>
              <a:t>travel</a:t>
            </a:r>
            <a:r>
              <a:rPr lang="fi-FI" sz="2000" dirty="0"/>
              <a:t> </a:t>
            </a:r>
            <a:r>
              <a:rPr lang="fi-FI" sz="2000" dirty="0" err="1"/>
              <a:t>funding</a:t>
            </a:r>
            <a:r>
              <a:rPr lang="fi-FI" sz="2000" dirty="0"/>
              <a:t> / ESR (</a:t>
            </a:r>
            <a:r>
              <a:rPr lang="fi-FI" sz="2000" dirty="0" err="1"/>
              <a:t>paid</a:t>
            </a:r>
            <a:r>
              <a:rPr lang="fi-FI" sz="2000" dirty="0"/>
              <a:t> </a:t>
            </a:r>
            <a:r>
              <a:rPr lang="fi-FI" sz="2000" dirty="0" err="1"/>
              <a:t>by</a:t>
            </a:r>
            <a:r>
              <a:rPr lang="fi-FI" sz="2000" dirty="0"/>
              <a:t> </a:t>
            </a:r>
            <a:r>
              <a:rPr lang="fi-FI" sz="2000" dirty="0" err="1"/>
              <a:t>programme</a:t>
            </a:r>
            <a:r>
              <a:rPr lang="fi-FI" sz="2000" dirty="0"/>
              <a:t>)</a:t>
            </a:r>
            <a:endParaRPr lang="fi-FI" sz="2000" dirty="0">
              <a:cs typeface="Arial"/>
            </a:endParaRPr>
          </a:p>
          <a:p>
            <a:pPr marL="360045" indent="-360045">
              <a:buFont typeface="Arial" panose="020B0604020202020204" pitchFamily="34" charset="0"/>
              <a:buChar char="•"/>
            </a:pPr>
            <a:r>
              <a:rPr lang="fi-FI" sz="2000" dirty="0" err="1"/>
              <a:t>RU’s</a:t>
            </a:r>
            <a:r>
              <a:rPr lang="fi-FI" sz="2000" dirty="0"/>
              <a:t> </a:t>
            </a:r>
            <a:r>
              <a:rPr lang="fi-FI" sz="2000" dirty="0" err="1"/>
              <a:t>required</a:t>
            </a:r>
            <a:r>
              <a:rPr lang="fi-FI" sz="2000" dirty="0"/>
              <a:t> to </a:t>
            </a:r>
            <a:r>
              <a:rPr lang="fi-FI" sz="2000" dirty="0" err="1"/>
              <a:t>provide</a:t>
            </a:r>
            <a:r>
              <a:rPr lang="fi-FI" sz="2000" dirty="0"/>
              <a:t> </a:t>
            </a:r>
            <a:r>
              <a:rPr lang="fi-FI" sz="2000" dirty="0" err="1"/>
              <a:t>Research</a:t>
            </a:r>
            <a:r>
              <a:rPr lang="fi-FI" sz="2000" dirty="0"/>
              <a:t> </a:t>
            </a:r>
            <a:r>
              <a:rPr lang="fi-FI" sz="2000" dirty="0" err="1"/>
              <a:t>Costs</a:t>
            </a:r>
            <a:r>
              <a:rPr lang="fi-FI" sz="2000" dirty="0"/>
              <a:t> 250€/</a:t>
            </a:r>
            <a:r>
              <a:rPr lang="fi-FI" sz="2000" dirty="0" err="1"/>
              <a:t>month</a:t>
            </a:r>
            <a:r>
              <a:rPr lang="fi-FI" sz="2000" dirty="0"/>
              <a:t>/ESR (</a:t>
            </a:r>
            <a:r>
              <a:rPr lang="fi-FI" sz="2000" dirty="0" err="1"/>
              <a:t>Facilities</a:t>
            </a:r>
            <a:r>
              <a:rPr lang="fi-FI" sz="2000" dirty="0"/>
              <a:t>, </a:t>
            </a:r>
            <a:r>
              <a:rPr lang="fi-FI" sz="2000" dirty="0" err="1"/>
              <a:t>computer</a:t>
            </a:r>
            <a:r>
              <a:rPr lang="fi-FI" sz="2000" dirty="0"/>
              <a:t>, </a:t>
            </a:r>
            <a:r>
              <a:rPr lang="fi-FI" sz="2000" dirty="0" err="1"/>
              <a:t>laboratory</a:t>
            </a:r>
            <a:r>
              <a:rPr lang="fi-FI" sz="2000" dirty="0"/>
              <a:t> </a:t>
            </a:r>
            <a:r>
              <a:rPr lang="fi-FI" sz="2000" dirty="0" err="1"/>
              <a:t>costs</a:t>
            </a:r>
            <a:r>
              <a:rPr lang="fi-FI" sz="2000" dirty="0"/>
              <a:t>, </a:t>
            </a:r>
            <a:r>
              <a:rPr lang="fi-FI" sz="2000" dirty="0" err="1"/>
              <a:t>infrastructure</a:t>
            </a:r>
            <a:r>
              <a:rPr lang="fi-FI" sz="2000" dirty="0"/>
              <a:t> </a:t>
            </a:r>
            <a:r>
              <a:rPr lang="fi-FI" sz="2000" dirty="0" err="1"/>
              <a:t>access</a:t>
            </a:r>
            <a:r>
              <a:rPr lang="fi-FI" sz="2000" dirty="0"/>
              <a:t>,…)</a:t>
            </a:r>
            <a:endParaRPr lang="fi-FI" sz="2000" dirty="0">
              <a:cs typeface="Arial"/>
            </a:endParaRPr>
          </a:p>
          <a:p>
            <a:pPr marL="360045" indent="-360045">
              <a:buFont typeface="Arial" panose="020B0604020202020204" pitchFamily="34" charset="0"/>
              <a:buChar char="•"/>
            </a:pPr>
            <a:endParaRPr lang="fi-FI" sz="2000">
              <a:cs typeface="Arial" panose="020B0604020202020204"/>
            </a:endParaRPr>
          </a:p>
          <a:p>
            <a:pPr marL="360045" indent="-360045">
              <a:buFont typeface="Arial" panose="020B0604020202020204" pitchFamily="34" charset="0"/>
              <a:buChar char="•"/>
            </a:pPr>
            <a:endParaRPr lang="fi-FI">
              <a:cs typeface="Arial" panose="020B0604020202020204"/>
            </a:endParaRPr>
          </a:p>
          <a:p>
            <a:pPr marL="360045" indent="-360045"/>
            <a:endParaRPr lang="fi-FI">
              <a:cs typeface="Arial" panose="020B0604020202020204"/>
            </a:endParaRPr>
          </a:p>
          <a:p>
            <a:pPr marL="0" indent="0">
              <a:buNone/>
            </a:pPr>
            <a:endParaRPr lang="fi-FI" dirty="0">
              <a:cs typeface="Arial"/>
            </a:endParaRPr>
          </a:p>
        </p:txBody>
      </p:sp>
      <p:sp>
        <p:nvSpPr>
          <p:cNvPr id="9" name="Tekstiruutu 8">
            <a:extLst>
              <a:ext uri="{FF2B5EF4-FFF2-40B4-BE49-F238E27FC236}">
                <a16:creationId xmlns:a16="http://schemas.microsoft.com/office/drawing/2014/main" id="{2B41A3AE-3D76-D7E5-0264-F476975FBA13}"/>
              </a:ext>
            </a:extLst>
          </p:cNvPr>
          <p:cNvSpPr txBox="1"/>
          <p:nvPr/>
        </p:nvSpPr>
        <p:spPr>
          <a:xfrm>
            <a:off x="1556084" y="1114925"/>
            <a:ext cx="2428870" cy="369332"/>
          </a:xfrm>
          <a:prstGeom prst="rect">
            <a:avLst/>
          </a:prstGeom>
          <a:noFill/>
        </p:spPr>
        <p:txBody>
          <a:bodyPr wrap="none" rtlCol="0">
            <a:spAutoFit/>
          </a:bodyPr>
          <a:lstStyle/>
          <a:p>
            <a:r>
              <a:rPr lang="fi-FI"/>
              <a:t>(As </a:t>
            </a:r>
            <a:r>
              <a:rPr lang="fi-FI" err="1"/>
              <a:t>known</a:t>
            </a:r>
            <a:r>
              <a:rPr lang="fi-FI"/>
              <a:t> 15.9.2022)</a:t>
            </a:r>
          </a:p>
        </p:txBody>
      </p:sp>
      <p:sp>
        <p:nvSpPr>
          <p:cNvPr id="10" name="Sisällön paikkamerkki 2">
            <a:extLst>
              <a:ext uri="{FF2B5EF4-FFF2-40B4-BE49-F238E27FC236}">
                <a16:creationId xmlns:a16="http://schemas.microsoft.com/office/drawing/2014/main" id="{5F363FB3-9295-B632-65C2-318D41DBE215}"/>
              </a:ext>
            </a:extLst>
          </p:cNvPr>
          <p:cNvSpPr txBox="1">
            <a:spLocks/>
          </p:cNvSpPr>
          <p:nvPr/>
        </p:nvSpPr>
        <p:spPr>
          <a:xfrm>
            <a:off x="454074" y="2354541"/>
            <a:ext cx="4289496" cy="3422673"/>
          </a:xfrm>
          <a:prstGeom prst="rect">
            <a:avLst/>
          </a:prstGeom>
          <a:ln w="28575"/>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rgbClr val="2340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rgbClr val="2340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rgbClr val="2340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0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Verdana" panose="020B0604030504040204" pitchFamily="34" charset="0"/>
              <a:buNone/>
            </a:pPr>
            <a:r>
              <a:rPr lang="fi-FI" sz="2400" u="sng">
                <a:cs typeface="Arial"/>
              </a:rPr>
              <a:t>On-</a:t>
            </a:r>
            <a:r>
              <a:rPr lang="fi-FI" sz="2400" u="sng" err="1">
                <a:cs typeface="Arial"/>
              </a:rPr>
              <a:t>going</a:t>
            </a:r>
            <a:r>
              <a:rPr lang="fi-FI" sz="2400" u="sng">
                <a:cs typeface="Arial"/>
              </a:rPr>
              <a:t>:</a:t>
            </a:r>
            <a:endParaRPr lang="fi-FI" sz="2400"/>
          </a:p>
          <a:p>
            <a:pPr marL="0" indent="0">
              <a:buNone/>
            </a:pPr>
            <a:r>
              <a:rPr lang="fi-FI" sz="2000" u="sng" err="1">
                <a:cs typeface="Arial"/>
              </a:rPr>
              <a:t>Dialogue</a:t>
            </a:r>
            <a:r>
              <a:rPr lang="fi-FI" sz="2000" u="sng">
                <a:cs typeface="Arial"/>
              </a:rPr>
              <a:t> </a:t>
            </a:r>
            <a:r>
              <a:rPr lang="fi-FI" sz="2000" u="sng" err="1">
                <a:cs typeface="Arial"/>
              </a:rPr>
              <a:t>to:</a:t>
            </a:r>
            <a:r>
              <a:rPr lang="fi-FI" sz="1800" err="1">
                <a:cs typeface="Arial"/>
              </a:rPr>
              <a:t>Rectorate</a:t>
            </a:r>
            <a:r>
              <a:rPr lang="fi-FI" sz="1800">
                <a:cs typeface="Arial"/>
              </a:rPr>
              <a:t>, Finance, Project </a:t>
            </a:r>
            <a:r>
              <a:rPr lang="fi-FI" sz="1800" err="1">
                <a:cs typeface="Arial"/>
              </a:rPr>
              <a:t>coordination</a:t>
            </a:r>
            <a:r>
              <a:rPr lang="fi-FI" sz="1800">
                <a:cs typeface="Arial"/>
              </a:rPr>
              <a:t>, HR, </a:t>
            </a:r>
            <a:r>
              <a:rPr lang="fi-FI" sz="1800" err="1">
                <a:cs typeface="Arial"/>
              </a:rPr>
              <a:t>UniOGS</a:t>
            </a:r>
            <a:r>
              <a:rPr lang="fi-FI" sz="1800">
                <a:cs typeface="Arial"/>
              </a:rPr>
              <a:t>, UIC, </a:t>
            </a:r>
            <a:r>
              <a:rPr lang="fi-FI" sz="1800" err="1">
                <a:cs typeface="Arial"/>
              </a:rPr>
              <a:t>Communications</a:t>
            </a:r>
            <a:r>
              <a:rPr lang="fi-FI" sz="1800">
                <a:cs typeface="Arial"/>
              </a:rPr>
              <a:t>…</a:t>
            </a:r>
            <a:br>
              <a:rPr lang="fi-FI" sz="1800">
                <a:cs typeface="Arial"/>
              </a:rPr>
            </a:br>
            <a:r>
              <a:rPr lang="fi-FI" sz="2000" u="sng" err="1">
                <a:cs typeface="Arial"/>
              </a:rPr>
              <a:t>Budgeting</a:t>
            </a:r>
            <a:br>
              <a:rPr lang="fi-FI" sz="2000" u="sng">
                <a:cs typeface="Arial"/>
              </a:rPr>
            </a:br>
            <a:r>
              <a:rPr lang="fi-FI" sz="2000" u="sng" err="1">
                <a:cs typeface="Arial"/>
              </a:rPr>
              <a:t>DoA</a:t>
            </a:r>
            <a:r>
              <a:rPr lang="fi-FI" sz="2000" u="sng">
                <a:cs typeface="Arial"/>
              </a:rPr>
              <a:t> and GA </a:t>
            </a:r>
            <a:r>
              <a:rPr lang="fi-FI" sz="2000" u="sng" err="1">
                <a:cs typeface="Arial"/>
              </a:rPr>
              <a:t>preparation</a:t>
            </a:r>
            <a:br>
              <a:rPr lang="fi-FI" sz="2000" u="sng">
                <a:cs typeface="Arial"/>
              </a:rPr>
            </a:br>
            <a:r>
              <a:rPr lang="fi-FI" sz="2000" u="sng" err="1">
                <a:cs typeface="Arial"/>
              </a:rPr>
              <a:t>Guidelines</a:t>
            </a:r>
            <a:r>
              <a:rPr lang="fi-FI" sz="2000" u="sng">
                <a:cs typeface="Arial"/>
              </a:rPr>
              <a:t> and </a:t>
            </a:r>
            <a:r>
              <a:rPr lang="fi-FI" sz="2000" u="sng" err="1">
                <a:cs typeface="Arial"/>
              </a:rPr>
              <a:t>website</a:t>
            </a:r>
            <a:r>
              <a:rPr lang="fi-FI" sz="2000" u="sng">
                <a:cs typeface="Arial"/>
              </a:rPr>
              <a:t> </a:t>
            </a:r>
            <a:r>
              <a:rPr lang="fi-FI" sz="2000" u="sng" err="1">
                <a:cs typeface="Arial"/>
              </a:rPr>
              <a:t>preparation</a:t>
            </a:r>
            <a:br>
              <a:rPr lang="fi-FI" sz="2000" u="sng">
                <a:cs typeface="Arial"/>
              </a:rPr>
            </a:br>
            <a:r>
              <a:rPr lang="fi-FI" sz="2000" u="sng">
                <a:cs typeface="Arial"/>
              </a:rPr>
              <a:t>Call </a:t>
            </a:r>
            <a:r>
              <a:rPr lang="fi-FI" sz="2000" u="sng" err="1">
                <a:cs typeface="Arial"/>
              </a:rPr>
              <a:t>preparation</a:t>
            </a:r>
            <a:br>
              <a:rPr lang="fi-FI" sz="2000" u="sng">
                <a:cs typeface="Arial"/>
              </a:rPr>
            </a:br>
            <a:r>
              <a:rPr lang="fi-FI" sz="2000" u="sng" err="1">
                <a:cs typeface="Arial"/>
              </a:rPr>
              <a:t>Committee</a:t>
            </a:r>
            <a:r>
              <a:rPr lang="fi-FI" sz="2000" u="sng">
                <a:cs typeface="Arial"/>
              </a:rPr>
              <a:t> </a:t>
            </a:r>
            <a:r>
              <a:rPr lang="fi-FI" sz="2000" u="sng" err="1">
                <a:cs typeface="Arial"/>
              </a:rPr>
              <a:t>building</a:t>
            </a:r>
            <a:br>
              <a:rPr lang="fi-FI" sz="2000" u="sng">
                <a:cs typeface="Arial"/>
              </a:rPr>
            </a:br>
            <a:r>
              <a:rPr lang="fi-FI" sz="2000" u="sng">
                <a:cs typeface="Arial"/>
              </a:rPr>
              <a:t>…</a:t>
            </a:r>
            <a:br>
              <a:rPr lang="fi-FI" sz="2400" u="sng">
                <a:cs typeface="Arial"/>
              </a:rPr>
            </a:br>
            <a:endParaRPr lang="fi-FI" sz="2400" u="sng">
              <a:cs typeface="Arial"/>
            </a:endParaRPr>
          </a:p>
          <a:p>
            <a:pPr marL="0" indent="0">
              <a:buNone/>
            </a:pPr>
            <a:endParaRPr lang="fi-FI">
              <a:cs typeface="Arial"/>
            </a:endParaRPr>
          </a:p>
          <a:p>
            <a:pPr marL="0" indent="0" algn="ctr">
              <a:buNone/>
            </a:pPr>
            <a:endParaRPr lang="fi-FI">
              <a:cs typeface="Arial"/>
            </a:endParaRPr>
          </a:p>
        </p:txBody>
      </p:sp>
    </p:spTree>
    <p:extLst>
      <p:ext uri="{BB962C8B-B14F-4D97-AF65-F5344CB8AC3E}">
        <p14:creationId xmlns:p14="http://schemas.microsoft.com/office/powerpoint/2010/main" val="2404403010"/>
      </p:ext>
    </p:extLst>
  </p:cSld>
  <p:clrMapOvr>
    <a:masterClrMapping/>
  </p:clrMapOvr>
</p:sld>
</file>

<file path=ppt/theme/theme1.xml><?xml version="1.0" encoding="utf-8"?>
<a:theme xmlns:a="http://schemas.openxmlformats.org/drawingml/2006/main" name="Light background">
  <a:themeElements>
    <a:clrScheme name="Vaalea">
      <a:dk1>
        <a:sysClr val="windowText" lastClr="000000"/>
      </a:dk1>
      <a:lt1>
        <a:srgbClr val="FFFFFF"/>
      </a:lt1>
      <a:dk2>
        <a:srgbClr val="23408F"/>
      </a:dk2>
      <a:lt2>
        <a:srgbClr val="BCBDC0"/>
      </a:lt2>
      <a:accent1>
        <a:srgbClr val="23408F"/>
      </a:accent1>
      <a:accent2>
        <a:srgbClr val="67686A"/>
      </a:accent2>
      <a:accent3>
        <a:srgbClr val="662D91"/>
      </a:accent3>
      <a:accent4>
        <a:srgbClr val="00AEEF"/>
      </a:accent4>
      <a:accent5>
        <a:srgbClr val="EB008C"/>
      </a:accent5>
      <a:accent6>
        <a:srgbClr val="39B54A"/>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Oulu_Presentation_template_ENG_2020.pptx" id="{53281E29-8547-4F34-81E2-37D443D54F5D}" vid="{3B5EC3C1-9052-4A8D-B992-05E2A4F21F94}"/>
    </a:ext>
  </a:extLst>
</a:theme>
</file>

<file path=ppt/theme/theme2.xml><?xml version="1.0" encoding="utf-8"?>
<a:theme xmlns:a="http://schemas.openxmlformats.org/drawingml/2006/main" name="Dark background">
  <a:themeElements>
    <a:clrScheme name="Dark background">
      <a:dk1>
        <a:srgbClr val="FFFFFF"/>
      </a:dk1>
      <a:lt1>
        <a:srgbClr val="FFFFFF"/>
      </a:lt1>
      <a:dk2>
        <a:srgbClr val="23408F"/>
      </a:dk2>
      <a:lt2>
        <a:srgbClr val="67686A"/>
      </a:lt2>
      <a:accent1>
        <a:srgbClr val="FF8900"/>
      </a:accent1>
      <a:accent2>
        <a:srgbClr val="FFF200"/>
      </a:accent2>
      <a:accent3>
        <a:srgbClr val="FF94A7"/>
      </a:accent3>
      <a:accent4>
        <a:srgbClr val="00AEEF"/>
      </a:accent4>
      <a:accent5>
        <a:srgbClr val="BCBDC0"/>
      </a:accent5>
      <a:accent6>
        <a:srgbClr val="4BBCA9"/>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Oulu_Presentation_template_ENG_2020.pptx" id="{53281E29-8547-4F34-81E2-37D443D54F5D}" vid="{14B5EDA9-DC76-49D1-89B7-D949D8291606}"/>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1AA93D656BA14F9E341E69A7800A19" ma:contentTypeVersion="4" ma:contentTypeDescription="Create a new document." ma:contentTypeScope="" ma:versionID="19c8a6e07bf3aa125eccefb295885696">
  <xsd:schema xmlns:xsd="http://www.w3.org/2001/XMLSchema" xmlns:xs="http://www.w3.org/2001/XMLSchema" xmlns:p="http://schemas.microsoft.com/office/2006/metadata/properties" xmlns:ns2="df650130-bf6d-4c0d-b342-69e91835aa5e" targetNamespace="http://schemas.microsoft.com/office/2006/metadata/properties" ma:root="true" ma:fieldsID="c869b4f0d6ef36b14a310ba75c24233d" ns2:_="">
    <xsd:import namespace="df650130-bf6d-4c0d-b342-69e91835aa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50130-bf6d-4c0d-b342-69e91835aa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4648D2-9BDE-4417-8260-ABE6730FD913}">
  <ds:schemaRefs>
    <ds:schemaRef ds:uri="http://schemas.microsoft.com/sharepoint/v3/contenttype/forms"/>
  </ds:schemaRefs>
</ds:datastoreItem>
</file>

<file path=customXml/itemProps2.xml><?xml version="1.0" encoding="utf-8"?>
<ds:datastoreItem xmlns:ds="http://schemas.openxmlformats.org/officeDocument/2006/customXml" ds:itemID="{428AA8F9-F111-4676-B049-85C6B11833CC}">
  <ds:schemaRefs>
    <ds:schemaRef ds:uri="df650130-bf6d-4c0d-b342-69e91835aa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C4369EF-C76E-4238-9660-4D57403F939C}">
  <ds:schemaRefs>
    <ds:schemaRef ds:uri="df650130-bf6d-4c0d-b342-69e91835aa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UniOulu_Presentation_template_ENG_2020</Template>
  <TotalTime>0</TotalTime>
  <Words>4276</Words>
  <Application>Microsoft Office PowerPoint</Application>
  <PresentationFormat>Widescreen</PresentationFormat>
  <Paragraphs>533</Paragraphs>
  <Slides>28</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Times New Roman</vt:lpstr>
      <vt:lpstr>Verdana</vt:lpstr>
      <vt:lpstr>Light background</vt:lpstr>
      <vt:lpstr>Dark background</vt:lpstr>
      <vt:lpstr>Worksheet</vt:lpstr>
      <vt:lpstr>I4WORLD</vt:lpstr>
      <vt:lpstr>I4WORLD in short</vt:lpstr>
      <vt:lpstr>Organisation</vt:lpstr>
      <vt:lpstr>SYNOPSIS: I4WORLD Imaging and Characterisation for a Sustainable World</vt:lpstr>
      <vt:lpstr>SYNOPSIS: I4WORLD Imaging and Characterisation for a Sustainable World</vt:lpstr>
      <vt:lpstr>PowerPoint Presentation</vt:lpstr>
      <vt:lpstr>I4WORLD outcome</vt:lpstr>
      <vt:lpstr>Funding model (as applied from EU)</vt:lpstr>
      <vt:lpstr>In practice</vt:lpstr>
      <vt:lpstr>UOULU research units</vt:lpstr>
      <vt:lpstr>Partners</vt:lpstr>
      <vt:lpstr>Projects</vt:lpstr>
      <vt:lpstr>Project descriptions </vt:lpstr>
      <vt:lpstr>Project description example</vt:lpstr>
      <vt:lpstr>Early Stage Reseachers</vt:lpstr>
      <vt:lpstr>ESR eligibility</vt:lpstr>
      <vt:lpstr>ESR selection timeline</vt:lpstr>
      <vt:lpstr>ESR evaluation criteria</vt:lpstr>
      <vt:lpstr>Training</vt:lpstr>
      <vt:lpstr>PowerPoint Presentation</vt:lpstr>
      <vt:lpstr>Supervision</vt:lpstr>
      <vt:lpstr>Supervision</vt:lpstr>
      <vt:lpstr>Dissemination and Communication</vt:lpstr>
      <vt:lpstr>PowerPoint Presentation</vt:lpstr>
      <vt:lpstr>Open data</vt:lpstr>
      <vt:lpstr>Schedule of the Programme</vt:lpstr>
      <vt:lpstr>Whats next ?</vt:lpstr>
      <vt:lpstr>I4WORLD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Henna Longi</dc:creator>
  <cp:keywords/>
  <dc:description/>
  <cp:lastModifiedBy>Henna Longi</cp:lastModifiedBy>
  <cp:revision>24</cp:revision>
  <cp:lastPrinted>2020-06-17T11:52:35Z</cp:lastPrinted>
  <dcterms:created xsi:type="dcterms:W3CDTF">2022-08-30T10:37:36Z</dcterms:created>
  <dcterms:modified xsi:type="dcterms:W3CDTF">2022-09-19T13:14:23Z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0x010100F41AA93D656BA14F9E341E69A7800A19</vt:lpwstr>
  </property>
  <property fmtid="{D5CDD505-2E9C-101B-9397-08002B2CF9AE}" pid="3" name="oy_department">
    <vt:lpwstr>492;#240927 Viestintä, markkinointi ja yhteiskuntasuhteet|8bd4d200-c4c0-4210-84f2-6f07028d2c73</vt:lpwstr>
  </property>
  <property fmtid="{D5CDD505-2E9C-101B-9397-08002B2CF9AE}" pid="4" name="oy_typeTaxonomy">
    <vt:lpwstr>627;#Ohje|62bdb1e9-6a4e-41b7-9f23-a2dfe98f3035</vt:lpwstr>
  </property>
  <property fmtid="{D5CDD505-2E9C-101B-9397-08002B2CF9AE}" pid="5" name="oy_keywords">
    <vt:lpwstr>360;#Dokumenttipohjat|778455bb-615e-47d7-8dbd-5c9cab4aadc7</vt:lpwstr>
  </property>
  <property fmtid="{D5CDD505-2E9C-101B-9397-08002B2CF9AE}" pid="6" name="oy_subject">
    <vt:lpwstr/>
  </property>
</Properties>
</file>