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41" r:id="rId5"/>
  </p:sldMasterIdLst>
  <p:notesMasterIdLst>
    <p:notesMasterId r:id="rId11"/>
  </p:notesMasterIdLst>
  <p:handoutMasterIdLst>
    <p:handoutMasterId r:id="rId12"/>
  </p:handoutMasterIdLst>
  <p:sldIdLst>
    <p:sldId id="272" r:id="rId6"/>
    <p:sldId id="270" r:id="rId7"/>
    <p:sldId id="268" r:id="rId8"/>
    <p:sldId id="269" r:id="rId9"/>
    <p:sldId id="271"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hteistyömalli" id="{DE60F47D-3D7B-D249-9D7D-6B5930D3A7E5}">
          <p14:sldIdLst>
            <p14:sldId id="272"/>
            <p14:sldId id="270"/>
            <p14:sldId id="268"/>
            <p14:sldId id="269"/>
            <p14:sldId id="27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pos="855">
          <p15:clr>
            <a:srgbClr val="A4A3A4"/>
          </p15:clr>
        </p15:guide>
        <p15:guide id="4" pos="987">
          <p15:clr>
            <a:srgbClr val="A4A3A4"/>
          </p15:clr>
        </p15:guide>
        <p15:guide id="5" pos="3909">
          <p15:clr>
            <a:srgbClr val="A4A3A4"/>
          </p15:clr>
        </p15:guide>
        <p15:guide id="6" pos="3772">
          <p15:clr>
            <a:srgbClr val="A4A3A4"/>
          </p15:clr>
        </p15:guide>
        <p15:guide id="7" pos="746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i Ovaskainen" initials="PO" lastIdx="3" clrIdx="0">
    <p:extLst>
      <p:ext uri="{19B8F6BF-5375-455C-9EA6-DF929625EA0E}">
        <p15:presenceInfo xmlns:p15="http://schemas.microsoft.com/office/powerpoint/2012/main" userId="S::povaskai@univ.yo.oulu.fi::cecde4e8-c554-48c0-9eba-94d8bf2fba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BBCAA"/>
    <a:srgbClr val="01AEF0"/>
    <a:srgbClr val="FF94A7"/>
    <a:srgbClr val="23418F"/>
    <a:srgbClr val="FEF200"/>
    <a:srgbClr val="BCBDC0"/>
    <a:srgbClr val="C49A6C"/>
    <a:srgbClr val="652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2160"/>
        <p:guide pos="3840"/>
        <p:guide pos="855"/>
        <p:guide pos="987"/>
        <p:guide pos="3909"/>
        <p:guide pos="3772"/>
        <p:guide pos="746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4DF430F-3DCE-B848-9B70-F9C6AF8286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latin typeface="Arial" panose="020B0604020202020204" pitchFamily="34" charset="0"/>
              <a:cs typeface="Arial" panose="020B0604020202020204" pitchFamily="34" charset="0"/>
            </a:endParaRPr>
          </a:p>
        </p:txBody>
      </p:sp>
      <p:sp>
        <p:nvSpPr>
          <p:cNvPr id="3" name="Päivämäärän paikkamerkki 2">
            <a:extLst>
              <a:ext uri="{FF2B5EF4-FFF2-40B4-BE49-F238E27FC236}">
                <a16:creationId xmlns:a16="http://schemas.microsoft.com/office/drawing/2014/main" id="{9C08304F-6EBE-8349-ADA8-FF0EEE4AB5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E6FE23-C19A-4C2B-B647-D023ECBFBBFC}" type="datetime1">
              <a:rPr lang="fi-FI" smtClean="0">
                <a:latin typeface="Arial" panose="020B0604020202020204" pitchFamily="34" charset="0"/>
                <a:cs typeface="Arial" panose="020B0604020202020204" pitchFamily="34" charset="0"/>
              </a:rPr>
              <a:t>26.3.2024</a:t>
            </a:fld>
            <a:endParaRPr lang="fi-FI">
              <a:latin typeface="Arial" panose="020B0604020202020204" pitchFamily="34" charset="0"/>
              <a:cs typeface="Arial" panose="020B0604020202020204" pitchFamily="34" charset="0"/>
            </a:endParaRPr>
          </a:p>
        </p:txBody>
      </p:sp>
      <p:sp>
        <p:nvSpPr>
          <p:cNvPr id="4" name="Alatunnisteen paikkamerkki 3">
            <a:extLst>
              <a:ext uri="{FF2B5EF4-FFF2-40B4-BE49-F238E27FC236}">
                <a16:creationId xmlns:a16="http://schemas.microsoft.com/office/drawing/2014/main" id="{963FAB21-5E0A-6C46-9875-7FD5D179C7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latin typeface="Arial" panose="020B0604020202020204" pitchFamily="34" charset="0"/>
              <a:cs typeface="Arial" panose="020B0604020202020204" pitchFamily="34" charset="0"/>
            </a:endParaRPr>
          </a:p>
        </p:txBody>
      </p:sp>
      <p:sp>
        <p:nvSpPr>
          <p:cNvPr id="5" name="Dian numeron paikkamerkki 4">
            <a:extLst>
              <a:ext uri="{FF2B5EF4-FFF2-40B4-BE49-F238E27FC236}">
                <a16:creationId xmlns:a16="http://schemas.microsoft.com/office/drawing/2014/main" id="{D3681849-ACA6-6B46-96A1-9D932CAA93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4F7937-D2A0-7F47-9A5A-D18101150B0C}" type="slidenum">
              <a:rPr lang="fi-FI" smtClean="0">
                <a:latin typeface="Arial" panose="020B0604020202020204" pitchFamily="34" charset="0"/>
                <a:cs typeface="Arial" panose="020B0604020202020204" pitchFamily="34" charset="0"/>
              </a:rPr>
              <a:t>‹#›</a:t>
            </a:fld>
            <a:endParaRPr lang="fi-FI">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26531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8A89E-890C-47BA-A11C-4ACA689A8B17}" type="datetime1">
              <a:rPr lang="fi-FI" smtClean="0"/>
              <a:t>26.3.2024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cs typeface="Arial" panose="020B0604020202020204" pitchFamily="34" charset="0"/>
              </a:defRPr>
            </a:lvl1pPr>
          </a:lstStyle>
          <a:p>
            <a:fld id="{489A9843-4B20-4852-82CF-3B465AE84232}" type="slidenum">
              <a:rPr lang="fi-FI" smtClean="0"/>
              <a:pPr/>
              <a:t>‹#›</a:t>
            </a:fld>
            <a:endParaRPr lang="fi-FI"/>
          </a:p>
        </p:txBody>
      </p:sp>
    </p:spTree>
    <p:extLst>
      <p:ext uri="{BB962C8B-B14F-4D97-AF65-F5344CB8AC3E}">
        <p14:creationId xmlns:p14="http://schemas.microsoft.com/office/powerpoint/2010/main" val="352166838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ääotsikko 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tx2"/>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chemeClr val="accent4"/>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5" name="Päivämäärän paikkamerkki 14">
            <a:extLst>
              <a:ext uri="{FF2B5EF4-FFF2-40B4-BE49-F238E27FC236}">
                <a16:creationId xmlns:a16="http://schemas.microsoft.com/office/drawing/2014/main" id="{91694F22-65CC-6C48-8809-DCFD8FC734A8}"/>
              </a:ext>
            </a:extLst>
          </p:cNvPr>
          <p:cNvSpPr>
            <a:spLocks noGrp="1"/>
          </p:cNvSpPr>
          <p:nvPr>
            <p:ph type="dt" sz="half" idx="10"/>
          </p:nvPr>
        </p:nvSpPr>
        <p:spPr/>
        <p:txBody>
          <a:bodyPr/>
          <a:lstStyle/>
          <a:p>
            <a:fld id="{98753ABA-5B09-402C-8CA8-686BF1C2ED70}" type="datetime1">
              <a:rPr lang="fi-FI" smtClean="0"/>
              <a:t>26.3.2024</a:t>
            </a:fld>
            <a:endParaRPr lang="fi-FI"/>
          </a:p>
        </p:txBody>
      </p:sp>
      <p:sp>
        <p:nvSpPr>
          <p:cNvPr id="17" name="Dian numeron paikkamerkki 16">
            <a:extLst>
              <a:ext uri="{FF2B5EF4-FFF2-40B4-BE49-F238E27FC236}">
                <a16:creationId xmlns:a16="http://schemas.microsoft.com/office/drawing/2014/main" id="{085BFC6C-6D67-4043-AD0B-7767B31BDB64}"/>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3" name="Alatunnisteen paikkamerkki 2">
            <a:extLst>
              <a:ext uri="{FF2B5EF4-FFF2-40B4-BE49-F238E27FC236}">
                <a16:creationId xmlns:a16="http://schemas.microsoft.com/office/drawing/2014/main" id="{5C7B0CB1-AB90-8940-9298-3C95304C08E2}"/>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411653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1">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rgbClr val="23408F"/>
                </a:solidFill>
              </a:defRPr>
            </a:lvl1pPr>
          </a:lstStyle>
          <a:p>
            <a:r>
              <a:rPr lang="fi-FI"/>
              <a:t>Otsikko tähän </a:t>
            </a:r>
            <a:br>
              <a:rPr lang="fi-FI"/>
            </a:br>
            <a:r>
              <a:rPr lang="fi-FI"/>
              <a:t>näin lyhyt on</a:t>
            </a:r>
            <a:br>
              <a:rPr lang="fi-FI"/>
            </a:br>
            <a:r>
              <a:rPr lang="fi-FI"/>
              <a:t>aina parempi</a:t>
            </a:r>
          </a:p>
        </p:txBody>
      </p:sp>
      <p:sp>
        <p:nvSpPr>
          <p:cNvPr id="14" name="Sisällön paikkamerkki 2">
            <a:extLst>
              <a:ext uri="{FF2B5EF4-FFF2-40B4-BE49-F238E27FC236}">
                <a16:creationId xmlns:a16="http://schemas.microsoft.com/office/drawing/2014/main" id="{4905C298-B655-764D-9E12-EFBEAEC275AB}"/>
              </a:ext>
            </a:extLst>
          </p:cNvPr>
          <p:cNvSpPr>
            <a:spLocks noGrp="1"/>
          </p:cNvSpPr>
          <p:nvPr>
            <p:ph idx="13"/>
          </p:nvPr>
        </p:nvSpPr>
        <p:spPr>
          <a:xfrm>
            <a:off x="6210300" y="584200"/>
            <a:ext cx="5637212" cy="573219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Päivämäärän paikkamerkki 19">
            <a:extLst>
              <a:ext uri="{FF2B5EF4-FFF2-40B4-BE49-F238E27FC236}">
                <a16:creationId xmlns:a16="http://schemas.microsoft.com/office/drawing/2014/main" id="{5E05D7E6-6710-5F4A-8D37-4F863946B3DF}"/>
              </a:ext>
            </a:extLst>
          </p:cNvPr>
          <p:cNvSpPr>
            <a:spLocks noGrp="1"/>
          </p:cNvSpPr>
          <p:nvPr>
            <p:ph type="dt" sz="half" idx="10"/>
          </p:nvPr>
        </p:nvSpPr>
        <p:spPr/>
        <p:txBody>
          <a:bodyPr/>
          <a:lstStyle/>
          <a:p>
            <a:fld id="{5F10518B-ACEC-41EA-A830-FA61B016ED71}" type="datetime1">
              <a:rPr lang="fi-FI" smtClean="0"/>
              <a:t>26.3.2024</a:t>
            </a:fld>
            <a:endParaRPr lang="fi-FI"/>
          </a:p>
        </p:txBody>
      </p:sp>
      <p:sp>
        <p:nvSpPr>
          <p:cNvPr id="21" name="Alatunnisteen paikkamerkki 20">
            <a:extLst>
              <a:ext uri="{FF2B5EF4-FFF2-40B4-BE49-F238E27FC236}">
                <a16:creationId xmlns:a16="http://schemas.microsoft.com/office/drawing/2014/main" id="{AC766585-01CE-9445-9523-2B9F0A547949}"/>
              </a:ext>
            </a:extLst>
          </p:cNvPr>
          <p:cNvSpPr>
            <a:spLocks noGrp="1"/>
          </p:cNvSpPr>
          <p:nvPr>
            <p:ph type="ftr" sz="quarter" idx="11"/>
          </p:nvPr>
        </p:nvSpPr>
        <p:spPr/>
        <p:txBody>
          <a:bodyPr/>
          <a:lstStyle/>
          <a:p>
            <a:r>
              <a:rPr lang="fi-FI"/>
              <a:t>Testitunniste</a:t>
            </a:r>
          </a:p>
        </p:txBody>
      </p:sp>
      <p:sp>
        <p:nvSpPr>
          <p:cNvPr id="22" name="Dian numeron paikkamerkki 21">
            <a:extLst>
              <a:ext uri="{FF2B5EF4-FFF2-40B4-BE49-F238E27FC236}">
                <a16:creationId xmlns:a16="http://schemas.microsoft.com/office/drawing/2014/main" id="{8FEB8BC7-6897-B14F-9FD9-285AD703ED88}"/>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89027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solidFill>
          <a:srgbClr val="01AEEF"/>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tx1"/>
                </a:solidFill>
              </a:defRPr>
            </a:lvl1pPr>
          </a:lstStyle>
          <a:p>
            <a:r>
              <a:rPr lang="fi-FI"/>
              <a:t>Otsikko tähän </a:t>
            </a:r>
            <a:br>
              <a:rPr lang="fi-FI"/>
            </a:br>
            <a:r>
              <a:rPr lang="fi-FI"/>
              <a:t>näin lyhyt on</a:t>
            </a:r>
            <a:br>
              <a:rPr lang="fi-FI"/>
            </a:br>
            <a:r>
              <a:rPr lang="fi-FI"/>
              <a:t>aina parempi</a:t>
            </a:r>
          </a:p>
        </p:txBody>
      </p:sp>
      <p:sp>
        <p:nvSpPr>
          <p:cNvPr id="13" name="Sisällön paikkamerkki 2">
            <a:extLst>
              <a:ext uri="{FF2B5EF4-FFF2-40B4-BE49-F238E27FC236}">
                <a16:creationId xmlns:a16="http://schemas.microsoft.com/office/drawing/2014/main" id="{D6136B94-42AC-F44A-BE16-F1F56785C618}"/>
              </a:ext>
            </a:extLst>
          </p:cNvPr>
          <p:cNvSpPr>
            <a:spLocks noGrp="1"/>
          </p:cNvSpPr>
          <p:nvPr>
            <p:ph idx="14"/>
          </p:nvPr>
        </p:nvSpPr>
        <p:spPr>
          <a:xfrm>
            <a:off x="6210300" y="584200"/>
            <a:ext cx="5637212" cy="573219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DB1455E-43E4-4E98-B99B-4FA9B5E3021D}"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Alatunnisteen paikkamerkki 11">
            <a:extLst>
              <a:ext uri="{FF2B5EF4-FFF2-40B4-BE49-F238E27FC236}">
                <a16:creationId xmlns:a16="http://schemas.microsoft.com/office/drawing/2014/main" id="{5E852FFC-B20F-0446-BD6A-096292B859FA}"/>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41939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tx1"/>
                </a:solidFill>
              </a:defRPr>
            </a:lvl1pPr>
          </a:lstStyle>
          <a:p>
            <a:r>
              <a:rPr lang="fi-FI"/>
              <a:t>Otsikko tähän </a:t>
            </a:r>
            <a:br>
              <a:rPr lang="fi-FI"/>
            </a:br>
            <a:r>
              <a:rPr lang="fi-FI"/>
              <a:t>näin lyhyt on</a:t>
            </a:r>
            <a:br>
              <a:rPr lang="fi-FI"/>
            </a:br>
            <a:r>
              <a:rPr lang="fi-FI"/>
              <a:t>aina parempi</a:t>
            </a:r>
          </a:p>
        </p:txBody>
      </p:sp>
      <p:sp>
        <p:nvSpPr>
          <p:cNvPr id="12" name="Sisällön paikkamerkki 2">
            <a:extLst>
              <a:ext uri="{FF2B5EF4-FFF2-40B4-BE49-F238E27FC236}">
                <a16:creationId xmlns:a16="http://schemas.microsoft.com/office/drawing/2014/main" id="{76214901-BF9B-0E4A-9383-D2F64B9F9620}"/>
              </a:ext>
            </a:extLst>
          </p:cNvPr>
          <p:cNvSpPr>
            <a:spLocks noGrp="1"/>
          </p:cNvSpPr>
          <p:nvPr>
            <p:ph idx="13"/>
          </p:nvPr>
        </p:nvSpPr>
        <p:spPr>
          <a:xfrm>
            <a:off x="6210300" y="584200"/>
            <a:ext cx="5637212" cy="573219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3" name="Päivämäärän paikkamerkki 12">
            <a:extLst>
              <a:ext uri="{FF2B5EF4-FFF2-40B4-BE49-F238E27FC236}">
                <a16:creationId xmlns:a16="http://schemas.microsoft.com/office/drawing/2014/main" id="{E30F2E7B-A0EF-0947-B2CE-BAF73A093C04}"/>
              </a:ext>
            </a:extLst>
          </p:cNvPr>
          <p:cNvSpPr>
            <a:spLocks noGrp="1"/>
          </p:cNvSpPr>
          <p:nvPr>
            <p:ph type="dt" sz="half" idx="10"/>
          </p:nvPr>
        </p:nvSpPr>
        <p:spPr/>
        <p:txBody>
          <a:bodyPr/>
          <a:lstStyle/>
          <a:p>
            <a:fld id="{1A24F6C5-39B3-415F-942E-82278DE86C1D}" type="datetime1">
              <a:rPr lang="fi-FI" smtClean="0"/>
              <a:t>26.3.2024</a:t>
            </a:fld>
            <a:endParaRPr lang="fi-FI"/>
          </a:p>
        </p:txBody>
      </p:sp>
      <p:sp>
        <p:nvSpPr>
          <p:cNvPr id="14" name="Alatunnisteen paikkamerkki 13">
            <a:extLst>
              <a:ext uri="{FF2B5EF4-FFF2-40B4-BE49-F238E27FC236}">
                <a16:creationId xmlns:a16="http://schemas.microsoft.com/office/drawing/2014/main" id="{1A063C4A-4135-7243-A912-B151E426AD5B}"/>
              </a:ext>
            </a:extLst>
          </p:cNvPr>
          <p:cNvSpPr>
            <a:spLocks noGrp="1"/>
          </p:cNvSpPr>
          <p:nvPr>
            <p:ph type="ftr" sz="quarter" idx="11"/>
          </p:nvPr>
        </p:nvSpPr>
        <p:spPr/>
        <p:txBody>
          <a:bodyPr/>
          <a:lstStyle/>
          <a:p>
            <a:r>
              <a:rPr lang="fi-FI"/>
              <a:t>Testitunniste</a:t>
            </a:r>
          </a:p>
        </p:txBody>
      </p:sp>
      <p:sp>
        <p:nvSpPr>
          <p:cNvPr id="15" name="Dian numeron paikkamerkki 14">
            <a:extLst>
              <a:ext uri="{FF2B5EF4-FFF2-40B4-BE49-F238E27FC236}">
                <a16:creationId xmlns:a16="http://schemas.microsoft.com/office/drawing/2014/main" id="{81584BC7-D357-5046-B15C-542937F9293B}"/>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59634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graafi 1">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2780849C-806A-CC42-A9A0-463EC3670AF4}"/>
              </a:ext>
            </a:extLst>
          </p:cNvPr>
          <p:cNvSpPr>
            <a:spLocks noGrp="1"/>
          </p:cNvSpPr>
          <p:nvPr>
            <p:ph type="title" hasCustomPrompt="1"/>
          </p:nvPr>
        </p:nvSpPr>
        <p:spPr>
          <a:xfrm>
            <a:off x="6210299" y="589001"/>
            <a:ext cx="5637213" cy="867930"/>
          </a:xfrm>
        </p:spPr>
        <p:txBody>
          <a:bodyPr wrap="square" lIns="0">
            <a:spAutoFit/>
          </a:bodyPr>
          <a:lstStyle>
            <a:lvl1pPr>
              <a:defRPr sz="2800">
                <a:solidFill>
                  <a:schemeClr val="tx2"/>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7CF89B89-A197-8C47-9A3B-DDAC4A12AD9D}"/>
              </a:ext>
            </a:extLst>
          </p:cNvPr>
          <p:cNvSpPr>
            <a:spLocks noGrp="1"/>
          </p:cNvSpPr>
          <p:nvPr>
            <p:ph idx="17"/>
          </p:nvPr>
        </p:nvSpPr>
        <p:spPr>
          <a:xfrm>
            <a:off x="6210300" y="1544320"/>
            <a:ext cx="5637212" cy="4772072"/>
          </a:xfrm>
        </p:spPr>
        <p:txBody>
          <a:bodyPr/>
          <a:lstStyle>
            <a:lvl1pPr>
              <a:defRPr>
                <a:solidFill>
                  <a:srgbClr val="23418F"/>
                </a:solidFill>
              </a:defRPr>
            </a:lvl1pPr>
            <a:lvl2pPr marL="360363" indent="-360363">
              <a:buFont typeface="Verdana" panose="020B0604030504040204" pitchFamily="34" charset="0"/>
              <a:buChar char="-"/>
              <a:defRPr>
                <a:solidFill>
                  <a:srgbClr val="23418F"/>
                </a:solidFill>
              </a:defRPr>
            </a:lvl2pPr>
            <a:lvl3pPr marL="720725" indent="-360363">
              <a:buFont typeface="Verdana" panose="020B0604030504040204" pitchFamily="34" charset="0"/>
              <a:buChar char="-"/>
              <a:defRPr>
                <a:solidFill>
                  <a:srgbClr val="23418F"/>
                </a:solidFill>
              </a:defRPr>
            </a:lvl3pPr>
            <a:lvl4pPr marL="1073150" indent="-352425">
              <a:buFont typeface="Verdana" panose="020B0604030504040204" pitchFamily="34" charset="0"/>
              <a:buChar char="-"/>
              <a:defRPr>
                <a:solidFill>
                  <a:srgbClr val="23418F"/>
                </a:solidFill>
              </a:defRPr>
            </a:lvl4pPr>
            <a:lvl5pPr marL="1435100" indent="-361950">
              <a:buFont typeface="Verdana" panose="020B0604030504040204" pitchFamily="34" charset="0"/>
              <a:buChar char="-"/>
              <a:defRPr>
                <a:solidFill>
                  <a:srgbClr val="23418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2"/>
                </a:solidFill>
              </a:defRPr>
            </a:lvl1pPr>
          </a:lstStyle>
          <a:p>
            <a:r>
              <a:rPr lang="fi-FI"/>
              <a:t>Lisää kaavio</a:t>
            </a:r>
            <a:endParaRPr lang="en-US"/>
          </a:p>
        </p:txBody>
      </p:sp>
      <p:grpSp>
        <p:nvGrpSpPr>
          <p:cNvPr id="16"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01DEF175-8EDD-264E-85D5-C9085A707DB3}"/>
              </a:ext>
            </a:extLst>
          </p:cNvPr>
          <p:cNvSpPr>
            <a:spLocks noGrp="1"/>
          </p:cNvSpPr>
          <p:nvPr>
            <p:ph type="dt" sz="half" idx="14"/>
          </p:nvPr>
        </p:nvSpPr>
        <p:spPr/>
        <p:txBody>
          <a:bodyPr/>
          <a:lstStyle/>
          <a:p>
            <a:fld id="{BA0272AD-592A-4DB6-B7E7-DF0291B5CFC0}" type="datetime1">
              <a:rPr lang="fi-FI" smtClean="0"/>
              <a:t>26.3.2024</a:t>
            </a:fld>
            <a:endParaRPr lang="fi-FI"/>
          </a:p>
        </p:txBody>
      </p:sp>
      <p:sp>
        <p:nvSpPr>
          <p:cNvPr id="5" name="Alatunnisteen paikkamerkki 4">
            <a:extLst>
              <a:ext uri="{FF2B5EF4-FFF2-40B4-BE49-F238E27FC236}">
                <a16:creationId xmlns:a16="http://schemas.microsoft.com/office/drawing/2014/main" id="{AA517C00-FC64-9A4E-A9D4-B0070A409076}"/>
              </a:ext>
            </a:extLst>
          </p:cNvPr>
          <p:cNvSpPr>
            <a:spLocks noGrp="1"/>
          </p:cNvSpPr>
          <p:nvPr>
            <p:ph type="ftr" sz="quarter" idx="15"/>
          </p:nvPr>
        </p:nvSpPr>
        <p:spPr/>
        <p:txBody>
          <a:bodyPr/>
          <a:lstStyle/>
          <a:p>
            <a:r>
              <a:rPr lang="fi-FI"/>
              <a:t>Testitunniste</a:t>
            </a:r>
          </a:p>
        </p:txBody>
      </p:sp>
      <p:sp>
        <p:nvSpPr>
          <p:cNvPr id="7" name="Dian numeron paikkamerkki 6">
            <a:extLst>
              <a:ext uri="{FF2B5EF4-FFF2-40B4-BE49-F238E27FC236}">
                <a16:creationId xmlns:a16="http://schemas.microsoft.com/office/drawing/2014/main" id="{26E43F4A-F932-6140-A5D5-5E1EC70A2CF4}"/>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4261868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graafi 2">
    <p:bg>
      <p:bgPr>
        <a:solidFill>
          <a:srgbClr val="01AEF0"/>
        </a:solidFill>
        <a:effectLst/>
      </p:bgPr>
    </p:bg>
    <p:spTree>
      <p:nvGrpSpPr>
        <p:cNvPr id="1" name=""/>
        <p:cNvGrpSpPr/>
        <p:nvPr/>
      </p:nvGrpSpPr>
      <p:grpSpPr>
        <a:xfrm>
          <a:off x="0" y="0"/>
          <a:ext cx="0" cy="0"/>
          <a:chOff x="0" y="0"/>
          <a:chExt cx="0" cy="0"/>
        </a:xfrm>
      </p:grpSpPr>
      <p:sp>
        <p:nvSpPr>
          <p:cNvPr id="21" name="Otsikko 1">
            <a:extLst>
              <a:ext uri="{FF2B5EF4-FFF2-40B4-BE49-F238E27FC236}">
                <a16:creationId xmlns:a16="http://schemas.microsoft.com/office/drawing/2014/main" id="{A48BE2BA-C9CD-9B4E-B828-F30A5AB4C5E7}"/>
              </a:ext>
            </a:extLst>
          </p:cNvPr>
          <p:cNvSpPr>
            <a:spLocks noGrp="1"/>
          </p:cNvSpPr>
          <p:nvPr>
            <p:ph type="title" hasCustomPrompt="1"/>
          </p:nvPr>
        </p:nvSpPr>
        <p:spPr>
          <a:xfrm>
            <a:off x="6210299" y="589001"/>
            <a:ext cx="5637213" cy="867930"/>
          </a:xfrm>
        </p:spPr>
        <p:txBody>
          <a:bodyPr wrap="square" l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729CF55A-0C9B-1449-80EC-E0F228B22855}"/>
              </a:ext>
            </a:extLst>
          </p:cNvPr>
          <p:cNvSpPr>
            <a:spLocks noGrp="1"/>
          </p:cNvSpPr>
          <p:nvPr>
            <p:ph idx="1"/>
          </p:nvPr>
        </p:nvSpPr>
        <p:spPr>
          <a:xfrm>
            <a:off x="6210298" y="1544320"/>
            <a:ext cx="5637213"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1"/>
                </a:solidFill>
              </a:defRPr>
            </a:lvl1pPr>
          </a:lstStyle>
          <a:p>
            <a:r>
              <a:rPr lang="fi-FI"/>
              <a:t>Lisää kaavio</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124DDCF-22D3-4A6D-84F1-C13737722C74}"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Alatunnisteen paikkamerkki 1">
            <a:extLst>
              <a:ext uri="{FF2B5EF4-FFF2-40B4-BE49-F238E27FC236}">
                <a16:creationId xmlns:a16="http://schemas.microsoft.com/office/drawing/2014/main" id="{221569BF-F5FA-CA41-8F49-5FA850C952F4}"/>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699069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graafi 3">
    <p:bg>
      <p:bgPr>
        <a:solidFill>
          <a:srgbClr val="4BBCAA"/>
        </a:solidFill>
        <a:effectLst/>
      </p:bgPr>
    </p:bg>
    <p:spTree>
      <p:nvGrpSpPr>
        <p:cNvPr id="1" name=""/>
        <p:cNvGrpSpPr/>
        <p:nvPr/>
      </p:nvGrpSpPr>
      <p:grpSpPr>
        <a:xfrm>
          <a:off x="0" y="0"/>
          <a:ext cx="0" cy="0"/>
          <a:chOff x="0" y="0"/>
          <a:chExt cx="0" cy="0"/>
        </a:xfrm>
      </p:grpSpPr>
      <p:sp>
        <p:nvSpPr>
          <p:cNvPr id="21" name="Otsikko 1">
            <a:extLst>
              <a:ext uri="{FF2B5EF4-FFF2-40B4-BE49-F238E27FC236}">
                <a16:creationId xmlns:a16="http://schemas.microsoft.com/office/drawing/2014/main" id="{E1EA7783-2E4C-5041-8BE0-E52808FD1BF4}"/>
              </a:ext>
            </a:extLst>
          </p:cNvPr>
          <p:cNvSpPr>
            <a:spLocks noGrp="1"/>
          </p:cNvSpPr>
          <p:nvPr>
            <p:ph type="title" hasCustomPrompt="1"/>
          </p:nvPr>
        </p:nvSpPr>
        <p:spPr>
          <a:xfrm>
            <a:off x="6210299" y="589001"/>
            <a:ext cx="5637213" cy="867930"/>
          </a:xfrm>
        </p:spPr>
        <p:txBody>
          <a:bodyPr wrap="square" l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B18977F8-1AA2-474A-8BC7-6026C33B8FAC}"/>
              </a:ext>
            </a:extLst>
          </p:cNvPr>
          <p:cNvSpPr>
            <a:spLocks noGrp="1"/>
          </p:cNvSpPr>
          <p:nvPr>
            <p:ph idx="15"/>
          </p:nvPr>
        </p:nvSpPr>
        <p:spPr>
          <a:xfrm>
            <a:off x="6210300" y="1544320"/>
            <a:ext cx="5637212"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1"/>
                </a:solidFill>
              </a:defRPr>
            </a:lvl1pPr>
          </a:lstStyle>
          <a:p>
            <a:r>
              <a:rPr lang="fi-FI"/>
              <a:t>Lisää kaavio</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CC96C2E2-DDD7-4B9A-BE67-DE32E5076690}"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Alatunnisteen paikkamerkki 1">
            <a:extLst>
              <a:ext uri="{FF2B5EF4-FFF2-40B4-BE49-F238E27FC236}">
                <a16:creationId xmlns:a16="http://schemas.microsoft.com/office/drawing/2014/main" id="{155FBA58-0BCD-B143-9FD1-31F6775FAAB9}"/>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52071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ja sisältö 1">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59DEDA13-5D38-9142-884C-06B5FF485A86}"/>
              </a:ext>
            </a:extLst>
          </p:cNvPr>
          <p:cNvSpPr>
            <a:spLocks noGrp="1"/>
          </p:cNvSpPr>
          <p:nvPr>
            <p:ph type="title" hasCustomPrompt="1"/>
          </p:nvPr>
        </p:nvSpPr>
        <p:spPr>
          <a:xfrm>
            <a:off x="6210298" y="589001"/>
            <a:ext cx="5637215" cy="867930"/>
          </a:xfrm>
        </p:spPr>
        <p:txBody>
          <a:bodyPr wrap="square" rIns="0">
            <a:spAutoFit/>
          </a:bodyPr>
          <a:lstStyle>
            <a:lvl1pPr>
              <a:defRPr sz="2800" b="1">
                <a:solidFill>
                  <a:schemeClr val="tx2"/>
                </a:solidFill>
              </a:defRPr>
            </a:lvl1pPr>
          </a:lstStyle>
          <a:p>
            <a:r>
              <a:rPr lang="fi-FI"/>
              <a:t>Otsikko jatkuu. Sama otsikko 1/2</a:t>
            </a:r>
            <a:br>
              <a:rPr lang="fi-FI"/>
            </a:br>
            <a:r>
              <a:rPr lang="fi-FI"/>
              <a:t>Otsikko jatkuu. Sama otsikko 2/2</a:t>
            </a:r>
            <a:endParaRPr lang="en-GB"/>
          </a:p>
        </p:txBody>
      </p:sp>
      <p:sp>
        <p:nvSpPr>
          <p:cNvPr id="3" name="Sisällön paikkamerkki 2"/>
          <p:cNvSpPr>
            <a:spLocks noGrp="1"/>
          </p:cNvSpPr>
          <p:nvPr>
            <p:ph idx="1"/>
          </p:nvPr>
        </p:nvSpPr>
        <p:spPr>
          <a:xfrm>
            <a:off x="6210300" y="1544320"/>
            <a:ext cx="5637212" cy="477207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Kuva 3">
            <a:extLst>
              <a:ext uri="{FF2B5EF4-FFF2-40B4-BE49-F238E27FC236}">
                <a16:creationId xmlns:a16="http://schemas.microsoft.com/office/drawing/2014/main" id="{59F4C992-6B85-7E40-A833-2A30FE4A7C92}"/>
              </a:ext>
            </a:extLst>
          </p:cNvPr>
          <p:cNvPicPr>
            <a:picLocks noChangeAspect="1"/>
          </p:cNvPicPr>
          <p:nvPr userDrawn="1"/>
        </p:nvPicPr>
        <p:blipFill rotWithShape="1">
          <a:blip r:embed="rId2"/>
          <a:srcRect l="6992" r="5517"/>
          <a:stretch/>
        </p:blipFill>
        <p:spPr>
          <a:xfrm>
            <a:off x="0" y="0"/>
            <a:ext cx="6000108" cy="6858000"/>
          </a:xfrm>
          <a:prstGeom prst="rect">
            <a:avLst/>
          </a:prstGeom>
        </p:spPr>
      </p:pic>
      <p:grpSp>
        <p:nvGrpSpPr>
          <p:cNvPr id="2" name="Logo"/>
          <p:cNvGrpSpPr/>
          <p:nvPr userDrawn="1"/>
        </p:nvGrpSpPr>
        <p:grpSpPr>
          <a:xfrm>
            <a:off x="575052" y="529409"/>
            <a:ext cx="446731" cy="634281"/>
            <a:chOff x="575052" y="529409"/>
            <a:chExt cx="446731" cy="634281"/>
          </a:xfrm>
          <a:solidFill>
            <a:srgbClr val="FFFFFF"/>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7242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ja sisältö 2">
    <p:bg>
      <p:bgPr>
        <a:solidFill>
          <a:srgbClr val="BCBDC0"/>
        </a:solidFill>
        <a:effectLst/>
      </p:bgPr>
    </p:bg>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B2D0C234-08E8-C548-8B9E-3EB746ABA415}"/>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4" name="Sisällön paikkamerkki 2">
            <a:extLst>
              <a:ext uri="{FF2B5EF4-FFF2-40B4-BE49-F238E27FC236}">
                <a16:creationId xmlns:a16="http://schemas.microsoft.com/office/drawing/2014/main" id="{667C165F-0CF4-C64B-961B-4486C87EB085}"/>
              </a:ext>
            </a:extLst>
          </p:cNvPr>
          <p:cNvSpPr>
            <a:spLocks noGrp="1"/>
          </p:cNvSpPr>
          <p:nvPr>
            <p:ph idx="1"/>
          </p:nvPr>
        </p:nvSpPr>
        <p:spPr>
          <a:xfrm>
            <a:off x="6210300" y="1544320"/>
            <a:ext cx="5637212"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Kuva 3">
            <a:extLst>
              <a:ext uri="{FF2B5EF4-FFF2-40B4-BE49-F238E27FC236}">
                <a16:creationId xmlns:a16="http://schemas.microsoft.com/office/drawing/2014/main" id="{1DE49E02-A198-694D-9AEA-E76AFD24F9A4}"/>
              </a:ext>
            </a:extLst>
          </p:cNvPr>
          <p:cNvPicPr>
            <a:picLocks noChangeAspect="1"/>
          </p:cNvPicPr>
          <p:nvPr userDrawn="1"/>
        </p:nvPicPr>
        <p:blipFill rotWithShape="1">
          <a:blip r:embed="rId2"/>
          <a:srcRect l="4878" r="7631"/>
          <a:stretch/>
        </p:blipFill>
        <p:spPr>
          <a:xfrm>
            <a:off x="0" y="0"/>
            <a:ext cx="6000108"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bwMode="white">
          <a:xfrm>
            <a:off x="575052" y="529409"/>
            <a:ext cx="446731" cy="634281"/>
            <a:chOff x="575052" y="529409"/>
            <a:chExt cx="446731" cy="634281"/>
          </a:xfrm>
          <a:solidFill>
            <a:srgbClr val="FFFFFF"/>
          </a:solidFill>
        </p:grpSpPr>
        <p:sp>
          <p:nvSpPr>
            <p:cNvPr id="8" name="Freeform 6"/>
            <p:cNvSpPr>
              <a:spLocks noEditPoints="1"/>
            </p:cNvSpPr>
            <p:nvPr userDrawn="1"/>
          </p:nvSpPr>
          <p:spPr bwMode="white">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white">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white">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white">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1517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ja sisältö 3">
    <p:bg>
      <p:bgPr>
        <a:solidFill>
          <a:srgbClr val="4BBCA9"/>
        </a:solidFill>
        <a:effectLst/>
      </p:bgPr>
    </p:bg>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3C3B2CBB-D469-9C4E-B56F-54EA6EB406A3}"/>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4" name="Sisällön paikkamerkki 2">
            <a:extLst>
              <a:ext uri="{FF2B5EF4-FFF2-40B4-BE49-F238E27FC236}">
                <a16:creationId xmlns:a16="http://schemas.microsoft.com/office/drawing/2014/main" id="{8290564F-0CCC-DF4A-94B6-7FF54BDB6C41}"/>
              </a:ext>
            </a:extLst>
          </p:cNvPr>
          <p:cNvSpPr>
            <a:spLocks noGrp="1"/>
          </p:cNvSpPr>
          <p:nvPr>
            <p:ph idx="1"/>
          </p:nvPr>
        </p:nvSpPr>
        <p:spPr>
          <a:xfrm>
            <a:off x="6210300" y="1544320"/>
            <a:ext cx="5637212"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Kuva 3">
            <a:extLst>
              <a:ext uri="{FF2B5EF4-FFF2-40B4-BE49-F238E27FC236}">
                <a16:creationId xmlns:a16="http://schemas.microsoft.com/office/drawing/2014/main" id="{92005287-43D4-0C45-BD45-AAD58FEA864C}"/>
              </a:ext>
            </a:extLst>
          </p:cNvPr>
          <p:cNvPicPr>
            <a:picLocks noChangeAspect="1"/>
          </p:cNvPicPr>
          <p:nvPr userDrawn="1"/>
        </p:nvPicPr>
        <p:blipFill rotWithShape="1">
          <a:blip r:embed="rId2"/>
          <a:srcRect l="9445" r="3065"/>
          <a:stretch/>
        </p:blipFill>
        <p:spPr>
          <a:xfrm>
            <a:off x="0" y="0"/>
            <a:ext cx="6000108" cy="6858000"/>
          </a:xfrm>
          <a:prstGeom prst="rect">
            <a:avLst/>
          </a:prstGeom>
        </p:spPr>
      </p:pic>
      <p:grpSp>
        <p:nvGrpSpPr>
          <p:cNvPr id="2" name="Logo"/>
          <p:cNvGrpSpPr/>
          <p:nvPr userDrawn="1"/>
        </p:nvGrpSpPr>
        <p:grpSpPr>
          <a:xfrm>
            <a:off x="575052" y="529409"/>
            <a:ext cx="446731" cy="634281"/>
            <a:chOff x="575052" y="529409"/>
            <a:chExt cx="446731" cy="634281"/>
          </a:xfrm>
          <a:solidFill>
            <a:srgbClr val="FFFFFF"/>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89190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veä 1">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rgbClr val="23408F"/>
                </a:solidFill>
              </a:defRPr>
            </a:lvl1pPr>
          </a:lstStyle>
          <a:p>
            <a:r>
              <a:rPr lang="en-US"/>
              <a:t>Click to edit Master title style</a:t>
            </a:r>
            <a:endParaRPr lang="fi-FI" noProof="0"/>
          </a:p>
        </p:txBody>
      </p:sp>
      <p:sp>
        <p:nvSpPr>
          <p:cNvPr id="12" name="Sisällön paikkamerkki 11">
            <a:extLst>
              <a:ext uri="{FF2B5EF4-FFF2-40B4-BE49-F238E27FC236}">
                <a16:creationId xmlns:a16="http://schemas.microsoft.com/office/drawing/2014/main" id="{BBBA819B-4E73-9149-896D-D531BD5B218F}"/>
              </a:ext>
            </a:extLst>
          </p:cNvPr>
          <p:cNvSpPr>
            <a:spLocks noGrp="1"/>
          </p:cNvSpPr>
          <p:nvPr>
            <p:ph sz="quarter" idx="14"/>
          </p:nvPr>
        </p:nvSpPr>
        <p:spPr>
          <a:xfrm>
            <a:off x="1558925" y="1592263"/>
            <a:ext cx="10288588" cy="4284662"/>
          </a:xfrm>
        </p:spPr>
        <p:txBody>
          <a:bodyPr/>
          <a:lstStyle>
            <a:lvl1pPr>
              <a:defRPr sz="3200">
                <a:solidFill>
                  <a:srgbClr val="23418F"/>
                </a:solidFill>
              </a:defRPr>
            </a:lvl1pPr>
            <a:lvl2pPr>
              <a:defRPr sz="2800">
                <a:solidFill>
                  <a:srgbClr val="23418F"/>
                </a:solidFill>
              </a:defRPr>
            </a:lvl2pPr>
            <a:lvl3pPr>
              <a:defRPr sz="2400">
                <a:solidFill>
                  <a:srgbClr val="23418F"/>
                </a:solidFill>
              </a:defRPr>
            </a:lvl3pPr>
            <a:lvl4pPr>
              <a:defRPr sz="2000">
                <a:solidFill>
                  <a:srgbClr val="23418F"/>
                </a:solidFill>
              </a:defRPr>
            </a:lvl4pPr>
            <a:lvl5pPr>
              <a:defRPr>
                <a:solidFill>
                  <a:srgbClr val="23418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06EADA54-B9D7-B848-BDC0-3D2065A77713}"/>
              </a:ext>
            </a:extLst>
          </p:cNvPr>
          <p:cNvSpPr>
            <a:spLocks noGrp="1"/>
          </p:cNvSpPr>
          <p:nvPr>
            <p:ph type="dt" sz="half" idx="15"/>
          </p:nvPr>
        </p:nvSpPr>
        <p:spPr/>
        <p:txBody>
          <a:bodyPr/>
          <a:lstStyle/>
          <a:p>
            <a:fld id="{5FA30487-5386-48A1-BFFB-82ED4F2C3203}" type="datetime1">
              <a:rPr lang="fi-FI" smtClean="0"/>
              <a:t>26.3.2024</a:t>
            </a:fld>
            <a:endParaRPr lang="fi-FI"/>
          </a:p>
        </p:txBody>
      </p:sp>
      <p:sp>
        <p:nvSpPr>
          <p:cNvPr id="14" name="Dian numeron paikkamerkki 13">
            <a:extLst>
              <a:ext uri="{FF2B5EF4-FFF2-40B4-BE49-F238E27FC236}">
                <a16:creationId xmlns:a16="http://schemas.microsoft.com/office/drawing/2014/main" id="{C5E76107-D17F-094C-9243-ED00A769A377}"/>
              </a:ext>
            </a:extLst>
          </p:cNvPr>
          <p:cNvSpPr>
            <a:spLocks noGrp="1"/>
          </p:cNvSpPr>
          <p:nvPr>
            <p:ph type="sldNum" sz="quarter" idx="17"/>
          </p:nvPr>
        </p:nvSpPr>
        <p:spPr/>
        <p:txBody>
          <a:bodyPr/>
          <a:lstStyle/>
          <a:p>
            <a:fld id="{799663BE-0A7D-4715-8D39-0EC59974DD85}" type="slidenum">
              <a:rPr lang="fi-FI" smtClean="0"/>
              <a:pPr/>
              <a:t>‹#›</a:t>
            </a:fld>
            <a:endParaRPr lang="fi-FI"/>
          </a:p>
        </p:txBody>
      </p:sp>
      <p:sp>
        <p:nvSpPr>
          <p:cNvPr id="15" name="Alatunnisteen paikkamerkki 14">
            <a:extLst>
              <a:ext uri="{FF2B5EF4-FFF2-40B4-BE49-F238E27FC236}">
                <a16:creationId xmlns:a16="http://schemas.microsoft.com/office/drawing/2014/main" id="{5DF103A3-8107-494D-B7CB-E30CD2B5739D}"/>
              </a:ext>
            </a:extLst>
          </p:cNvPr>
          <p:cNvSpPr>
            <a:spLocks noGrp="1"/>
          </p:cNvSpPr>
          <p:nvPr>
            <p:ph type="ftr" sz="quarter" idx="18"/>
          </p:nvPr>
        </p:nvSpPr>
        <p:spPr/>
        <p:txBody>
          <a:bodyPr/>
          <a:lstStyle/>
          <a:p>
            <a:r>
              <a:rPr lang="fi-FI"/>
              <a:t>Testitunniste</a:t>
            </a:r>
          </a:p>
        </p:txBody>
      </p:sp>
    </p:spTree>
    <p:extLst>
      <p:ext uri="{BB962C8B-B14F-4D97-AF65-F5344CB8AC3E}">
        <p14:creationId xmlns:p14="http://schemas.microsoft.com/office/powerpoint/2010/main" val="2869515795"/>
      </p:ext>
    </p:extLst>
  </p:cSld>
  <p:clrMapOvr>
    <a:masterClrMapping/>
  </p:clrMapOvr>
  <p:extLst>
    <p:ext uri="{DCECCB84-F9BA-43D5-87BE-67443E8EF086}">
      <p15:sldGuideLst xmlns:p15="http://schemas.microsoft.com/office/powerpoint/2012/main">
        <p15:guide id="1" orient="horz" pos="1003" userDrawn="1">
          <p15:clr>
            <a:srgbClr val="FBAE40"/>
          </p15:clr>
        </p15:guide>
        <p15:guide id="2" orient="horz" pos="37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ääotsikko 2">
    <p:bg>
      <p:bgPr>
        <a:solidFill>
          <a:srgbClr val="01AEF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tx1"/>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rgbClr val="FEF2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CF397C27-9B86-2F45-A845-77A35D008D52}"/>
              </a:ext>
            </a:extLst>
          </p:cNvPr>
          <p:cNvSpPr>
            <a:spLocks noGrp="1"/>
          </p:cNvSpPr>
          <p:nvPr>
            <p:ph type="dt" sz="half" idx="10"/>
          </p:nvPr>
        </p:nvSpPr>
        <p:spPr/>
        <p:txBody>
          <a:bodyPr/>
          <a:lstStyle/>
          <a:p>
            <a:fld id="{24292627-C883-49FC-AD1D-15D79F962E7D}" type="datetime1">
              <a:rPr lang="fi-FI" smtClean="0"/>
              <a:t>26.3.2024</a:t>
            </a:fld>
            <a:endParaRPr lang="fi-FI"/>
          </a:p>
        </p:txBody>
      </p:sp>
      <p:sp>
        <p:nvSpPr>
          <p:cNvPr id="10" name="Dian numeron paikkamerkki 9">
            <a:extLst>
              <a:ext uri="{FF2B5EF4-FFF2-40B4-BE49-F238E27FC236}">
                <a16:creationId xmlns:a16="http://schemas.microsoft.com/office/drawing/2014/main" id="{BC8F757F-197E-5E42-8AFC-F7CFFA37D32A}"/>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744DB4CD-524A-EA49-9910-8BD0940B01E9}"/>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3077137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veä 2">
    <p:bg>
      <p:bgPr>
        <a:solidFill>
          <a:srgbClr val="01AEF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tx1"/>
                </a:solidFill>
              </a:defRPr>
            </a:lvl1pPr>
          </a:lstStyle>
          <a:p>
            <a:r>
              <a:rPr lang="en-US"/>
              <a:t>Click to edit Master title style</a:t>
            </a:r>
            <a:endParaRPr lang="fi-FI" noProof="0"/>
          </a:p>
        </p:txBody>
      </p:sp>
      <p:sp>
        <p:nvSpPr>
          <p:cNvPr id="13" name="Sisällön paikkamerkki 11">
            <a:extLst>
              <a:ext uri="{FF2B5EF4-FFF2-40B4-BE49-F238E27FC236}">
                <a16:creationId xmlns:a16="http://schemas.microsoft.com/office/drawing/2014/main" id="{14AAE248-60AD-3D4B-826E-E5F8A337B5CD}"/>
              </a:ext>
            </a:extLst>
          </p:cNvPr>
          <p:cNvSpPr>
            <a:spLocks noGrp="1"/>
          </p:cNvSpPr>
          <p:nvPr>
            <p:ph sz="quarter" idx="14"/>
          </p:nvPr>
        </p:nvSpPr>
        <p:spPr>
          <a:xfrm>
            <a:off x="1558925" y="1592263"/>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8DAF7A71-7831-4713-96E9-FDBFD9651953}"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B804246A-7644-7D40-8694-EDA16E52920B}"/>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138358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veä 3">
    <p:bg>
      <p:bgPr>
        <a:solidFill>
          <a:srgbClr val="4BBCA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tx1"/>
                </a:solidFill>
              </a:defRPr>
            </a:lvl1pPr>
          </a:lstStyle>
          <a:p>
            <a:r>
              <a:rPr lang="en-US"/>
              <a:t>Click to edit Master title style</a:t>
            </a:r>
            <a:endParaRPr lang="fi-FI"/>
          </a:p>
        </p:txBody>
      </p:sp>
      <p:sp>
        <p:nvSpPr>
          <p:cNvPr id="12" name="Sisällön paikkamerkki 11">
            <a:extLst>
              <a:ext uri="{FF2B5EF4-FFF2-40B4-BE49-F238E27FC236}">
                <a16:creationId xmlns:a16="http://schemas.microsoft.com/office/drawing/2014/main" id="{DAAF7EA2-DD0A-684A-B602-1948988820ED}"/>
              </a:ext>
            </a:extLst>
          </p:cNvPr>
          <p:cNvSpPr>
            <a:spLocks noGrp="1"/>
          </p:cNvSpPr>
          <p:nvPr>
            <p:ph sz="quarter" idx="14"/>
          </p:nvPr>
        </p:nvSpPr>
        <p:spPr>
          <a:xfrm>
            <a:off x="1558925" y="1592263"/>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AA623FA0-75C5-4D6C-9F6E-0FCF965D44E4}"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36B20213-50D5-3442-8778-DB7CC1B4C362}"/>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2330763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veä 4">
    <p:bg>
      <p:bgPr>
        <a:solidFill>
          <a:srgbClr val="BCBDC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tx1"/>
                </a:solidFill>
              </a:defRPr>
            </a:lvl1pPr>
          </a:lstStyle>
          <a:p>
            <a:r>
              <a:rPr lang="en-US"/>
              <a:t>Click to edit Master title style</a:t>
            </a:r>
            <a:endParaRPr lang="fi-FI"/>
          </a:p>
        </p:txBody>
      </p:sp>
      <p:sp>
        <p:nvSpPr>
          <p:cNvPr id="12" name="Sisällön paikkamerkki 11">
            <a:extLst>
              <a:ext uri="{FF2B5EF4-FFF2-40B4-BE49-F238E27FC236}">
                <a16:creationId xmlns:a16="http://schemas.microsoft.com/office/drawing/2014/main" id="{DAAF7EA2-DD0A-684A-B602-1948988820ED}"/>
              </a:ext>
            </a:extLst>
          </p:cNvPr>
          <p:cNvSpPr>
            <a:spLocks noGrp="1"/>
          </p:cNvSpPr>
          <p:nvPr>
            <p:ph sz="quarter" idx="14"/>
          </p:nvPr>
        </p:nvSpPr>
        <p:spPr>
          <a:xfrm>
            <a:off x="1558925" y="1592263"/>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33721B82-2756-48A5-B747-626E4B8652A3}"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0FF67B85-120B-7E44-AE13-E141FF0A3F1E}"/>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3992788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laatik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1054" y="389106"/>
            <a:ext cx="10282137" cy="1332690"/>
          </a:xfrm>
        </p:spPr>
        <p:txBody>
          <a:bodyPr/>
          <a:lstStyle>
            <a:lvl1pPr algn="l">
              <a:defRPr>
                <a:solidFill>
                  <a:schemeClr val="tx2"/>
                </a:solidFill>
              </a:defRPr>
            </a:lvl1pPr>
          </a:lstStyle>
          <a:p>
            <a:r>
              <a:rPr lang="fi-FI" noProof="0"/>
              <a:t>Lisää otsikko</a:t>
            </a:r>
          </a:p>
        </p:txBody>
      </p:sp>
      <p:sp>
        <p:nvSpPr>
          <p:cNvPr id="9" name="Text Placeholder 8"/>
          <p:cNvSpPr>
            <a:spLocks noGrp="1"/>
          </p:cNvSpPr>
          <p:nvPr>
            <p:ph type="body" sz="quarter" idx="13" hasCustomPrompt="1"/>
          </p:nvPr>
        </p:nvSpPr>
        <p:spPr>
          <a:xfrm>
            <a:off x="508000" y="1722438"/>
            <a:ext cx="2117725" cy="4425104"/>
          </a:xfrm>
          <a:solidFill>
            <a:srgbClr val="39B54A"/>
          </a:solidFill>
        </p:spPr>
        <p:txBody>
          <a:bodyPr lIns="144000" tIns="360000"/>
          <a:lstStyle>
            <a:lvl1pPr marL="0" indent="0">
              <a:lnSpc>
                <a:spcPct val="100000"/>
              </a:lnSpc>
              <a:buNone/>
              <a:defRPr b="0">
                <a:solidFill>
                  <a:schemeClr val="tx1"/>
                </a:solidFill>
                <a:latin typeface="+mj-lt"/>
              </a:defRPr>
            </a:lvl1pPr>
          </a:lstStyle>
          <a:p>
            <a:pPr lvl="0"/>
            <a:r>
              <a:rPr lang="fi-FI"/>
              <a:t>Muokkaa tekstiä</a:t>
            </a:r>
          </a:p>
        </p:txBody>
      </p:sp>
      <p:sp>
        <p:nvSpPr>
          <p:cNvPr id="11" name="Text Placeholder 10"/>
          <p:cNvSpPr>
            <a:spLocks noGrp="1"/>
          </p:cNvSpPr>
          <p:nvPr>
            <p:ph type="body" sz="quarter" idx="14" hasCustomPrompt="1"/>
          </p:nvPr>
        </p:nvSpPr>
        <p:spPr>
          <a:xfrm>
            <a:off x="508000" y="3949430"/>
            <a:ext cx="2098675" cy="1838595"/>
          </a:xfrm>
        </p:spPr>
        <p:txBody>
          <a:bodyPr lIns="144000"/>
          <a:lstStyle>
            <a:lvl1pPr marL="0" indent="0">
              <a:lnSpc>
                <a:spcPct val="100000"/>
              </a:lnSpc>
              <a:buNone/>
              <a:defRPr sz="1800">
                <a:solidFill>
                  <a:schemeClr val="tx1"/>
                </a:solidFill>
              </a:defRPr>
            </a:lvl1pPr>
          </a:lstStyle>
          <a:p>
            <a:pPr lvl="0"/>
            <a:r>
              <a:rPr lang="fi-FI"/>
              <a:t>Muokkaa tekstiä</a:t>
            </a:r>
          </a:p>
        </p:txBody>
      </p:sp>
      <p:sp>
        <p:nvSpPr>
          <p:cNvPr id="12" name="Text Placeholder 8"/>
          <p:cNvSpPr>
            <a:spLocks noGrp="1"/>
          </p:cNvSpPr>
          <p:nvPr>
            <p:ph type="body" sz="quarter" idx="15" hasCustomPrompt="1"/>
          </p:nvPr>
        </p:nvSpPr>
        <p:spPr>
          <a:xfrm>
            <a:off x="2764817" y="1722438"/>
            <a:ext cx="2117725" cy="4425104"/>
          </a:xfrm>
          <a:solidFill>
            <a:srgbClr val="00AEEF"/>
          </a:solidFill>
        </p:spPr>
        <p:txBody>
          <a:bodyPr lIns="144000" tIns="360000"/>
          <a:lstStyle>
            <a:lvl1pPr marL="0" indent="0">
              <a:lnSpc>
                <a:spcPct val="100000"/>
              </a:lnSpc>
              <a:buNone/>
              <a:defRPr b="0">
                <a:solidFill>
                  <a:schemeClr val="tx1"/>
                </a:solidFill>
                <a:latin typeface="+mj-lt"/>
              </a:defRPr>
            </a:lvl1pPr>
          </a:lstStyle>
          <a:p>
            <a:pPr lvl="0"/>
            <a:r>
              <a:rPr lang="fi-FI"/>
              <a:t>Muokkaa tekstiä</a:t>
            </a:r>
          </a:p>
        </p:txBody>
      </p:sp>
      <p:sp>
        <p:nvSpPr>
          <p:cNvPr id="13" name="Text Placeholder 10"/>
          <p:cNvSpPr>
            <a:spLocks noGrp="1"/>
          </p:cNvSpPr>
          <p:nvPr>
            <p:ph type="body" sz="quarter" idx="16" hasCustomPrompt="1"/>
          </p:nvPr>
        </p:nvSpPr>
        <p:spPr>
          <a:xfrm>
            <a:off x="2764817" y="3949430"/>
            <a:ext cx="2098675" cy="1838595"/>
          </a:xfrm>
        </p:spPr>
        <p:txBody>
          <a:bodyPr lIns="144000"/>
          <a:lstStyle>
            <a:lvl1pPr marL="0" indent="0">
              <a:lnSpc>
                <a:spcPct val="100000"/>
              </a:lnSpc>
              <a:buNone/>
              <a:defRPr sz="1800">
                <a:solidFill>
                  <a:schemeClr val="tx1"/>
                </a:solidFill>
              </a:defRPr>
            </a:lvl1pPr>
          </a:lstStyle>
          <a:p>
            <a:pPr lvl="0"/>
            <a:r>
              <a:rPr lang="fi-FI"/>
              <a:t>Muokkaa tekstiä</a:t>
            </a:r>
          </a:p>
        </p:txBody>
      </p:sp>
      <p:sp>
        <p:nvSpPr>
          <p:cNvPr id="14" name="Text Placeholder 8"/>
          <p:cNvSpPr>
            <a:spLocks noGrp="1"/>
          </p:cNvSpPr>
          <p:nvPr>
            <p:ph type="body" sz="quarter" idx="17" hasCustomPrompt="1"/>
          </p:nvPr>
        </p:nvSpPr>
        <p:spPr>
          <a:xfrm>
            <a:off x="5021634" y="1722438"/>
            <a:ext cx="2117725" cy="4425104"/>
          </a:xfrm>
          <a:solidFill>
            <a:srgbClr val="FF94A7"/>
          </a:solidFill>
        </p:spPr>
        <p:txBody>
          <a:bodyPr lIns="144000" tIns="360000"/>
          <a:lstStyle>
            <a:lvl1pPr marL="0" indent="0">
              <a:lnSpc>
                <a:spcPct val="100000"/>
              </a:lnSpc>
              <a:buNone/>
              <a:defRPr b="0">
                <a:solidFill>
                  <a:schemeClr val="tx1"/>
                </a:solidFill>
                <a:latin typeface="+mj-lt"/>
              </a:defRPr>
            </a:lvl1pPr>
          </a:lstStyle>
          <a:p>
            <a:pPr lvl="0"/>
            <a:r>
              <a:rPr lang="fi-FI"/>
              <a:t>Muokkaa tekstiä</a:t>
            </a:r>
          </a:p>
        </p:txBody>
      </p:sp>
      <p:sp>
        <p:nvSpPr>
          <p:cNvPr id="15" name="Text Placeholder 10"/>
          <p:cNvSpPr>
            <a:spLocks noGrp="1"/>
          </p:cNvSpPr>
          <p:nvPr>
            <p:ph type="body" sz="quarter" idx="18" hasCustomPrompt="1"/>
          </p:nvPr>
        </p:nvSpPr>
        <p:spPr>
          <a:xfrm>
            <a:off x="5021634" y="3949430"/>
            <a:ext cx="2098675" cy="1838595"/>
          </a:xfrm>
        </p:spPr>
        <p:txBody>
          <a:bodyPr lIns="144000"/>
          <a:lstStyle>
            <a:lvl1pPr marL="0" indent="0">
              <a:lnSpc>
                <a:spcPct val="100000"/>
              </a:lnSpc>
              <a:buNone/>
              <a:defRPr sz="1800">
                <a:solidFill>
                  <a:schemeClr val="tx1"/>
                </a:solidFill>
              </a:defRPr>
            </a:lvl1pPr>
          </a:lstStyle>
          <a:p>
            <a:pPr lvl="0"/>
            <a:r>
              <a:rPr lang="fi-FI"/>
              <a:t>Muokkaa tekstiä</a:t>
            </a:r>
          </a:p>
        </p:txBody>
      </p:sp>
      <p:sp>
        <p:nvSpPr>
          <p:cNvPr id="16" name="Text Placeholder 8"/>
          <p:cNvSpPr>
            <a:spLocks noGrp="1"/>
          </p:cNvSpPr>
          <p:nvPr>
            <p:ph type="body" sz="quarter" idx="19" hasCustomPrompt="1"/>
          </p:nvPr>
        </p:nvSpPr>
        <p:spPr>
          <a:xfrm>
            <a:off x="7307635" y="1722438"/>
            <a:ext cx="2117725" cy="4425104"/>
          </a:xfrm>
          <a:solidFill>
            <a:srgbClr val="662D91"/>
          </a:solidFill>
        </p:spPr>
        <p:txBody>
          <a:bodyPr lIns="144000" tIns="360000"/>
          <a:lstStyle>
            <a:lvl1pPr marL="0" indent="0">
              <a:lnSpc>
                <a:spcPct val="100000"/>
              </a:lnSpc>
              <a:buNone/>
              <a:defRPr b="0">
                <a:solidFill>
                  <a:srgbClr val="FFFFFF"/>
                </a:solidFill>
                <a:latin typeface="+mj-lt"/>
              </a:defRPr>
            </a:lvl1pPr>
          </a:lstStyle>
          <a:p>
            <a:pPr lvl="0"/>
            <a:r>
              <a:rPr lang="fi-FI"/>
              <a:t>Muokkaa tekstiä</a:t>
            </a:r>
          </a:p>
        </p:txBody>
      </p:sp>
      <p:sp>
        <p:nvSpPr>
          <p:cNvPr id="17" name="Text Placeholder 10"/>
          <p:cNvSpPr>
            <a:spLocks noGrp="1"/>
          </p:cNvSpPr>
          <p:nvPr>
            <p:ph type="body" sz="quarter" idx="20" hasCustomPrompt="1"/>
          </p:nvPr>
        </p:nvSpPr>
        <p:spPr>
          <a:xfrm>
            <a:off x="7307635" y="3949430"/>
            <a:ext cx="2098675" cy="1838595"/>
          </a:xfrm>
        </p:spPr>
        <p:txBody>
          <a:bodyPr lIns="144000"/>
          <a:lstStyle>
            <a:lvl1pPr marL="0" indent="0">
              <a:lnSpc>
                <a:spcPct val="100000"/>
              </a:lnSpc>
              <a:buNone/>
              <a:defRPr sz="1800">
                <a:solidFill>
                  <a:srgbClr val="FFFFFF"/>
                </a:solidFill>
              </a:defRPr>
            </a:lvl1pPr>
          </a:lstStyle>
          <a:p>
            <a:pPr lvl="0"/>
            <a:r>
              <a:rPr lang="fi-FI"/>
              <a:t>Muokkaa tekstiä</a:t>
            </a:r>
          </a:p>
        </p:txBody>
      </p:sp>
      <p:sp>
        <p:nvSpPr>
          <p:cNvPr id="18" name="Text Placeholder 8"/>
          <p:cNvSpPr>
            <a:spLocks noGrp="1"/>
          </p:cNvSpPr>
          <p:nvPr>
            <p:ph type="body" sz="quarter" idx="21" hasCustomPrompt="1"/>
          </p:nvPr>
        </p:nvSpPr>
        <p:spPr>
          <a:xfrm>
            <a:off x="9574180" y="1722438"/>
            <a:ext cx="2117725" cy="4425104"/>
          </a:xfrm>
          <a:solidFill>
            <a:srgbClr val="23408F"/>
          </a:solidFill>
        </p:spPr>
        <p:txBody>
          <a:bodyPr lIns="144000" tIns="360000"/>
          <a:lstStyle>
            <a:lvl1pPr marL="0" indent="0">
              <a:lnSpc>
                <a:spcPct val="100000"/>
              </a:lnSpc>
              <a:buNone/>
              <a:defRPr b="0">
                <a:solidFill>
                  <a:srgbClr val="FFFFFF"/>
                </a:solidFill>
                <a:latin typeface="+mj-lt"/>
              </a:defRPr>
            </a:lvl1pPr>
          </a:lstStyle>
          <a:p>
            <a:pPr lvl="0"/>
            <a:r>
              <a:rPr lang="fi-FI"/>
              <a:t>Muokkaa tekstiä</a:t>
            </a:r>
          </a:p>
        </p:txBody>
      </p:sp>
      <p:sp>
        <p:nvSpPr>
          <p:cNvPr id="19" name="Text Placeholder 10"/>
          <p:cNvSpPr>
            <a:spLocks noGrp="1"/>
          </p:cNvSpPr>
          <p:nvPr>
            <p:ph type="body" sz="quarter" idx="22" hasCustomPrompt="1"/>
          </p:nvPr>
        </p:nvSpPr>
        <p:spPr>
          <a:xfrm>
            <a:off x="9574180" y="3949430"/>
            <a:ext cx="2098675" cy="1838595"/>
          </a:xfrm>
        </p:spPr>
        <p:txBody>
          <a:bodyPr lIns="144000"/>
          <a:lstStyle>
            <a:lvl1pPr marL="0" indent="0">
              <a:lnSpc>
                <a:spcPct val="100000"/>
              </a:lnSpc>
              <a:buNone/>
              <a:defRPr sz="1800">
                <a:solidFill>
                  <a:srgbClr val="FFFFFF"/>
                </a:solidFill>
              </a:defRPr>
            </a:lvl1pPr>
          </a:lstStyle>
          <a:p>
            <a:pPr lvl="0"/>
            <a:r>
              <a:rPr lang="fi-FI"/>
              <a:t>Muokkaa tekstiä</a:t>
            </a:r>
          </a:p>
        </p:txBody>
      </p:sp>
      <p:grpSp>
        <p:nvGrpSpPr>
          <p:cNvPr id="3" name="Logo"/>
          <p:cNvGrpSpPr/>
          <p:nvPr userDrawn="1"/>
        </p:nvGrpSpPr>
        <p:grpSpPr>
          <a:xfrm>
            <a:off x="575052" y="529409"/>
            <a:ext cx="446731" cy="634281"/>
            <a:chOff x="575052" y="529409"/>
            <a:chExt cx="446731" cy="634281"/>
          </a:xfrm>
        </p:grpSpPr>
        <p:sp>
          <p:nvSpPr>
            <p:cNvPr id="2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F0"/>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B7D64013-E967-1E42-BBB7-40206306A856}"/>
              </a:ext>
            </a:extLst>
          </p:cNvPr>
          <p:cNvSpPr>
            <a:spLocks noGrp="1"/>
          </p:cNvSpPr>
          <p:nvPr userDrawn="1">
            <p:ph type="dt" sz="half" idx="23"/>
          </p:nvPr>
        </p:nvSpPr>
        <p:spPr/>
        <p:txBody>
          <a:bodyPr/>
          <a:lstStyle/>
          <a:p>
            <a:fld id="{D8696E56-C0F3-47A8-B025-7425D5889769}" type="datetime1">
              <a:rPr lang="fi-FI" smtClean="0"/>
              <a:t>26.3.2024</a:t>
            </a:fld>
            <a:endParaRPr lang="fi-FI"/>
          </a:p>
        </p:txBody>
      </p:sp>
      <p:sp>
        <p:nvSpPr>
          <p:cNvPr id="10" name="Dian numeron paikkamerkki 9">
            <a:extLst>
              <a:ext uri="{FF2B5EF4-FFF2-40B4-BE49-F238E27FC236}">
                <a16:creationId xmlns:a16="http://schemas.microsoft.com/office/drawing/2014/main" id="{3603DA4F-FE9B-C842-A1EF-0456D3B7037D}"/>
              </a:ext>
            </a:extLst>
          </p:cNvPr>
          <p:cNvSpPr>
            <a:spLocks noGrp="1"/>
          </p:cNvSpPr>
          <p:nvPr userDrawn="1">
            <p:ph type="sldNum" sz="quarter" idx="25"/>
          </p:nvPr>
        </p:nvSpPr>
        <p:spPr/>
        <p:txBody>
          <a:bodyPr/>
          <a:lstStyle/>
          <a:p>
            <a:fld id="{799663BE-0A7D-4715-8D39-0EC59974DD85}" type="slidenum">
              <a:rPr lang="fi-FI" smtClean="0"/>
              <a:pPr/>
              <a:t>‹#›</a:t>
            </a:fld>
            <a:endParaRPr lang="fi-FI"/>
          </a:p>
        </p:txBody>
      </p:sp>
      <p:sp>
        <p:nvSpPr>
          <p:cNvPr id="20" name="Alatunnisteen paikkamerkki 19">
            <a:extLst>
              <a:ext uri="{FF2B5EF4-FFF2-40B4-BE49-F238E27FC236}">
                <a16:creationId xmlns:a16="http://schemas.microsoft.com/office/drawing/2014/main" id="{07E21E84-4456-FA44-A33B-6414DF847E13}"/>
              </a:ext>
            </a:extLst>
          </p:cNvPr>
          <p:cNvSpPr>
            <a:spLocks noGrp="1"/>
          </p:cNvSpPr>
          <p:nvPr userDrawn="1">
            <p:ph type="ftr" sz="quarter" idx="26"/>
          </p:nvPr>
        </p:nvSpPr>
        <p:spPr/>
        <p:txBody>
          <a:bodyPr/>
          <a:lstStyle/>
          <a:p>
            <a:r>
              <a:rPr lang="fi-FI"/>
              <a:t>Testitunniste</a:t>
            </a:r>
          </a:p>
        </p:txBody>
      </p:sp>
    </p:spTree>
    <p:extLst>
      <p:ext uri="{BB962C8B-B14F-4D97-AF65-F5344CB8AC3E}">
        <p14:creationId xmlns:p14="http://schemas.microsoft.com/office/powerpoint/2010/main" val="1338688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ksikköesittely">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2780849C-806A-CC42-A9A0-463EC3670AF4}"/>
              </a:ext>
            </a:extLst>
          </p:cNvPr>
          <p:cNvSpPr>
            <a:spLocks noGrp="1"/>
          </p:cNvSpPr>
          <p:nvPr>
            <p:ph type="title" hasCustomPrompt="1"/>
          </p:nvPr>
        </p:nvSpPr>
        <p:spPr>
          <a:xfrm>
            <a:off x="6096001" y="589001"/>
            <a:ext cx="5751512" cy="867930"/>
          </a:xfrm>
        </p:spPr>
        <p:txBody>
          <a:bodyPr rIns="0">
            <a:spAutoFit/>
          </a:bodyPr>
          <a:lstStyle>
            <a:lvl1pPr>
              <a:defRPr sz="2800">
                <a:solidFill>
                  <a:schemeClr val="tx2"/>
                </a:solidFill>
              </a:defRPr>
            </a:lvl1pPr>
          </a:lstStyle>
          <a:p>
            <a:r>
              <a:rPr lang="fi-FI"/>
              <a:t>Otsikko jatkuu. Sama otsikko 1/2</a:t>
            </a:r>
            <a:br>
              <a:rPr lang="fi-FI"/>
            </a:br>
            <a:r>
              <a:rPr lang="fi-FI"/>
              <a:t>Otsikko jatkuu. Sama otsikko 2/2</a:t>
            </a:r>
            <a:endParaRPr lang="en-GB"/>
          </a:p>
        </p:txBody>
      </p:sp>
      <p:sp>
        <p:nvSpPr>
          <p:cNvPr id="17" name="Sisällön paikkamerkki 2">
            <a:extLst>
              <a:ext uri="{FF2B5EF4-FFF2-40B4-BE49-F238E27FC236}">
                <a16:creationId xmlns:a16="http://schemas.microsoft.com/office/drawing/2014/main" id="{40603D6F-D404-8440-B774-89DD6C38739D}"/>
              </a:ext>
            </a:extLst>
          </p:cNvPr>
          <p:cNvSpPr>
            <a:spLocks noGrp="1"/>
          </p:cNvSpPr>
          <p:nvPr>
            <p:ph idx="1"/>
          </p:nvPr>
        </p:nvSpPr>
        <p:spPr>
          <a:xfrm>
            <a:off x="6096000" y="1544320"/>
            <a:ext cx="5751512" cy="477207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Kuvan paikkamerkki 3">
            <a:extLst>
              <a:ext uri="{FF2B5EF4-FFF2-40B4-BE49-F238E27FC236}">
                <a16:creationId xmlns:a16="http://schemas.microsoft.com/office/drawing/2014/main" id="{D40FC309-8CED-7C49-B3E7-FC7BB52653A1}"/>
              </a:ext>
            </a:extLst>
          </p:cNvPr>
          <p:cNvSpPr>
            <a:spLocks noGrp="1"/>
          </p:cNvSpPr>
          <p:nvPr>
            <p:ph type="pic" sz="quarter" idx="17" hasCustomPrompt="1"/>
          </p:nvPr>
        </p:nvSpPr>
        <p:spPr>
          <a:xfrm>
            <a:off x="865239" y="589001"/>
            <a:ext cx="4884854" cy="5727662"/>
          </a:xfrm>
          <a:noFill/>
        </p:spPr>
        <p:txBody>
          <a:bodyPr/>
          <a:lstStyle/>
          <a:p>
            <a:r>
              <a:rPr lang="fi-FI"/>
              <a:t>Lisää yksikkölogo</a:t>
            </a:r>
          </a:p>
        </p:txBody>
      </p:sp>
      <p:sp>
        <p:nvSpPr>
          <p:cNvPr id="3" name="Päivämäärän paikkamerkki 2">
            <a:extLst>
              <a:ext uri="{FF2B5EF4-FFF2-40B4-BE49-F238E27FC236}">
                <a16:creationId xmlns:a16="http://schemas.microsoft.com/office/drawing/2014/main" id="{01DEF175-8EDD-264E-85D5-C9085A707DB3}"/>
              </a:ext>
            </a:extLst>
          </p:cNvPr>
          <p:cNvSpPr>
            <a:spLocks noGrp="1"/>
          </p:cNvSpPr>
          <p:nvPr>
            <p:ph type="dt" sz="half" idx="14"/>
          </p:nvPr>
        </p:nvSpPr>
        <p:spPr/>
        <p:txBody>
          <a:bodyPr/>
          <a:lstStyle/>
          <a:p>
            <a:fld id="{0074D0D7-89CC-4336-A4BE-BFBB903894EF}" type="datetime1">
              <a:rPr lang="fi-FI" smtClean="0"/>
              <a:t>26.3.2024</a:t>
            </a:fld>
            <a:endParaRPr lang="fi-FI"/>
          </a:p>
        </p:txBody>
      </p:sp>
      <p:sp>
        <p:nvSpPr>
          <p:cNvPr id="5" name="Alatunnisteen paikkamerkki 4">
            <a:extLst>
              <a:ext uri="{FF2B5EF4-FFF2-40B4-BE49-F238E27FC236}">
                <a16:creationId xmlns:a16="http://schemas.microsoft.com/office/drawing/2014/main" id="{AA517C00-FC64-9A4E-A9D4-B0070A409076}"/>
              </a:ext>
            </a:extLst>
          </p:cNvPr>
          <p:cNvSpPr>
            <a:spLocks noGrp="1"/>
          </p:cNvSpPr>
          <p:nvPr>
            <p:ph type="ftr" sz="quarter" idx="15"/>
          </p:nvPr>
        </p:nvSpPr>
        <p:spPr/>
        <p:txBody>
          <a:bodyPr/>
          <a:lstStyle/>
          <a:p>
            <a:r>
              <a:rPr lang="fi-FI"/>
              <a:t>Testitunniste</a:t>
            </a:r>
          </a:p>
        </p:txBody>
      </p:sp>
      <p:sp>
        <p:nvSpPr>
          <p:cNvPr id="7" name="Dian numeron paikkamerkki 6">
            <a:extLst>
              <a:ext uri="{FF2B5EF4-FFF2-40B4-BE49-F238E27FC236}">
                <a16:creationId xmlns:a16="http://schemas.microsoft.com/office/drawing/2014/main" id="{26E43F4A-F932-6140-A5D5-5E1EC70A2CF4}"/>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664910655"/>
      </p:ext>
    </p:extLst>
  </p:cSld>
  <p:clrMapOvr>
    <a:masterClrMapping/>
  </p:clrMapOvr>
  <p:extLst>
    <p:ext uri="{DCECCB84-F9BA-43D5-87BE-67443E8EF086}">
      <p15:sldGuideLst xmlns:p15="http://schemas.microsoft.com/office/powerpoint/2012/main">
        <p15:guide id="1" pos="2366" userDrawn="1">
          <p15:clr>
            <a:srgbClr val="FBAE40"/>
          </p15:clr>
        </p15:guide>
        <p15:guide id="2" orient="horz" pos="368" userDrawn="1">
          <p15:clr>
            <a:srgbClr val="FBAE40"/>
          </p15:clr>
        </p15:guide>
        <p15:guide id="3" orient="horz" pos="397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Logo 1">
    <p:spTree>
      <p:nvGrpSpPr>
        <p:cNvPr id="1" name=""/>
        <p:cNvGrpSpPr/>
        <p:nvPr/>
      </p:nvGrpSpPr>
      <p:grpSpPr>
        <a:xfrm>
          <a:off x="0" y="0"/>
          <a:ext cx="0" cy="0"/>
          <a:chOff x="0" y="0"/>
          <a:chExt cx="0" cy="0"/>
        </a:xfrm>
      </p:grpSpPr>
      <p:grpSp>
        <p:nvGrpSpPr>
          <p:cNvPr id="48" name="Logo" descr="Oulun yliopiston logo">
            <a:extLst>
              <a:ext uri="{C183D7F6-B498-43B3-948B-1728B52AA6E4}">
                <adec:decorative xmlns:adec="http://schemas.microsoft.com/office/drawing/2017/decorative" val="0"/>
              </a:ext>
            </a:extLst>
          </p:cNvPr>
          <p:cNvGrpSpPr/>
          <p:nvPr userDrawn="1"/>
        </p:nvGrpSpPr>
        <p:grpSpPr bwMode="black">
          <a:xfrm>
            <a:off x="4463854" y="734641"/>
            <a:ext cx="3243719" cy="5266907"/>
            <a:chOff x="4463854" y="734641"/>
            <a:chExt cx="3243719" cy="5266907"/>
          </a:xfrm>
          <a:solidFill>
            <a:srgbClr val="23408E"/>
          </a:solidFill>
        </p:grpSpPr>
        <p:sp>
          <p:nvSpPr>
            <p:cNvPr id="4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Rectangle 9"/>
            <p:cNvSpPr>
              <a:spLocks noChangeArrowheads="1"/>
            </p:cNvSpPr>
            <p:nvPr userDrawn="1"/>
          </p:nvSpPr>
          <p:spPr bwMode="black">
            <a:xfrm>
              <a:off x="5326411" y="5526827"/>
              <a:ext cx="111440" cy="4747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Rectangle 12"/>
            <p:cNvSpPr>
              <a:spLocks noChangeArrowheads="1"/>
            </p:cNvSpPr>
            <p:nvPr userDrawn="1"/>
          </p:nvSpPr>
          <p:spPr bwMode="black">
            <a:xfrm>
              <a:off x="6365887" y="5526827"/>
              <a:ext cx="111440" cy="4747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389471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01AEEF"/>
        </a:solidFill>
        <a:effectLst/>
      </p:bgPr>
    </p:bg>
    <p:spTree>
      <p:nvGrpSpPr>
        <p:cNvPr id="1" name=""/>
        <p:cNvGrpSpPr/>
        <p:nvPr/>
      </p:nvGrpSpPr>
      <p:grpSpPr>
        <a:xfrm>
          <a:off x="0" y="0"/>
          <a:ext cx="0" cy="0"/>
          <a:chOff x="0" y="0"/>
          <a:chExt cx="0" cy="0"/>
        </a:xfrm>
      </p:grpSpPr>
      <p:grpSp>
        <p:nvGrpSpPr>
          <p:cNvPr id="28" name="Logo" descr="Oulun yliopiston logo"/>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651943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rgbClr val="4BBCA9"/>
        </a:solidFill>
        <a:effectLst/>
      </p:bgPr>
    </p:bg>
    <p:spTree>
      <p:nvGrpSpPr>
        <p:cNvPr id="1" name=""/>
        <p:cNvGrpSpPr/>
        <p:nvPr/>
      </p:nvGrpSpPr>
      <p:grpSpPr>
        <a:xfrm>
          <a:off x="0" y="0"/>
          <a:ext cx="0" cy="0"/>
          <a:chOff x="0" y="0"/>
          <a:chExt cx="0" cy="0"/>
        </a:xfrm>
      </p:grpSpPr>
      <p:grpSp>
        <p:nvGrpSpPr>
          <p:cNvPr id="28" name="Logo" descr="Oulun yliopiston logo"/>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426349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ääotsikko 1">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bg1"/>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chemeClr val="accent6"/>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567CE81F-A924-5244-9E82-D8E239FAED84}"/>
              </a:ext>
            </a:extLst>
          </p:cNvPr>
          <p:cNvSpPr>
            <a:spLocks noGrp="1"/>
          </p:cNvSpPr>
          <p:nvPr>
            <p:ph type="dt" sz="half" idx="10"/>
          </p:nvPr>
        </p:nvSpPr>
        <p:spPr/>
        <p:txBody>
          <a:bodyPr/>
          <a:lstStyle/>
          <a:p>
            <a:fld id="{32832064-EB3F-4A33-9D04-F683B6D80C10}" type="datetime1">
              <a:rPr lang="fi-FI" smtClean="0"/>
              <a:t>26.3.2024</a:t>
            </a:fld>
            <a:endParaRPr lang="fi-FI"/>
          </a:p>
        </p:txBody>
      </p:sp>
      <p:sp>
        <p:nvSpPr>
          <p:cNvPr id="9" name="Alatunnisteen paikkamerkki 8">
            <a:extLst>
              <a:ext uri="{FF2B5EF4-FFF2-40B4-BE49-F238E27FC236}">
                <a16:creationId xmlns:a16="http://schemas.microsoft.com/office/drawing/2014/main" id="{8631E5A1-931A-594F-AB5F-B75DAF0AF6F1}"/>
              </a:ext>
            </a:extLst>
          </p:cNvPr>
          <p:cNvSpPr>
            <a:spLocks noGrp="1"/>
          </p:cNvSpPr>
          <p:nvPr>
            <p:ph type="ftr" sz="quarter" idx="11"/>
          </p:nvPr>
        </p:nvSpPr>
        <p:spPr/>
        <p:txBody>
          <a:bodyPr/>
          <a:lstStyle/>
          <a:p>
            <a:r>
              <a:rPr lang="fi-FI"/>
              <a:t>Testitunniste</a:t>
            </a:r>
          </a:p>
        </p:txBody>
      </p:sp>
      <p:sp>
        <p:nvSpPr>
          <p:cNvPr id="10" name="Dian numeron paikkamerkki 9">
            <a:extLst>
              <a:ext uri="{FF2B5EF4-FFF2-40B4-BE49-F238E27FC236}">
                <a16:creationId xmlns:a16="http://schemas.microsoft.com/office/drawing/2014/main" id="{1BE3C3D0-1CFC-DB44-B072-3BCA529316F2}"/>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823900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ääotsikko 2">
    <p:bg>
      <p:bgPr>
        <a:solidFill>
          <a:srgbClr val="7030A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bg1"/>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rgbClr val="FEF2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81A057CE-D9AE-9544-8BB9-A8F54A84FC74}"/>
              </a:ext>
            </a:extLst>
          </p:cNvPr>
          <p:cNvSpPr>
            <a:spLocks noGrp="1"/>
          </p:cNvSpPr>
          <p:nvPr>
            <p:ph type="dt" sz="half" idx="10"/>
          </p:nvPr>
        </p:nvSpPr>
        <p:spPr/>
        <p:txBody>
          <a:bodyPr/>
          <a:lstStyle/>
          <a:p>
            <a:fld id="{C3D7135F-3254-44EA-A3ED-7787D4EB3C46}" type="datetime1">
              <a:rPr lang="fi-FI" smtClean="0"/>
              <a:t>26.3.2024</a:t>
            </a:fld>
            <a:endParaRPr lang="fi-FI"/>
          </a:p>
        </p:txBody>
      </p:sp>
      <p:sp>
        <p:nvSpPr>
          <p:cNvPr id="9" name="Alatunnisteen paikkamerkki 8">
            <a:extLst>
              <a:ext uri="{FF2B5EF4-FFF2-40B4-BE49-F238E27FC236}">
                <a16:creationId xmlns:a16="http://schemas.microsoft.com/office/drawing/2014/main" id="{E1A5D250-AE32-A746-9873-D4F5090D4001}"/>
              </a:ext>
            </a:extLst>
          </p:cNvPr>
          <p:cNvSpPr>
            <a:spLocks noGrp="1"/>
          </p:cNvSpPr>
          <p:nvPr>
            <p:ph type="ftr" sz="quarter" idx="11"/>
          </p:nvPr>
        </p:nvSpPr>
        <p:spPr/>
        <p:txBody>
          <a:bodyPr/>
          <a:lstStyle/>
          <a:p>
            <a:r>
              <a:rPr lang="fi-FI"/>
              <a:t>Testitunniste</a:t>
            </a:r>
          </a:p>
        </p:txBody>
      </p:sp>
      <p:sp>
        <p:nvSpPr>
          <p:cNvPr id="10" name="Dian numeron paikkamerkki 9">
            <a:extLst>
              <a:ext uri="{FF2B5EF4-FFF2-40B4-BE49-F238E27FC236}">
                <a16:creationId xmlns:a16="http://schemas.microsoft.com/office/drawing/2014/main" id="{D65BFFD0-2AD1-F64F-ADCC-6787A1BA79F7}"/>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39271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ääotsikko 3">
    <p:bg>
      <p:bgPr>
        <a:solidFill>
          <a:srgbClr val="4BBCAA"/>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tx1"/>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rgbClr val="FFFF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AF0C9553-AE33-FE4E-B669-308058592596}"/>
              </a:ext>
            </a:extLst>
          </p:cNvPr>
          <p:cNvSpPr>
            <a:spLocks noGrp="1"/>
          </p:cNvSpPr>
          <p:nvPr>
            <p:ph type="dt" sz="half" idx="10"/>
          </p:nvPr>
        </p:nvSpPr>
        <p:spPr/>
        <p:txBody>
          <a:bodyPr/>
          <a:lstStyle/>
          <a:p>
            <a:fld id="{D179A09D-9EDC-4850-984F-9A48582AB5AB}" type="datetime1">
              <a:rPr lang="fi-FI" smtClean="0"/>
              <a:t>26.3.2024</a:t>
            </a:fld>
            <a:endParaRPr lang="fi-FI"/>
          </a:p>
        </p:txBody>
      </p:sp>
      <p:sp>
        <p:nvSpPr>
          <p:cNvPr id="10" name="Dian numeron paikkamerkki 9">
            <a:extLst>
              <a:ext uri="{FF2B5EF4-FFF2-40B4-BE49-F238E27FC236}">
                <a16:creationId xmlns:a16="http://schemas.microsoft.com/office/drawing/2014/main" id="{52277156-7272-5B48-B941-4C41AA0CB922}"/>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C936234D-37BC-344F-A4F3-3C339570645F}"/>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436116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kuvalla 1">
    <p:bg>
      <p:bgPr>
        <a:solidFill>
          <a:srgbClr val="2340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algn="ctr">
              <a:lnSpc>
                <a:spcPct val="95000"/>
              </a:lnSpc>
              <a:defRPr sz="5600">
                <a:solidFill>
                  <a:srgbClr val="FFFFFF"/>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2"/>
          </a:solidFill>
        </p:spPr>
        <p:txBody>
          <a:bodyPr anchor="ctr" anchorCtr="0"/>
          <a:lstStyle>
            <a:lvl1pPr marL="0" indent="0" algn="ctr">
              <a:buNone/>
              <a:defRPr/>
            </a:lvl1pPr>
          </a:lstStyle>
          <a:p>
            <a:r>
              <a:rPr lang="fi-FI" noProof="0"/>
              <a:t>Lisää kuva napsauttamalla kuvaketta</a:t>
            </a:r>
          </a:p>
        </p:txBody>
      </p:sp>
      <p:grpSp>
        <p:nvGrpSpPr>
          <p:cNvPr id="29" name="Säte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4BBCA9"/>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BBFE3B94-9027-DF45-B6C8-4D3CE1528E01}"/>
              </a:ext>
            </a:extLst>
          </p:cNvPr>
          <p:cNvSpPr>
            <a:spLocks noGrp="1"/>
          </p:cNvSpPr>
          <p:nvPr>
            <p:ph type="dt" sz="half" idx="14"/>
          </p:nvPr>
        </p:nvSpPr>
        <p:spPr/>
        <p:txBody>
          <a:bodyPr/>
          <a:lstStyle/>
          <a:p>
            <a:fld id="{ADD9AC4A-6CD3-43D5-BE99-CE704252E569}" type="datetime1">
              <a:rPr lang="fi-FI" smtClean="0"/>
              <a:t>26.3.2024</a:t>
            </a:fld>
            <a:endParaRPr lang="fi-FI"/>
          </a:p>
        </p:txBody>
      </p:sp>
      <p:sp>
        <p:nvSpPr>
          <p:cNvPr id="8" name="Alatunnisteen paikkamerkki 7">
            <a:extLst>
              <a:ext uri="{FF2B5EF4-FFF2-40B4-BE49-F238E27FC236}">
                <a16:creationId xmlns:a16="http://schemas.microsoft.com/office/drawing/2014/main" id="{C6E09993-8C70-6746-B152-C4FBDE2697FF}"/>
              </a:ext>
            </a:extLst>
          </p:cNvPr>
          <p:cNvSpPr>
            <a:spLocks noGrp="1"/>
          </p:cNvSpPr>
          <p:nvPr>
            <p:ph type="ftr" sz="quarter" idx="15"/>
          </p:nvPr>
        </p:nvSpPr>
        <p:spPr/>
        <p:txBody>
          <a:bodyPr/>
          <a:lstStyle/>
          <a:p>
            <a:r>
              <a:rPr lang="fi-FI"/>
              <a:t>Testitunniste</a:t>
            </a:r>
          </a:p>
        </p:txBody>
      </p:sp>
      <p:sp>
        <p:nvSpPr>
          <p:cNvPr id="9" name="Dian numeron paikkamerkki 8">
            <a:extLst>
              <a:ext uri="{FF2B5EF4-FFF2-40B4-BE49-F238E27FC236}">
                <a16:creationId xmlns:a16="http://schemas.microsoft.com/office/drawing/2014/main" id="{2D39D7FB-B27A-3B42-957E-510CB247707A}"/>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673704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kuvalla 2">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algn="ctr">
              <a:lnSpc>
                <a:spcPct val="95000"/>
              </a:lnSpc>
              <a:defRPr sz="5600">
                <a:solidFill>
                  <a:srgbClr val="FFFFFF"/>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2"/>
          </a:solidFill>
        </p:spPr>
        <p:txBody>
          <a:bodyPr anchor="ctr" anchorCtr="0"/>
          <a:lstStyle>
            <a:lvl1pPr marL="0" indent="0" algn="ctr">
              <a:buNone/>
              <a:defRPr/>
            </a:lvl1pPr>
          </a:lstStyle>
          <a:p>
            <a:r>
              <a:rPr lang="fi-FI" noProof="0"/>
              <a:t>Lisää kuva napsauttamalla kuvaketta</a:t>
            </a:r>
          </a:p>
        </p:txBody>
      </p:sp>
      <p:grpSp>
        <p:nvGrpSpPr>
          <p:cNvPr id="29" name="Sät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48603BFB-38EA-D545-99D2-2559A304FEEE}"/>
              </a:ext>
            </a:extLst>
          </p:cNvPr>
          <p:cNvSpPr>
            <a:spLocks noGrp="1"/>
          </p:cNvSpPr>
          <p:nvPr>
            <p:ph type="dt" sz="half" idx="14"/>
          </p:nvPr>
        </p:nvSpPr>
        <p:spPr/>
        <p:txBody>
          <a:bodyPr/>
          <a:lstStyle/>
          <a:p>
            <a:fld id="{F5DFA50F-F973-4524-B0DA-3F70AB4FAFDF}" type="datetime1">
              <a:rPr lang="fi-FI" smtClean="0"/>
              <a:t>26.3.2024</a:t>
            </a:fld>
            <a:endParaRPr lang="fi-FI"/>
          </a:p>
        </p:txBody>
      </p:sp>
      <p:sp>
        <p:nvSpPr>
          <p:cNvPr id="8" name="Alatunnisteen paikkamerkki 7">
            <a:extLst>
              <a:ext uri="{FF2B5EF4-FFF2-40B4-BE49-F238E27FC236}">
                <a16:creationId xmlns:a16="http://schemas.microsoft.com/office/drawing/2014/main" id="{9E5A8AA0-E26A-2845-869F-C8CCE14B172E}"/>
              </a:ext>
            </a:extLst>
          </p:cNvPr>
          <p:cNvSpPr>
            <a:spLocks noGrp="1"/>
          </p:cNvSpPr>
          <p:nvPr>
            <p:ph type="ftr" sz="quarter" idx="15"/>
          </p:nvPr>
        </p:nvSpPr>
        <p:spPr/>
        <p:txBody>
          <a:bodyPr/>
          <a:lstStyle/>
          <a:p>
            <a:r>
              <a:rPr lang="fi-FI"/>
              <a:t>Testitunniste</a:t>
            </a:r>
          </a:p>
        </p:txBody>
      </p:sp>
      <p:sp>
        <p:nvSpPr>
          <p:cNvPr id="9" name="Dian numeron paikkamerkki 8">
            <a:extLst>
              <a:ext uri="{FF2B5EF4-FFF2-40B4-BE49-F238E27FC236}">
                <a16:creationId xmlns:a16="http://schemas.microsoft.com/office/drawing/2014/main" id="{20D4DA19-0641-2A47-A16F-E5BF70152B2C}"/>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926094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kuvalla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0300" y="2830749"/>
            <a:ext cx="5762018" cy="2071991"/>
          </a:xfrm>
        </p:spPr>
        <p:txBody>
          <a:bodyPr anchor="t" anchorCtr="0">
            <a:normAutofit/>
          </a:bodyPr>
          <a:lstStyle>
            <a:lvl1pPr algn="ctr">
              <a:lnSpc>
                <a:spcPct val="95000"/>
              </a:lnSpc>
              <a:defRPr sz="5600">
                <a:solidFill>
                  <a:schemeClr val="bg1"/>
                </a:solidFill>
              </a:defRPr>
            </a:lvl1pPr>
          </a:lstStyle>
          <a:p>
            <a:r>
              <a:rPr lang="fi-FI" noProof="0"/>
              <a:t>Lisää tähän pääotsikko</a:t>
            </a:r>
          </a:p>
        </p:txBody>
      </p:sp>
      <p:sp>
        <p:nvSpPr>
          <p:cNvPr id="3" name="Subtitle 2"/>
          <p:cNvSpPr>
            <a:spLocks noGrp="1"/>
          </p:cNvSpPr>
          <p:nvPr>
            <p:ph type="subTitle" idx="1" hasCustomPrompt="1"/>
          </p:nvPr>
        </p:nvSpPr>
        <p:spPr>
          <a:xfrm>
            <a:off x="6210300" y="4863828"/>
            <a:ext cx="5762018" cy="1031132"/>
          </a:xfrm>
        </p:spPr>
        <p:txBody>
          <a:bodyPr>
            <a:normAutofit/>
          </a:bodyPr>
          <a:lstStyle>
            <a:lvl1pPr marL="0" indent="0" algn="ctr">
              <a:lnSpc>
                <a:spcPct val="12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pic>
        <p:nvPicPr>
          <p:cNvPr id="7" name="Kuva 6">
            <a:extLst>
              <a:ext uri="{FF2B5EF4-FFF2-40B4-BE49-F238E27FC236}">
                <a16:creationId xmlns:a16="http://schemas.microsoft.com/office/drawing/2014/main" id="{3B7F70E5-9CE7-D242-B850-9B7935C88871}"/>
              </a:ext>
              <a:ext uri="{C183D7F6-B498-43B3-948B-1728B52AA6E4}">
                <adec:decorative xmlns:adec="http://schemas.microsoft.com/office/drawing/2017/decorative" val="1"/>
              </a:ext>
            </a:extLst>
          </p:cNvPr>
          <p:cNvPicPr>
            <a:picLocks noChangeAspect="1"/>
          </p:cNvPicPr>
          <p:nvPr userDrawn="1"/>
        </p:nvPicPr>
        <p:blipFill rotWithShape="1">
          <a:blip r:embed="rId2"/>
          <a:srcRect l="5747" r="6763"/>
          <a:stretch/>
        </p:blipFill>
        <p:spPr>
          <a:xfrm>
            <a:off x="0" y="0"/>
            <a:ext cx="6000108" cy="6858000"/>
          </a:xfrm>
          <a:prstGeom prst="rect">
            <a:avLst/>
          </a:prstGeom>
        </p:spPr>
      </p:pic>
      <p:grpSp>
        <p:nvGrpSpPr>
          <p:cNvPr id="29" name="Säteet">
            <a:extLst>
              <a:ext uri="{C183D7F6-B498-43B3-948B-1728B52AA6E4}">
                <adec:decorative xmlns:adec="http://schemas.microsoft.com/office/drawing/2017/decorative" val="1"/>
              </a:ext>
            </a:extLst>
          </p:cNvPr>
          <p:cNvGrpSpPr/>
          <p:nvPr userDrawn="1"/>
        </p:nvGrpSpPr>
        <p:grpSpPr>
          <a:xfrm>
            <a:off x="7911180" y="1369641"/>
            <a:ext cx="2360259" cy="1030029"/>
            <a:chOff x="1980609" y="1369641"/>
            <a:chExt cx="2360259" cy="1030029"/>
          </a:xfrm>
          <a:solidFill>
            <a:srgbClr val="4BBCAA"/>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630704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kuvalla 4">
    <p:bg>
      <p:bgPr>
        <a:solidFill>
          <a:srgbClr val="2340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algn="ctr">
              <a:lnSpc>
                <a:spcPct val="95000"/>
              </a:lnSpc>
              <a:defRPr sz="5600">
                <a:solidFill>
                  <a:srgbClr val="FFFFFF"/>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pic>
        <p:nvPicPr>
          <p:cNvPr id="19" name="Kuva 18">
            <a:extLst>
              <a:ext uri="{FF2B5EF4-FFF2-40B4-BE49-F238E27FC236}">
                <a16:creationId xmlns:a16="http://schemas.microsoft.com/office/drawing/2014/main" id="{9C45226E-0903-274D-8A8E-9A86011A2ACF}"/>
              </a:ext>
              <a:ext uri="{C183D7F6-B498-43B3-948B-1728B52AA6E4}">
                <adec:decorative xmlns:adec="http://schemas.microsoft.com/office/drawing/2017/decorative" val="1"/>
              </a:ext>
            </a:extLst>
          </p:cNvPr>
          <p:cNvPicPr>
            <a:picLocks noChangeAspect="1"/>
          </p:cNvPicPr>
          <p:nvPr userDrawn="1"/>
        </p:nvPicPr>
        <p:blipFill rotWithShape="1">
          <a:blip r:embed="rId2"/>
          <a:srcRect l="9079" r="3632"/>
          <a:stretch/>
        </p:blipFill>
        <p:spPr>
          <a:xfrm>
            <a:off x="6205590" y="0"/>
            <a:ext cx="5986409" cy="6858000"/>
          </a:xfrm>
          <a:prstGeom prst="rect">
            <a:avLst/>
          </a:prstGeom>
        </p:spPr>
      </p:pic>
      <p:grpSp>
        <p:nvGrpSpPr>
          <p:cNvPr id="29" name="Sät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4BBCA9"/>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AAF52D0C-CA12-BC4F-97AA-BE44B6B1A5E9}"/>
              </a:ext>
            </a:extLst>
          </p:cNvPr>
          <p:cNvSpPr>
            <a:spLocks noGrp="1"/>
          </p:cNvSpPr>
          <p:nvPr>
            <p:ph type="dt" sz="half" idx="10"/>
          </p:nvPr>
        </p:nvSpPr>
        <p:spPr/>
        <p:txBody>
          <a:bodyPr/>
          <a:lstStyle/>
          <a:p>
            <a:fld id="{C12ACBB0-AC91-4404-A6FC-223E6669C728}" type="datetime1">
              <a:rPr lang="fi-FI" smtClean="0"/>
              <a:t>26.3.2024</a:t>
            </a:fld>
            <a:endParaRPr lang="fi-FI"/>
          </a:p>
        </p:txBody>
      </p:sp>
      <p:sp>
        <p:nvSpPr>
          <p:cNvPr id="5" name="Alatunnisteen paikkamerkki 4">
            <a:extLst>
              <a:ext uri="{FF2B5EF4-FFF2-40B4-BE49-F238E27FC236}">
                <a16:creationId xmlns:a16="http://schemas.microsoft.com/office/drawing/2014/main" id="{28CBE814-9713-1A4F-889A-32EF3ACD0A48}"/>
              </a:ext>
            </a:extLst>
          </p:cNvPr>
          <p:cNvSpPr>
            <a:spLocks noGrp="1"/>
          </p:cNvSpPr>
          <p:nvPr>
            <p:ph type="ftr" sz="quarter" idx="11"/>
          </p:nvPr>
        </p:nvSpPr>
        <p:spPr/>
        <p:txBody>
          <a:bodyPr/>
          <a:lstStyle/>
          <a:p>
            <a:r>
              <a:rPr lang="fi-FI"/>
              <a:t>Testitunniste</a:t>
            </a:r>
          </a:p>
        </p:txBody>
      </p:sp>
      <p:sp>
        <p:nvSpPr>
          <p:cNvPr id="6" name="Dian numeron paikkamerkki 5">
            <a:extLst>
              <a:ext uri="{FF2B5EF4-FFF2-40B4-BE49-F238E27FC236}">
                <a16:creationId xmlns:a16="http://schemas.microsoft.com/office/drawing/2014/main" id="{E4148D92-09BE-034A-A1F1-8136D5D9CE2D}"/>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724130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23408F"/>
        </a:solidFill>
        <a:effectLst/>
      </p:bgPr>
    </p:bg>
    <p:spTree>
      <p:nvGrpSpPr>
        <p:cNvPr id="1" name=""/>
        <p:cNvGrpSpPr/>
        <p:nvPr/>
      </p:nvGrpSpPr>
      <p:grpSpPr>
        <a:xfrm>
          <a:off x="0" y="0"/>
          <a:ext cx="0" cy="0"/>
          <a:chOff x="0" y="0"/>
          <a:chExt cx="0" cy="0"/>
        </a:xfrm>
      </p:grpSpPr>
      <p:sp>
        <p:nvSpPr>
          <p:cNvPr id="19" name="Otsikko 1">
            <a:extLst>
              <a:ext uri="{FF2B5EF4-FFF2-40B4-BE49-F238E27FC236}">
                <a16:creationId xmlns:a16="http://schemas.microsoft.com/office/drawing/2014/main" id="{63AF82F4-893F-7F42-88BD-48B7079E5196}"/>
              </a:ext>
            </a:extLst>
          </p:cNvPr>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1"/>
                </a:solidFill>
              </a:defRPr>
            </a:lvl1pPr>
          </a:lstStyle>
          <a:p>
            <a:r>
              <a:rPr lang="fi-FI"/>
              <a:t>Lisää otsikko</a:t>
            </a:r>
          </a:p>
        </p:txBody>
      </p:sp>
      <p:sp>
        <p:nvSpPr>
          <p:cNvPr id="24" name="Alaotsikko 2">
            <a:extLst>
              <a:ext uri="{FF2B5EF4-FFF2-40B4-BE49-F238E27FC236}">
                <a16:creationId xmlns:a16="http://schemas.microsoft.com/office/drawing/2014/main" id="{DE21E4A1-87B8-B547-BC73-E2B710E8A571}"/>
              </a:ext>
            </a:extLst>
          </p:cNvPr>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Lisää alaotsikko</a:t>
            </a:r>
          </a:p>
        </p:txBody>
      </p:sp>
      <p:sp>
        <p:nvSpPr>
          <p:cNvPr id="3" name="Päivämäärän paikkamerkki 2">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E96404B8-81BE-4969-9DFB-D7410FF2F4C4}"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BD8ADC39-52A2-1D4E-B757-606263C684F6}"/>
              </a:ext>
            </a:extLst>
          </p:cNvPr>
          <p:cNvSpPr>
            <a:spLocks noGrp="1"/>
          </p:cNvSpPr>
          <p:nvPr>
            <p:ph type="ftr" sz="quarter" idx="13"/>
          </p:nvPr>
        </p:nvSpPr>
        <p:spPr/>
        <p:txBody>
          <a:bodyPr/>
          <a:lstStyle/>
          <a:p>
            <a:r>
              <a:rPr lang="fi-FI"/>
              <a:t>Testitunniste</a:t>
            </a:r>
          </a:p>
        </p:txBody>
      </p:sp>
      <p:grpSp>
        <p:nvGrpSpPr>
          <p:cNvPr id="20" name="Säteet">
            <a:extLst>
              <a:ext uri="{FF2B5EF4-FFF2-40B4-BE49-F238E27FC236}">
                <a16:creationId xmlns:a16="http://schemas.microsoft.com/office/drawing/2014/main" id="{D29C396B-C476-AB4B-9436-AF3E6DBBE75E}"/>
              </a:ex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chemeClr val="accent6"/>
          </a:solidFill>
        </p:grpSpPr>
        <p:sp>
          <p:nvSpPr>
            <p:cNvPr id="21" name="Freeform 7">
              <a:extLst>
                <a:ext uri="{FF2B5EF4-FFF2-40B4-BE49-F238E27FC236}">
                  <a16:creationId xmlns:a16="http://schemas.microsoft.com/office/drawing/2014/main" id="{0677D797-2222-1D4A-A5A3-78796FC7C6CF}"/>
                </a:ext>
              </a:extLst>
            </p:cNvPr>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a:extLst>
                <a:ext uri="{FF2B5EF4-FFF2-40B4-BE49-F238E27FC236}">
                  <a16:creationId xmlns:a16="http://schemas.microsoft.com/office/drawing/2014/main" id="{1B8AE7EB-97C4-4648-9930-140F8710B324}"/>
                </a:ext>
              </a:extLst>
            </p:cNvPr>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9">
              <a:extLst>
                <a:ext uri="{FF2B5EF4-FFF2-40B4-BE49-F238E27FC236}">
                  <a16:creationId xmlns:a16="http://schemas.microsoft.com/office/drawing/2014/main" id="{56F16594-1226-B541-A580-1BFE443D12E3}"/>
                </a:ext>
              </a:extLst>
            </p:cNvPr>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0246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solidFill>
          <a:srgbClr val="662D91"/>
        </a:solidFill>
        <a:effectLst/>
      </p:bgPr>
    </p:bg>
    <p:spTree>
      <p:nvGrpSpPr>
        <p:cNvPr id="1" name=""/>
        <p:cNvGrpSpPr/>
        <p:nvPr/>
      </p:nvGrpSpPr>
      <p:grpSpPr>
        <a:xfrm>
          <a:off x="0" y="0"/>
          <a:ext cx="0" cy="0"/>
          <a:chOff x="0" y="0"/>
          <a:chExt cx="0" cy="0"/>
        </a:xfrm>
      </p:grpSpPr>
      <p:sp>
        <p:nvSpPr>
          <p:cNvPr id="20" name="Otsikko 1">
            <a:extLst>
              <a:ext uri="{FF2B5EF4-FFF2-40B4-BE49-F238E27FC236}">
                <a16:creationId xmlns:a16="http://schemas.microsoft.com/office/drawing/2014/main" id="{EC82911F-0A5B-C044-B6F8-BE62706B56E6}"/>
              </a:ext>
            </a:extLst>
          </p:cNvPr>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1"/>
                </a:solidFill>
              </a:defRPr>
            </a:lvl1pPr>
          </a:lstStyle>
          <a:p>
            <a:r>
              <a:rPr lang="fi-FI"/>
              <a:t>Lisää otsikko</a:t>
            </a:r>
          </a:p>
        </p:txBody>
      </p:sp>
      <p:sp>
        <p:nvSpPr>
          <p:cNvPr id="25" name="Alaotsikko 2">
            <a:extLst>
              <a:ext uri="{FF2B5EF4-FFF2-40B4-BE49-F238E27FC236}">
                <a16:creationId xmlns:a16="http://schemas.microsoft.com/office/drawing/2014/main" id="{26C601F6-5B92-5946-891D-100AD89842A2}"/>
              </a:ext>
            </a:extLst>
          </p:cNvPr>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Lisää alaotsikko</a:t>
            </a:r>
          </a:p>
        </p:txBody>
      </p:sp>
      <p:sp>
        <p:nvSpPr>
          <p:cNvPr id="3" name="Päivämäärän paikkamerkki 2">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B69CEF65-43AB-474C-8956-F5DB010AEC50}"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sp useBgFill="1">
        <p:nvSpPr>
          <p:cNvPr id="11" name="Tekstiruutu 10">
            <a:extLst>
              <a:ext uri="{FF2B5EF4-FFF2-40B4-BE49-F238E27FC236}">
                <a16:creationId xmlns:a16="http://schemas.microsoft.com/office/drawing/2014/main" id="{0CD9A190-8270-754D-834F-CF05750D68FD}"/>
              </a:ex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p:spPr>
        <p:txBody>
          <a:bodyPr wrap="square" lIns="0" tIns="0" rIns="0" bIns="0" rtlCol="0" anchor="ctr" anchorCtr="0">
            <a:noAutofit/>
          </a:bodyPr>
          <a:lstStyle/>
          <a:p>
            <a:pPr algn="r"/>
            <a:r>
              <a:rPr lang="fi-FI" sz="600" b="1">
                <a:solidFill>
                  <a:schemeClr val="bg1"/>
                </a:solidFill>
              </a:rPr>
              <a:t>Oulun yliopisto</a:t>
            </a:r>
          </a:p>
        </p:txBody>
      </p:sp>
      <p:sp>
        <p:nvSpPr>
          <p:cNvPr id="9" name="Alatunnisteen paikkamerkki 8">
            <a:extLst>
              <a:ext uri="{FF2B5EF4-FFF2-40B4-BE49-F238E27FC236}">
                <a16:creationId xmlns:a16="http://schemas.microsoft.com/office/drawing/2014/main" id="{D3A658C7-2CA7-AE47-801F-A76DB6B8003F}"/>
              </a:ext>
            </a:extLst>
          </p:cNvPr>
          <p:cNvSpPr>
            <a:spLocks noGrp="1"/>
          </p:cNvSpPr>
          <p:nvPr>
            <p:ph type="ftr" sz="quarter" idx="13"/>
          </p:nvPr>
        </p:nvSpPr>
        <p:spPr/>
        <p:txBody>
          <a:bodyPr/>
          <a:lstStyle/>
          <a:p>
            <a:r>
              <a:rPr lang="fi-FI"/>
              <a:t>Testitunniste</a:t>
            </a:r>
          </a:p>
        </p:txBody>
      </p:sp>
      <p:grpSp>
        <p:nvGrpSpPr>
          <p:cNvPr id="21" name="Säteet">
            <a:extLst>
              <a:ext uri="{FF2B5EF4-FFF2-40B4-BE49-F238E27FC236}">
                <a16:creationId xmlns:a16="http://schemas.microsoft.com/office/drawing/2014/main" id="{71E9F30A-083D-E940-92CD-89A073D50DA0}"/>
              </a:ex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rgbClr val="FFF200"/>
          </a:solidFill>
        </p:grpSpPr>
        <p:sp>
          <p:nvSpPr>
            <p:cNvPr id="22" name="Freeform 7">
              <a:extLst>
                <a:ext uri="{FF2B5EF4-FFF2-40B4-BE49-F238E27FC236}">
                  <a16:creationId xmlns:a16="http://schemas.microsoft.com/office/drawing/2014/main" id="{A0D0729C-C794-8E44-80A5-ADC3C1B02F58}"/>
                </a:ext>
              </a:extLst>
            </p:cNvPr>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8">
              <a:extLst>
                <a:ext uri="{FF2B5EF4-FFF2-40B4-BE49-F238E27FC236}">
                  <a16:creationId xmlns:a16="http://schemas.microsoft.com/office/drawing/2014/main" id="{82BAA87D-C426-A549-BBA5-24E6AA69D608}"/>
                </a:ext>
              </a:extLst>
            </p:cNvPr>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9">
              <a:extLst>
                <a:ext uri="{FF2B5EF4-FFF2-40B4-BE49-F238E27FC236}">
                  <a16:creationId xmlns:a16="http://schemas.microsoft.com/office/drawing/2014/main" id="{27EF79F2-5F90-CC43-9DE8-ED96DD45315A}"/>
                </a:ext>
              </a:extLst>
            </p:cNvPr>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795836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1">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bg1"/>
                </a:solidFill>
              </a:defRPr>
            </a:lvl1pPr>
          </a:lstStyle>
          <a:p>
            <a:r>
              <a:rPr lang="fi-FI"/>
              <a:t>Otsikko tähän </a:t>
            </a:r>
            <a:br>
              <a:rPr lang="fi-FI"/>
            </a:br>
            <a:r>
              <a:rPr lang="fi-FI"/>
              <a:t>näin lyhyt on</a:t>
            </a:r>
            <a:br>
              <a:rPr lang="fi-FI"/>
            </a:br>
            <a:r>
              <a:rPr lang="fi-FI"/>
              <a:t>aina parempi</a:t>
            </a:r>
          </a:p>
        </p:txBody>
      </p:sp>
      <p:sp>
        <p:nvSpPr>
          <p:cNvPr id="13" name="Sisällön paikkamerkki 2">
            <a:extLst>
              <a:ext uri="{FF2B5EF4-FFF2-40B4-BE49-F238E27FC236}">
                <a16:creationId xmlns:a16="http://schemas.microsoft.com/office/drawing/2014/main" id="{17D2CBAD-C437-8045-A251-72840DF937F9}"/>
              </a:ext>
            </a:extLst>
          </p:cNvPr>
          <p:cNvSpPr>
            <a:spLocks noGrp="1"/>
          </p:cNvSpPr>
          <p:nvPr>
            <p:ph idx="14"/>
          </p:nvPr>
        </p:nvSpPr>
        <p:spPr>
          <a:xfrm>
            <a:off x="6210300" y="576389"/>
            <a:ext cx="5637212" cy="574000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7A70CF69-8F03-49A8-BE48-F6F53CFEFA47}"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Alatunnisteen paikkamerkki 11">
            <a:extLst>
              <a:ext uri="{FF2B5EF4-FFF2-40B4-BE49-F238E27FC236}">
                <a16:creationId xmlns:a16="http://schemas.microsoft.com/office/drawing/2014/main" id="{5E5F8D59-86D7-7C4E-ABB6-BD2C4472C7C3}"/>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758247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solidFill>
          <a:srgbClr val="662D9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bg1"/>
                </a:solidFill>
              </a:defRPr>
            </a:lvl1pPr>
          </a:lstStyle>
          <a:p>
            <a:r>
              <a:rPr lang="fi-FI"/>
              <a:t>Otsikko tähän </a:t>
            </a:r>
            <a:br>
              <a:rPr lang="fi-FI"/>
            </a:br>
            <a:r>
              <a:rPr lang="fi-FI"/>
              <a:t>näin lyhyt on</a:t>
            </a:r>
            <a:br>
              <a:rPr lang="fi-FI"/>
            </a:br>
            <a:r>
              <a:rPr lang="fi-FI"/>
              <a:t>aina parempi</a:t>
            </a:r>
          </a:p>
        </p:txBody>
      </p:sp>
      <p:sp>
        <p:nvSpPr>
          <p:cNvPr id="13" name="Sisällön paikkamerkki 2">
            <a:extLst>
              <a:ext uri="{FF2B5EF4-FFF2-40B4-BE49-F238E27FC236}">
                <a16:creationId xmlns:a16="http://schemas.microsoft.com/office/drawing/2014/main" id="{BF2C4578-2F05-9448-B097-70A27E429772}"/>
              </a:ext>
            </a:extLst>
          </p:cNvPr>
          <p:cNvSpPr>
            <a:spLocks noGrp="1"/>
          </p:cNvSpPr>
          <p:nvPr>
            <p:ph idx="14"/>
          </p:nvPr>
        </p:nvSpPr>
        <p:spPr>
          <a:xfrm>
            <a:off x="6210300" y="576389"/>
            <a:ext cx="5637212" cy="574000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7908E04F-8C89-443C-A42A-837303143CA0}"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Alatunnisteen paikkamerkki 11">
            <a:extLst>
              <a:ext uri="{FF2B5EF4-FFF2-40B4-BE49-F238E27FC236}">
                <a16:creationId xmlns:a16="http://schemas.microsoft.com/office/drawing/2014/main" id="{9BA2695B-241B-6346-AE9E-3D47DDC8CB17}"/>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94416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bg1"/>
                </a:solidFill>
              </a:defRPr>
            </a:lvl1pPr>
          </a:lstStyle>
          <a:p>
            <a:r>
              <a:rPr lang="fi-FI"/>
              <a:t>Otsikko tähän </a:t>
            </a:r>
            <a:br>
              <a:rPr lang="fi-FI"/>
            </a:br>
            <a:r>
              <a:rPr lang="fi-FI"/>
              <a:t>näin lyhyt on</a:t>
            </a:r>
            <a:br>
              <a:rPr lang="fi-FI"/>
            </a:br>
            <a:r>
              <a:rPr lang="fi-FI"/>
              <a:t>aina parempi</a:t>
            </a:r>
          </a:p>
        </p:txBody>
      </p:sp>
      <p:sp>
        <p:nvSpPr>
          <p:cNvPr id="13" name="Sisällön paikkamerkki 2">
            <a:extLst>
              <a:ext uri="{FF2B5EF4-FFF2-40B4-BE49-F238E27FC236}">
                <a16:creationId xmlns:a16="http://schemas.microsoft.com/office/drawing/2014/main" id="{CF050E93-6054-984D-AD52-C7AAF991F93F}"/>
              </a:ext>
            </a:extLst>
          </p:cNvPr>
          <p:cNvSpPr>
            <a:spLocks noGrp="1"/>
          </p:cNvSpPr>
          <p:nvPr>
            <p:ph idx="14"/>
          </p:nvPr>
        </p:nvSpPr>
        <p:spPr>
          <a:xfrm>
            <a:off x="6210300" y="576389"/>
            <a:ext cx="5637212" cy="574000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537A4B70-6377-4544-A24D-3A2CC4D30D34}"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Ryhmä 6">
            <a:extLst>
              <a:ext uri="{C183D7F6-B498-43B3-948B-1728B52AA6E4}">
                <adec:decorative xmlns:adec="http://schemas.microsoft.com/office/drawing/2017/decorative" val="1"/>
              </a:ext>
            </a:extLst>
          </p:cNvPr>
          <p:cNvGrpSpPr/>
          <p:nvPr userDrawn="1"/>
        </p:nvGrpSpPr>
        <p:grpSpPr>
          <a:xfrm>
            <a:off x="575052" y="529409"/>
            <a:ext cx="446731" cy="634281"/>
            <a:chOff x="575052" y="529409"/>
            <a:chExt cx="446731" cy="634281"/>
          </a:xfrm>
          <a:solidFill>
            <a:srgbClr val="FF8900"/>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Alatunnisteen paikkamerkki 11">
            <a:extLst>
              <a:ext uri="{FF2B5EF4-FFF2-40B4-BE49-F238E27FC236}">
                <a16:creationId xmlns:a16="http://schemas.microsoft.com/office/drawing/2014/main" id="{FCBF7B44-4A2B-2444-9756-E8D1AB596BF2}"/>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2738323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 ja graafi 1">
    <p:bg>
      <p:bgPr>
        <a:solidFill>
          <a:srgbClr val="23408E"/>
        </a:solidFill>
        <a:effectLst/>
      </p:bgPr>
    </p:bg>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2FF223D0-D15D-2D42-A35D-CF7458F1D744}"/>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4D665F83-A477-474C-AE78-F193FF781814}"/>
              </a:ext>
            </a:extLst>
          </p:cNvPr>
          <p:cNvSpPr>
            <a:spLocks noGrp="1"/>
          </p:cNvSpPr>
          <p:nvPr>
            <p:ph idx="15"/>
          </p:nvPr>
        </p:nvSpPr>
        <p:spPr>
          <a:xfrm>
            <a:off x="6210300" y="1521939"/>
            <a:ext cx="5637212" cy="479445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79F659D7-2FE7-42EA-85FA-5451DCFB6155}"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a:t>Lisää kaavio</a:t>
            </a:r>
            <a:endParaRPr lang="en-US"/>
          </a:p>
        </p:txBody>
      </p:sp>
      <p:sp>
        <p:nvSpPr>
          <p:cNvPr id="2" name="Alatunnisteen paikkamerkki 1">
            <a:extLst>
              <a:ext uri="{FF2B5EF4-FFF2-40B4-BE49-F238E27FC236}">
                <a16:creationId xmlns:a16="http://schemas.microsoft.com/office/drawing/2014/main" id="{D10C3643-8108-F948-AE17-D0CC985414EE}"/>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425211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kuvalla 1">
    <p:bg>
      <p:bgPr>
        <a:solidFill>
          <a:srgbClr val="01AE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1">
              <a:lumMod val="85000"/>
            </a:schemeClr>
          </a:solidFill>
        </p:spPr>
        <p:txBody>
          <a:bodyPr anchor="ctr" anchorCtr="0"/>
          <a:lstStyle>
            <a:lvl1pPr marL="0" indent="0" algn="ctr">
              <a:buNone/>
              <a:defRPr/>
            </a:lvl1pPr>
          </a:lstStyle>
          <a:p>
            <a:r>
              <a:rPr lang="en-US" noProof="0"/>
              <a:t>Click icon to add picture</a:t>
            </a:r>
            <a:endParaRPr lang="fi-FI" noProof="0"/>
          </a:p>
        </p:txBody>
      </p:sp>
      <p:grpSp>
        <p:nvGrpSpPr>
          <p:cNvPr id="29" name="Sät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Päivämäärän paikkamerkki 19">
            <a:extLst>
              <a:ext uri="{FF2B5EF4-FFF2-40B4-BE49-F238E27FC236}">
                <a16:creationId xmlns:a16="http://schemas.microsoft.com/office/drawing/2014/main" id="{0566FFFB-DCB0-AE48-AD49-F31415B2CBBF}"/>
              </a:ext>
            </a:extLst>
          </p:cNvPr>
          <p:cNvSpPr>
            <a:spLocks noGrp="1"/>
          </p:cNvSpPr>
          <p:nvPr>
            <p:ph type="dt" sz="half" idx="14"/>
          </p:nvPr>
        </p:nvSpPr>
        <p:spPr/>
        <p:txBody>
          <a:bodyPr/>
          <a:lstStyle/>
          <a:p>
            <a:fld id="{99278ABB-9B54-4FF3-BC4F-AD49C467BFAF}" type="datetime1">
              <a:rPr lang="fi-FI" smtClean="0"/>
              <a:t>26.3.2024</a:t>
            </a:fld>
            <a:endParaRPr lang="fi-FI"/>
          </a:p>
        </p:txBody>
      </p:sp>
      <p:sp>
        <p:nvSpPr>
          <p:cNvPr id="21" name="Alatunnisteen paikkamerkki 20">
            <a:extLst>
              <a:ext uri="{FF2B5EF4-FFF2-40B4-BE49-F238E27FC236}">
                <a16:creationId xmlns:a16="http://schemas.microsoft.com/office/drawing/2014/main" id="{89D33559-35CE-6244-AFEA-34E4263E62E5}"/>
              </a:ext>
            </a:extLst>
          </p:cNvPr>
          <p:cNvSpPr>
            <a:spLocks noGrp="1"/>
          </p:cNvSpPr>
          <p:nvPr>
            <p:ph type="ftr" sz="quarter" idx="15"/>
          </p:nvPr>
        </p:nvSpPr>
        <p:spPr/>
        <p:txBody>
          <a:bodyPr/>
          <a:lstStyle/>
          <a:p>
            <a:r>
              <a:rPr lang="fi-FI"/>
              <a:t>Testitunniste</a:t>
            </a:r>
          </a:p>
        </p:txBody>
      </p:sp>
      <p:sp>
        <p:nvSpPr>
          <p:cNvPr id="22" name="Dian numeron paikkamerkki 21">
            <a:extLst>
              <a:ext uri="{FF2B5EF4-FFF2-40B4-BE49-F238E27FC236}">
                <a16:creationId xmlns:a16="http://schemas.microsoft.com/office/drawing/2014/main" id="{93EB959D-90FD-F444-B54F-CB32040AE4AE}"/>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732003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 ja graafi 2">
    <p:bg>
      <p:bgPr>
        <a:solidFill>
          <a:srgbClr val="652D92"/>
        </a:solidFill>
        <a:effectLst/>
      </p:bgPr>
    </p:bg>
    <p:spTree>
      <p:nvGrpSpPr>
        <p:cNvPr id="1" name=""/>
        <p:cNvGrpSpPr/>
        <p:nvPr/>
      </p:nvGrpSpPr>
      <p:grpSpPr>
        <a:xfrm>
          <a:off x="0" y="0"/>
          <a:ext cx="0" cy="0"/>
          <a:chOff x="0" y="0"/>
          <a:chExt cx="0" cy="0"/>
        </a:xfrm>
      </p:grpSpPr>
      <p:sp>
        <p:nvSpPr>
          <p:cNvPr id="22" name="Otsikko 1">
            <a:extLst>
              <a:ext uri="{FF2B5EF4-FFF2-40B4-BE49-F238E27FC236}">
                <a16:creationId xmlns:a16="http://schemas.microsoft.com/office/drawing/2014/main" id="{A6E1FE9D-2F77-004E-B5D7-FBB1D1E1BDA5}"/>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
        <p:nvSpPr>
          <p:cNvPr id="14" name="Sisällön paikkamerkki 2">
            <a:extLst>
              <a:ext uri="{FF2B5EF4-FFF2-40B4-BE49-F238E27FC236}">
                <a16:creationId xmlns:a16="http://schemas.microsoft.com/office/drawing/2014/main" id="{5EC1CD9C-548F-5E43-AAE8-1F561B07CD54}"/>
              </a:ext>
            </a:extLst>
          </p:cNvPr>
          <p:cNvSpPr>
            <a:spLocks noGrp="1"/>
          </p:cNvSpPr>
          <p:nvPr>
            <p:ph idx="15"/>
          </p:nvPr>
        </p:nvSpPr>
        <p:spPr>
          <a:xfrm>
            <a:off x="6210300" y="1521939"/>
            <a:ext cx="5637212" cy="479445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a:t>Lisää kaavio</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E4312737-D1FC-4258-B91D-4014D5E01A07}"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Alatunnisteen paikkamerkki 1">
            <a:extLst>
              <a:ext uri="{FF2B5EF4-FFF2-40B4-BE49-F238E27FC236}">
                <a16:creationId xmlns:a16="http://schemas.microsoft.com/office/drawing/2014/main" id="{DDAC6CD9-6834-A44F-87FD-CDC145C3168E}"/>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213920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 ja graafi 3">
    <p:bg>
      <p:bgPr>
        <a:solidFill>
          <a:srgbClr val="67686A"/>
        </a:solidFill>
        <a:effectLst/>
      </p:bgPr>
    </p:bg>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5A3CF416-1A49-794C-991E-F68E5FE5949B}"/>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
        <p:nvSpPr>
          <p:cNvPr id="15" name="Sisällön paikkamerkki 2">
            <a:extLst>
              <a:ext uri="{FF2B5EF4-FFF2-40B4-BE49-F238E27FC236}">
                <a16:creationId xmlns:a16="http://schemas.microsoft.com/office/drawing/2014/main" id="{A33D0261-1C3F-D649-A3C3-57401EAF321F}"/>
              </a:ext>
            </a:extLst>
          </p:cNvPr>
          <p:cNvSpPr>
            <a:spLocks noGrp="1"/>
          </p:cNvSpPr>
          <p:nvPr>
            <p:ph idx="15"/>
          </p:nvPr>
        </p:nvSpPr>
        <p:spPr>
          <a:xfrm>
            <a:off x="6210300" y="1521939"/>
            <a:ext cx="5637212" cy="479445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a:t>Lisää kaavio</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47AC9E1C-9BB3-4FCB-8E76-6074FFBB7D62}"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Alatunnisteen paikkamerkki 1">
            <a:extLst>
              <a:ext uri="{FF2B5EF4-FFF2-40B4-BE49-F238E27FC236}">
                <a16:creationId xmlns:a16="http://schemas.microsoft.com/office/drawing/2014/main" id="{3D075C51-55D3-2A4B-BC5E-DBFE224669FE}"/>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2990860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ja sisältö 1">
    <p:bg>
      <p:bgPr>
        <a:solidFill>
          <a:srgbClr val="23408F"/>
        </a:solid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DB652E0D-7C7B-E042-9761-2B89A4169349}"/>
              </a:ext>
            </a:extLst>
          </p:cNvPr>
          <p:cNvPicPr>
            <a:picLocks noChangeAspect="1"/>
          </p:cNvPicPr>
          <p:nvPr userDrawn="1"/>
        </p:nvPicPr>
        <p:blipFill rotWithShape="1">
          <a:blip r:embed="rId2"/>
          <a:srcRect l="11111" r="1398"/>
          <a:stretch/>
        </p:blipFill>
        <p:spPr>
          <a:xfrm>
            <a:off x="1" y="0"/>
            <a:ext cx="6000108" cy="6858000"/>
          </a:xfrm>
          <a:prstGeom prst="rect">
            <a:avLst/>
          </a:prstGeom>
        </p:spPr>
      </p:pic>
      <p:grpSp>
        <p:nvGrpSpPr>
          <p:cNvPr id="3" name="Logo"/>
          <p:cNvGrpSpPr/>
          <p:nvPr userDrawn="1"/>
        </p:nvGrpSpPr>
        <p:grpSpPr>
          <a:xfrm>
            <a:off x="575052" y="529409"/>
            <a:ext cx="446731" cy="634281"/>
            <a:chOff x="575052" y="529409"/>
            <a:chExt cx="446731" cy="634281"/>
          </a:xfrm>
          <a:solidFill>
            <a:schemeClr val="tx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6" name="Sisällön paikkamerkki 2">
            <a:extLst>
              <a:ext uri="{FF2B5EF4-FFF2-40B4-BE49-F238E27FC236}">
                <a16:creationId xmlns:a16="http://schemas.microsoft.com/office/drawing/2014/main" id="{409E61E1-ABDE-AF4F-800B-F36657E54AF9}"/>
              </a:ext>
            </a:extLst>
          </p:cNvPr>
          <p:cNvSpPr>
            <a:spLocks noGrp="1"/>
          </p:cNvSpPr>
          <p:nvPr userDrawn="1">
            <p:ph idx="1"/>
          </p:nvPr>
        </p:nvSpPr>
        <p:spPr>
          <a:xfrm>
            <a:off x="6210300" y="1544320"/>
            <a:ext cx="5637212" cy="4772072"/>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Otsikko 1">
            <a:extLst>
              <a:ext uri="{FF2B5EF4-FFF2-40B4-BE49-F238E27FC236}">
                <a16:creationId xmlns:a16="http://schemas.microsoft.com/office/drawing/2014/main" id="{1BB40802-560E-6149-BBDE-7C4AA12F8D8C}"/>
              </a:ext>
            </a:extLst>
          </p:cNvPr>
          <p:cNvSpPr>
            <a:spLocks noGrp="1"/>
          </p:cNvSpPr>
          <p:nvPr userDrawn="1">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Tree>
    <p:extLst>
      <p:ext uri="{BB962C8B-B14F-4D97-AF65-F5344CB8AC3E}">
        <p14:creationId xmlns:p14="http://schemas.microsoft.com/office/powerpoint/2010/main" val="2198728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ja sisältö 2">
    <p:bg>
      <p:bgPr>
        <a:solidFill>
          <a:srgbClr val="662D91"/>
        </a:solidFill>
        <a:effectLst/>
      </p:bgPr>
    </p:bg>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622970E6-0DB7-1546-A730-947A6B29F0C4}"/>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
        <p:nvSpPr>
          <p:cNvPr id="15" name="Sisällön paikkamerkki 2">
            <a:extLst>
              <a:ext uri="{FF2B5EF4-FFF2-40B4-BE49-F238E27FC236}">
                <a16:creationId xmlns:a16="http://schemas.microsoft.com/office/drawing/2014/main" id="{59D4F4E7-4FCE-AC4C-A913-CFC29F4A7051}"/>
              </a:ext>
            </a:extLst>
          </p:cNvPr>
          <p:cNvSpPr>
            <a:spLocks noGrp="1"/>
          </p:cNvSpPr>
          <p:nvPr>
            <p:ph idx="1"/>
          </p:nvPr>
        </p:nvSpPr>
        <p:spPr>
          <a:xfrm>
            <a:off x="6210300" y="1544320"/>
            <a:ext cx="5637212" cy="4772072"/>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a:extLst>
              <a:ext uri="{FF2B5EF4-FFF2-40B4-BE49-F238E27FC236}">
                <a16:creationId xmlns:a16="http://schemas.microsoft.com/office/drawing/2014/main" id="{B3BD53FC-23C7-D843-964F-4830C6A72FDE}"/>
              </a:ext>
            </a:extLst>
          </p:cNvPr>
          <p:cNvPicPr>
            <a:picLocks noChangeAspect="1"/>
          </p:cNvPicPr>
          <p:nvPr userDrawn="1"/>
        </p:nvPicPr>
        <p:blipFill rotWithShape="1">
          <a:blip r:embed="rId2"/>
          <a:srcRect r="12509"/>
          <a:stretch/>
        </p:blipFill>
        <p:spPr>
          <a:xfrm>
            <a:off x="0" y="0"/>
            <a:ext cx="6000108"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a:xfrm>
            <a:off x="575052" y="529409"/>
            <a:ext cx="446731" cy="634281"/>
            <a:chOff x="575052" y="529409"/>
            <a:chExt cx="446731" cy="634281"/>
          </a:xfrm>
          <a:solidFill>
            <a:schemeClr val="tx1"/>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377728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 ja sisältö 3">
    <p:bg>
      <p:bgPr>
        <a:solidFill>
          <a:srgbClr val="67686A"/>
        </a:solidFill>
        <a:effectLst/>
      </p:bgPr>
    </p:bg>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3A3598B7-5A5E-574E-B984-576868F9D121}"/>
              </a:ext>
            </a:extLst>
          </p:cNvPr>
          <p:cNvSpPr>
            <a:spLocks noGrp="1"/>
          </p:cNvSpPr>
          <p:nvPr userDrawn="1">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
        <p:nvSpPr>
          <p:cNvPr id="15" name="Sisällön paikkamerkki 2">
            <a:extLst>
              <a:ext uri="{FF2B5EF4-FFF2-40B4-BE49-F238E27FC236}">
                <a16:creationId xmlns:a16="http://schemas.microsoft.com/office/drawing/2014/main" id="{57AB2E86-322E-354B-A41B-15F977BE0B29}"/>
              </a:ext>
            </a:extLst>
          </p:cNvPr>
          <p:cNvSpPr>
            <a:spLocks noGrp="1"/>
          </p:cNvSpPr>
          <p:nvPr userDrawn="1">
            <p:ph idx="1"/>
          </p:nvPr>
        </p:nvSpPr>
        <p:spPr>
          <a:xfrm>
            <a:off x="6210300" y="1544320"/>
            <a:ext cx="5637212" cy="4772072"/>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a:extLst>
              <a:ext uri="{FF2B5EF4-FFF2-40B4-BE49-F238E27FC236}">
                <a16:creationId xmlns:a16="http://schemas.microsoft.com/office/drawing/2014/main" id="{A39057EF-E037-D747-BBEE-279328526204}"/>
              </a:ext>
            </a:extLst>
          </p:cNvPr>
          <p:cNvPicPr>
            <a:picLocks noChangeAspect="1"/>
          </p:cNvPicPr>
          <p:nvPr userDrawn="1"/>
        </p:nvPicPr>
        <p:blipFill rotWithShape="1">
          <a:blip r:embed="rId2"/>
          <a:srcRect l="11111" r="1398"/>
          <a:stretch/>
        </p:blipFill>
        <p:spPr>
          <a:xfrm>
            <a:off x="0" y="0"/>
            <a:ext cx="6000108" cy="6858000"/>
          </a:xfrm>
          <a:prstGeom prst="rect">
            <a:avLst/>
          </a:prstGeom>
        </p:spPr>
      </p:pic>
      <p:grpSp>
        <p:nvGrpSpPr>
          <p:cNvPr id="3" name="Logo"/>
          <p:cNvGrpSpPr/>
          <p:nvPr userDrawn="1"/>
        </p:nvGrpSpPr>
        <p:grpSpPr>
          <a:xfrm>
            <a:off x="575052" y="529409"/>
            <a:ext cx="446731" cy="634281"/>
            <a:chOff x="575052" y="529409"/>
            <a:chExt cx="446731" cy="634281"/>
          </a:xfrm>
          <a:solidFill>
            <a:schemeClr val="tx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80825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veä 1">
    <p:bg>
      <p:bgPr>
        <a:solidFill>
          <a:srgbClr val="23408E"/>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fi-FI" noProof="0"/>
          </a:p>
        </p:txBody>
      </p:sp>
      <p:sp>
        <p:nvSpPr>
          <p:cNvPr id="12" name="Sisällön paikkamerkki 11">
            <a:extLst>
              <a:ext uri="{FF2B5EF4-FFF2-40B4-BE49-F238E27FC236}">
                <a16:creationId xmlns:a16="http://schemas.microsoft.com/office/drawing/2014/main" id="{951A089C-5C9C-C94C-83B9-3E8D30352B51}"/>
              </a:ext>
            </a:extLst>
          </p:cNvPr>
          <p:cNvSpPr>
            <a:spLocks noGrp="1"/>
          </p:cNvSpPr>
          <p:nvPr>
            <p:ph sz="quarter" idx="14"/>
          </p:nvPr>
        </p:nvSpPr>
        <p:spPr>
          <a:xfrm>
            <a:off x="1558925" y="1592263"/>
            <a:ext cx="10288588" cy="428466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7F581906-DFA1-4CFF-909D-0157200839EE}"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1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905B9579-A41C-8240-92E6-18544EFF9252}"/>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2499455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veä 2">
    <p:bg>
      <p:bgPr>
        <a:solidFill>
          <a:srgbClr val="652D9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Sisällön paikkamerkki 11">
            <a:extLst>
              <a:ext uri="{FF2B5EF4-FFF2-40B4-BE49-F238E27FC236}">
                <a16:creationId xmlns:a16="http://schemas.microsoft.com/office/drawing/2014/main" id="{C51FB890-5D7B-254A-A01A-B895EAB4AA3D}"/>
              </a:ext>
            </a:extLst>
          </p:cNvPr>
          <p:cNvSpPr>
            <a:spLocks noGrp="1"/>
          </p:cNvSpPr>
          <p:nvPr>
            <p:ph sz="quarter" idx="14"/>
          </p:nvPr>
        </p:nvSpPr>
        <p:spPr>
          <a:xfrm>
            <a:off x="1558925" y="1592263"/>
            <a:ext cx="10288588" cy="428466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8BA9FA5F-2A59-401A-B9A3-51169DF1A27D}"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F33B4B5C-D42C-2A42-BD9F-9BAEFE14B8DE}"/>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321585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veä 3">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fi-FI" noProof="0"/>
          </a:p>
        </p:txBody>
      </p:sp>
      <p:sp>
        <p:nvSpPr>
          <p:cNvPr id="12" name="Sisällön paikkamerkki 11">
            <a:extLst>
              <a:ext uri="{FF2B5EF4-FFF2-40B4-BE49-F238E27FC236}">
                <a16:creationId xmlns:a16="http://schemas.microsoft.com/office/drawing/2014/main" id="{EAB9F54A-96BB-2D43-A560-C445DB851D3F}"/>
              </a:ext>
            </a:extLst>
          </p:cNvPr>
          <p:cNvSpPr>
            <a:spLocks noGrp="1"/>
          </p:cNvSpPr>
          <p:nvPr>
            <p:ph sz="quarter" idx="14"/>
          </p:nvPr>
        </p:nvSpPr>
        <p:spPr>
          <a:xfrm>
            <a:off x="1558925" y="1592263"/>
            <a:ext cx="10288588" cy="428466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0D4C72FD-FB42-44BD-8A84-09C4E697573A}" type="datetime1">
              <a:rPr lang="fi-FI" smtClean="0"/>
              <a:t>26.3.2024</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1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5B77F4E2-6610-BF47-A6C9-6A2988FC1A77}"/>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2575308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ilaatikot">
    <p:bg>
      <p:bgPr>
        <a:solidFill>
          <a:srgbClr val="2340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1054" y="389106"/>
            <a:ext cx="10282137" cy="1332690"/>
          </a:xfrm>
        </p:spPr>
        <p:txBody>
          <a:bodyPr/>
          <a:lstStyle>
            <a:lvl1pPr algn="l">
              <a:defRPr>
                <a:solidFill>
                  <a:schemeClr val="bg1"/>
                </a:solidFill>
              </a:defRPr>
            </a:lvl1pPr>
          </a:lstStyle>
          <a:p>
            <a:r>
              <a:rPr lang="fi-FI" noProof="0"/>
              <a:t>Lisää otsikko</a:t>
            </a:r>
          </a:p>
        </p:txBody>
      </p:sp>
      <p:sp>
        <p:nvSpPr>
          <p:cNvPr id="9" name="Text Placeholder 8"/>
          <p:cNvSpPr>
            <a:spLocks noGrp="1"/>
          </p:cNvSpPr>
          <p:nvPr>
            <p:ph type="body" sz="quarter" idx="13" hasCustomPrompt="1"/>
          </p:nvPr>
        </p:nvSpPr>
        <p:spPr>
          <a:xfrm>
            <a:off x="508000" y="1722438"/>
            <a:ext cx="2117725" cy="4425104"/>
          </a:xfrm>
          <a:solidFill>
            <a:srgbClr val="00AEEF"/>
          </a:solidFill>
        </p:spPr>
        <p:txBody>
          <a:bodyPr lIns="144000" tIns="252000"/>
          <a:lstStyle>
            <a:lvl1pPr marL="0" indent="0">
              <a:lnSpc>
                <a:spcPct val="100000"/>
              </a:lnSpc>
              <a:buNone/>
              <a:defRPr b="0">
                <a:solidFill>
                  <a:srgbClr val="000000"/>
                </a:solidFill>
                <a:latin typeface="+mj-lt"/>
              </a:defRPr>
            </a:lvl1pPr>
          </a:lstStyle>
          <a:p>
            <a:pPr lvl="0"/>
            <a:r>
              <a:rPr lang="fi-FI" noProof="0"/>
              <a:t>Muokkaa tekstiä </a:t>
            </a:r>
          </a:p>
        </p:txBody>
      </p:sp>
      <p:sp>
        <p:nvSpPr>
          <p:cNvPr id="12" name="Text Placeholder 8"/>
          <p:cNvSpPr>
            <a:spLocks noGrp="1"/>
          </p:cNvSpPr>
          <p:nvPr>
            <p:ph type="body" sz="quarter" idx="15" hasCustomPrompt="1"/>
          </p:nvPr>
        </p:nvSpPr>
        <p:spPr>
          <a:xfrm>
            <a:off x="2764817" y="1722438"/>
            <a:ext cx="2117725" cy="4425104"/>
          </a:xfrm>
          <a:solidFill>
            <a:srgbClr val="39B54A"/>
          </a:solidFill>
        </p:spPr>
        <p:txBody>
          <a:bodyPr lIns="144000" tIns="252000"/>
          <a:lstStyle>
            <a:lvl1pPr marL="0" indent="0">
              <a:lnSpc>
                <a:spcPct val="100000"/>
              </a:lnSpc>
              <a:buNone/>
              <a:defRPr b="0">
                <a:solidFill>
                  <a:srgbClr val="000000"/>
                </a:solidFill>
                <a:latin typeface="+mj-lt"/>
              </a:defRPr>
            </a:lvl1pPr>
          </a:lstStyle>
          <a:p>
            <a:pPr lvl="0"/>
            <a:r>
              <a:rPr lang="fi-FI" noProof="0"/>
              <a:t>Muokkaa tekstiä </a:t>
            </a:r>
          </a:p>
        </p:txBody>
      </p:sp>
      <p:sp>
        <p:nvSpPr>
          <p:cNvPr id="14" name="Text Placeholder 8"/>
          <p:cNvSpPr>
            <a:spLocks noGrp="1"/>
          </p:cNvSpPr>
          <p:nvPr>
            <p:ph type="body" sz="quarter" idx="17" hasCustomPrompt="1"/>
          </p:nvPr>
        </p:nvSpPr>
        <p:spPr>
          <a:xfrm>
            <a:off x="5021634" y="1722438"/>
            <a:ext cx="2117725" cy="4425104"/>
          </a:xfrm>
          <a:solidFill>
            <a:srgbClr val="FF94A7"/>
          </a:solidFill>
        </p:spPr>
        <p:txBody>
          <a:bodyPr lIns="144000" tIns="252000"/>
          <a:lstStyle>
            <a:lvl1pPr marL="0" indent="0">
              <a:lnSpc>
                <a:spcPct val="100000"/>
              </a:lnSpc>
              <a:buNone/>
              <a:defRPr b="0">
                <a:solidFill>
                  <a:srgbClr val="000000"/>
                </a:solidFill>
                <a:latin typeface="+mj-lt"/>
              </a:defRPr>
            </a:lvl1pPr>
          </a:lstStyle>
          <a:p>
            <a:pPr lvl="0"/>
            <a:r>
              <a:rPr lang="fi-FI" noProof="0"/>
              <a:t>Muokkaa tekstiä </a:t>
            </a:r>
          </a:p>
        </p:txBody>
      </p:sp>
      <p:sp>
        <p:nvSpPr>
          <p:cNvPr id="16" name="Text Placeholder 8"/>
          <p:cNvSpPr>
            <a:spLocks noGrp="1"/>
          </p:cNvSpPr>
          <p:nvPr>
            <p:ph type="body" sz="quarter" idx="19" hasCustomPrompt="1"/>
          </p:nvPr>
        </p:nvSpPr>
        <p:spPr>
          <a:xfrm>
            <a:off x="7307635" y="1722438"/>
            <a:ext cx="2117725" cy="4425104"/>
          </a:xfrm>
          <a:solidFill>
            <a:srgbClr val="C49A6C"/>
          </a:solidFill>
        </p:spPr>
        <p:txBody>
          <a:bodyPr lIns="144000" tIns="252000"/>
          <a:lstStyle>
            <a:lvl1pPr marL="0" indent="0">
              <a:lnSpc>
                <a:spcPct val="100000"/>
              </a:lnSpc>
              <a:buNone/>
              <a:defRPr b="0">
                <a:solidFill>
                  <a:srgbClr val="000000"/>
                </a:solidFill>
                <a:latin typeface="+mj-lt"/>
              </a:defRPr>
            </a:lvl1pPr>
          </a:lstStyle>
          <a:p>
            <a:pPr lvl="0"/>
            <a:r>
              <a:rPr lang="fi-FI" noProof="0"/>
              <a:t>Muokkaa tekstiä </a:t>
            </a:r>
          </a:p>
        </p:txBody>
      </p:sp>
      <p:sp>
        <p:nvSpPr>
          <p:cNvPr id="18" name="Text Placeholder 8"/>
          <p:cNvSpPr>
            <a:spLocks noGrp="1"/>
          </p:cNvSpPr>
          <p:nvPr>
            <p:ph type="body" sz="quarter" idx="21" hasCustomPrompt="1"/>
          </p:nvPr>
        </p:nvSpPr>
        <p:spPr>
          <a:xfrm>
            <a:off x="9574180" y="1722438"/>
            <a:ext cx="2117725" cy="4425104"/>
          </a:xfrm>
          <a:solidFill>
            <a:srgbClr val="4BBCA9"/>
          </a:solidFill>
        </p:spPr>
        <p:txBody>
          <a:bodyPr lIns="144000" tIns="252000"/>
          <a:lstStyle>
            <a:lvl1pPr marL="0" indent="0">
              <a:lnSpc>
                <a:spcPct val="100000"/>
              </a:lnSpc>
              <a:buNone/>
              <a:defRPr b="0">
                <a:solidFill>
                  <a:srgbClr val="000000"/>
                </a:solidFill>
                <a:latin typeface="+mj-lt"/>
              </a:defRPr>
            </a:lvl1pPr>
          </a:lstStyle>
          <a:p>
            <a:pPr lvl="0"/>
            <a:r>
              <a:rPr lang="fi-FI" noProof="0"/>
              <a:t>Muokkaa tekstiä </a:t>
            </a:r>
          </a:p>
        </p:txBody>
      </p:sp>
      <p:grpSp>
        <p:nvGrpSpPr>
          <p:cNvPr id="30"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FFF"/>
          </a:solidFill>
        </p:grpSpPr>
        <p:sp>
          <p:nvSpPr>
            <p:cNvPr id="31"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6" name="Päivämäärän paikkamerkki 5">
            <a:extLst>
              <a:ext uri="{FF2B5EF4-FFF2-40B4-BE49-F238E27FC236}">
                <a16:creationId xmlns:a16="http://schemas.microsoft.com/office/drawing/2014/main" id="{8B4A8B9A-1B81-FF4D-8727-C49840616DD8}"/>
              </a:ext>
            </a:extLst>
          </p:cNvPr>
          <p:cNvSpPr>
            <a:spLocks noGrp="1"/>
          </p:cNvSpPr>
          <p:nvPr>
            <p:ph type="dt" sz="half" idx="22"/>
          </p:nvPr>
        </p:nvSpPr>
        <p:spPr/>
        <p:txBody>
          <a:bodyPr/>
          <a:lstStyle/>
          <a:p>
            <a:fld id="{152B7E1C-357B-4006-AC42-2A8FBF697694}" type="datetime1">
              <a:rPr lang="fi-FI" smtClean="0"/>
              <a:t>26.3.2024</a:t>
            </a:fld>
            <a:endParaRPr lang="fi-FI"/>
          </a:p>
        </p:txBody>
      </p:sp>
      <p:sp>
        <p:nvSpPr>
          <p:cNvPr id="7" name="Alatunnisteen paikkamerkki 6">
            <a:extLst>
              <a:ext uri="{FF2B5EF4-FFF2-40B4-BE49-F238E27FC236}">
                <a16:creationId xmlns:a16="http://schemas.microsoft.com/office/drawing/2014/main" id="{ABECC4AB-A35E-0C4B-A9FD-9255DAC855A7}"/>
              </a:ext>
            </a:extLst>
          </p:cNvPr>
          <p:cNvSpPr>
            <a:spLocks noGrp="1"/>
          </p:cNvSpPr>
          <p:nvPr>
            <p:ph type="ftr" sz="quarter" idx="23"/>
          </p:nvPr>
        </p:nvSpPr>
        <p:spPr/>
        <p:txBody>
          <a:bodyPr/>
          <a:lstStyle/>
          <a:p>
            <a:r>
              <a:rPr lang="fi-FI"/>
              <a:t>Testitunniste</a:t>
            </a:r>
          </a:p>
        </p:txBody>
      </p:sp>
      <p:sp>
        <p:nvSpPr>
          <p:cNvPr id="13" name="Dian numeron paikkamerkki 12">
            <a:extLst>
              <a:ext uri="{FF2B5EF4-FFF2-40B4-BE49-F238E27FC236}">
                <a16:creationId xmlns:a16="http://schemas.microsoft.com/office/drawing/2014/main" id="{73C50B28-E3E3-3B43-9DE2-9EF1CC663260}"/>
              </a:ext>
            </a:extLst>
          </p:cNvPr>
          <p:cNvSpPr>
            <a:spLocks noGrp="1"/>
          </p:cNvSpPr>
          <p:nvPr>
            <p:ph type="sldNum" sz="quarter" idx="24"/>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708359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1">
    <p:bg>
      <p:bgPr>
        <a:solidFill>
          <a:srgbClr val="23408F"/>
        </a:solidFill>
        <a:effectLst/>
      </p:bgPr>
    </p:bg>
    <p:spTree>
      <p:nvGrpSpPr>
        <p:cNvPr id="1" name=""/>
        <p:cNvGrpSpPr/>
        <p:nvPr/>
      </p:nvGrpSpPr>
      <p:grpSpPr>
        <a:xfrm>
          <a:off x="0" y="0"/>
          <a:ext cx="0" cy="0"/>
          <a:chOff x="0" y="0"/>
          <a:chExt cx="0" cy="0"/>
        </a:xfrm>
      </p:grpSpPr>
      <p:grpSp>
        <p:nvGrpSpPr>
          <p:cNvPr id="28" name="Logo" descr="Oulun yliopiston logo"/>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85818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kuvalla 2">
    <p:bg>
      <p:bgPr>
        <a:solidFill>
          <a:srgbClr val="4BBC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1">
              <a:lumMod val="85000"/>
            </a:schemeClr>
          </a:solidFill>
        </p:spPr>
        <p:txBody>
          <a:bodyPr anchor="ctr" anchorCtr="0"/>
          <a:lstStyle>
            <a:lvl1pPr marL="0" indent="0" algn="ctr">
              <a:buNone/>
              <a:defRPr/>
            </a:lvl1pPr>
          </a:lstStyle>
          <a:p>
            <a:r>
              <a:rPr lang="en-US" noProof="0"/>
              <a:t>Click icon to add picture</a:t>
            </a:r>
            <a:endParaRPr lang="fi-FI" noProof="0"/>
          </a:p>
        </p:txBody>
      </p:sp>
      <p:grpSp>
        <p:nvGrpSpPr>
          <p:cNvPr id="29" name="Sät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8" name="Päivämäärän paikkamerkki 7">
            <a:extLst>
              <a:ext uri="{FF2B5EF4-FFF2-40B4-BE49-F238E27FC236}">
                <a16:creationId xmlns:a16="http://schemas.microsoft.com/office/drawing/2014/main" id="{35AC5D3C-37C0-2148-95F3-62ECD4523829}"/>
              </a:ext>
            </a:extLst>
          </p:cNvPr>
          <p:cNvSpPr>
            <a:spLocks noGrp="1"/>
          </p:cNvSpPr>
          <p:nvPr>
            <p:ph type="dt" sz="half" idx="14"/>
          </p:nvPr>
        </p:nvSpPr>
        <p:spPr/>
        <p:txBody>
          <a:bodyPr/>
          <a:lstStyle/>
          <a:p>
            <a:fld id="{C5377BFF-CAC8-4DA0-A249-FBB72FEE455E}" type="datetime1">
              <a:rPr lang="fi-FI" smtClean="0"/>
              <a:t>26.3.2024</a:t>
            </a:fld>
            <a:endParaRPr lang="fi-FI"/>
          </a:p>
        </p:txBody>
      </p:sp>
      <p:sp>
        <p:nvSpPr>
          <p:cNvPr id="9" name="Alatunnisteen paikkamerkki 8">
            <a:extLst>
              <a:ext uri="{FF2B5EF4-FFF2-40B4-BE49-F238E27FC236}">
                <a16:creationId xmlns:a16="http://schemas.microsoft.com/office/drawing/2014/main" id="{D470B67B-A6CB-1846-8D3F-CE5AC61630F3}"/>
              </a:ext>
            </a:extLst>
          </p:cNvPr>
          <p:cNvSpPr>
            <a:spLocks noGrp="1"/>
          </p:cNvSpPr>
          <p:nvPr>
            <p:ph type="ftr" sz="quarter" idx="15"/>
          </p:nvPr>
        </p:nvSpPr>
        <p:spPr/>
        <p:txBody>
          <a:bodyPr/>
          <a:lstStyle/>
          <a:p>
            <a:r>
              <a:rPr lang="fi-FI"/>
              <a:t>Testitunniste</a:t>
            </a:r>
          </a:p>
        </p:txBody>
      </p:sp>
      <p:sp>
        <p:nvSpPr>
          <p:cNvPr id="13" name="Dian numeron paikkamerkki 12">
            <a:extLst>
              <a:ext uri="{FF2B5EF4-FFF2-40B4-BE49-F238E27FC236}">
                <a16:creationId xmlns:a16="http://schemas.microsoft.com/office/drawing/2014/main" id="{16793E01-5E8F-4C41-BCBF-4E99F8C3ADD0}"/>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1868474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662D91"/>
        </a:solidFill>
        <a:effectLst/>
      </p:bgPr>
    </p:bg>
    <p:spTree>
      <p:nvGrpSpPr>
        <p:cNvPr id="1" name=""/>
        <p:cNvGrpSpPr/>
        <p:nvPr/>
      </p:nvGrpSpPr>
      <p:grpSpPr>
        <a:xfrm>
          <a:off x="0" y="0"/>
          <a:ext cx="0" cy="0"/>
          <a:chOff x="0" y="0"/>
          <a:chExt cx="0" cy="0"/>
        </a:xfrm>
      </p:grpSpPr>
      <p:grpSp>
        <p:nvGrpSpPr>
          <p:cNvPr id="28" name="Logo" descr="Oulun yliopiston logo"/>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655436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rgbClr val="67686A"/>
        </a:solidFill>
        <a:effectLst/>
      </p:bgPr>
    </p:bg>
    <p:spTree>
      <p:nvGrpSpPr>
        <p:cNvPr id="1" name=""/>
        <p:cNvGrpSpPr/>
        <p:nvPr/>
      </p:nvGrpSpPr>
      <p:grpSpPr>
        <a:xfrm>
          <a:off x="0" y="0"/>
          <a:ext cx="0" cy="0"/>
          <a:chOff x="0" y="0"/>
          <a:chExt cx="0" cy="0"/>
        </a:xfrm>
      </p:grpSpPr>
      <p:grpSp>
        <p:nvGrpSpPr>
          <p:cNvPr id="1036" name="Logo" descr="Oulun yliopiston logo"/>
          <p:cNvGrpSpPr/>
          <p:nvPr userDrawn="1"/>
        </p:nvGrpSpPr>
        <p:grpSpPr bwMode="black">
          <a:xfrm>
            <a:off x="4463854" y="734641"/>
            <a:ext cx="3243719" cy="5266907"/>
            <a:chOff x="4463854" y="734641"/>
            <a:chExt cx="3243719" cy="5266907"/>
          </a:xfrm>
        </p:grpSpPr>
        <p:sp>
          <p:nvSpPr>
            <p:cNvPr id="7"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4"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5"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7"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8"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9"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0"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1"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2"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3"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4"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7782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kuvalla 4">
    <p:bg>
      <p:bgPr>
        <a:solidFill>
          <a:srgbClr val="4BBC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a:noFill/>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pic>
        <p:nvPicPr>
          <p:cNvPr id="19" name="Kuva 18">
            <a:extLst>
              <a:ext uri="{FF2B5EF4-FFF2-40B4-BE49-F238E27FC236}">
                <a16:creationId xmlns:a16="http://schemas.microsoft.com/office/drawing/2014/main" id="{9C45226E-0903-274D-8A8E-9A86011A2ACF}"/>
              </a:ext>
              <a:ext uri="{C183D7F6-B498-43B3-948B-1728B52AA6E4}">
                <adec:decorative xmlns:adec="http://schemas.microsoft.com/office/drawing/2017/decorative" val="1"/>
              </a:ext>
            </a:extLst>
          </p:cNvPr>
          <p:cNvPicPr>
            <a:picLocks noChangeAspect="1"/>
          </p:cNvPicPr>
          <p:nvPr userDrawn="1"/>
        </p:nvPicPr>
        <p:blipFill rotWithShape="1">
          <a:blip r:embed="rId2"/>
          <a:srcRect l="9079" r="3632"/>
          <a:stretch/>
        </p:blipFill>
        <p:spPr>
          <a:xfrm>
            <a:off x="6205590" y="0"/>
            <a:ext cx="5986409" cy="6858000"/>
          </a:xfrm>
          <a:prstGeom prst="rect">
            <a:avLst/>
          </a:prstGeom>
        </p:spPr>
      </p:pic>
      <p:grpSp>
        <p:nvGrpSpPr>
          <p:cNvPr id="29" name="Sät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FFF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8" name="Päivämäärän paikkamerkki 7">
            <a:extLst>
              <a:ext uri="{FF2B5EF4-FFF2-40B4-BE49-F238E27FC236}">
                <a16:creationId xmlns:a16="http://schemas.microsoft.com/office/drawing/2014/main" id="{606518DD-4A0B-374A-B95A-B2D70E8597A0}"/>
              </a:ext>
            </a:extLst>
          </p:cNvPr>
          <p:cNvSpPr>
            <a:spLocks noGrp="1"/>
          </p:cNvSpPr>
          <p:nvPr>
            <p:ph type="dt" sz="half" idx="10"/>
          </p:nvPr>
        </p:nvSpPr>
        <p:spPr/>
        <p:txBody>
          <a:bodyPr/>
          <a:lstStyle/>
          <a:p>
            <a:fld id="{EC4EB56D-EBC8-47F4-80C1-2DF9EDE543AC}" type="datetime1">
              <a:rPr lang="fi-FI" smtClean="0"/>
              <a:t>26.3.2024</a:t>
            </a:fld>
            <a:endParaRPr lang="fi-FI"/>
          </a:p>
        </p:txBody>
      </p:sp>
      <p:sp>
        <p:nvSpPr>
          <p:cNvPr id="9" name="Alatunnisteen paikkamerkki 8">
            <a:extLst>
              <a:ext uri="{FF2B5EF4-FFF2-40B4-BE49-F238E27FC236}">
                <a16:creationId xmlns:a16="http://schemas.microsoft.com/office/drawing/2014/main" id="{37FD2FCA-366A-6C47-860B-189836295C0F}"/>
              </a:ext>
            </a:extLst>
          </p:cNvPr>
          <p:cNvSpPr>
            <a:spLocks noGrp="1"/>
          </p:cNvSpPr>
          <p:nvPr>
            <p:ph type="ftr" sz="quarter" idx="11"/>
          </p:nvPr>
        </p:nvSpPr>
        <p:spPr/>
        <p:txBody>
          <a:bodyPr/>
          <a:lstStyle/>
          <a:p>
            <a:r>
              <a:rPr lang="fi-FI"/>
              <a:t>Testitunniste</a:t>
            </a:r>
          </a:p>
        </p:txBody>
      </p:sp>
      <p:sp>
        <p:nvSpPr>
          <p:cNvPr id="13" name="Dian numeron paikkamerkki 12">
            <a:extLst>
              <a:ext uri="{FF2B5EF4-FFF2-40B4-BE49-F238E27FC236}">
                <a16:creationId xmlns:a16="http://schemas.microsoft.com/office/drawing/2014/main" id="{54512610-0643-F246-8937-6F8D3CA19348}"/>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360281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kuvalla 3">
    <p:bg>
      <p:bgPr>
        <a:solidFill>
          <a:srgbClr val="BCBDC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0300" y="2830749"/>
            <a:ext cx="5762018" cy="2071991"/>
          </a:xfrm>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6210300"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pic>
        <p:nvPicPr>
          <p:cNvPr id="7" name="Kuva 6">
            <a:extLst>
              <a:ext uri="{FF2B5EF4-FFF2-40B4-BE49-F238E27FC236}">
                <a16:creationId xmlns:a16="http://schemas.microsoft.com/office/drawing/2014/main" id="{3B7F70E5-9CE7-D242-B850-9B7935C88871}"/>
              </a:ext>
              <a:ext uri="{C183D7F6-B498-43B3-948B-1728B52AA6E4}">
                <adec:decorative xmlns:adec="http://schemas.microsoft.com/office/drawing/2017/decorative" val="1"/>
              </a:ext>
            </a:extLst>
          </p:cNvPr>
          <p:cNvPicPr>
            <a:picLocks noChangeAspect="1"/>
          </p:cNvPicPr>
          <p:nvPr userDrawn="1"/>
        </p:nvPicPr>
        <p:blipFill rotWithShape="1">
          <a:blip r:embed="rId2"/>
          <a:srcRect l="5747" r="6763"/>
          <a:stretch/>
        </p:blipFill>
        <p:spPr>
          <a:xfrm>
            <a:off x="0" y="0"/>
            <a:ext cx="6000108" cy="6858000"/>
          </a:xfrm>
          <a:prstGeom prst="rect">
            <a:avLst/>
          </a:prstGeom>
        </p:spPr>
      </p:pic>
      <p:grpSp>
        <p:nvGrpSpPr>
          <p:cNvPr id="29" name="Säteet">
            <a:extLst>
              <a:ext uri="{C183D7F6-B498-43B3-948B-1728B52AA6E4}">
                <adec:decorative xmlns:adec="http://schemas.microsoft.com/office/drawing/2017/decorative" val="1"/>
              </a:ext>
            </a:extLst>
          </p:cNvPr>
          <p:cNvGrpSpPr/>
          <p:nvPr userDrawn="1"/>
        </p:nvGrpSpPr>
        <p:grpSpPr>
          <a:xfrm>
            <a:off x="7911180" y="1369641"/>
            <a:ext cx="2360259" cy="1030029"/>
            <a:chOff x="1980609" y="1369641"/>
            <a:chExt cx="2360259" cy="1030029"/>
          </a:xfrm>
          <a:solidFill>
            <a:srgbClr val="FFFF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29552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 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2"/>
                </a:solidFill>
              </a:defRPr>
            </a:lvl1pPr>
          </a:lstStyle>
          <a:p>
            <a:r>
              <a:rPr lang="fi-FI"/>
              <a:t>Lisää otsikko</a:t>
            </a:r>
          </a:p>
        </p:txBody>
      </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Lisää alaotsikko</a:t>
            </a:r>
          </a:p>
        </p:txBody>
      </p:sp>
      <p:grpSp>
        <p:nvGrpSpPr>
          <p:cNvPr id="4" name="Säteet">
            <a:extLs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rgbClr val="01AEEF"/>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5A4BE703-EF51-7D44-8E0F-8E3FEBB877A4}"/>
              </a:ext>
            </a:extLst>
          </p:cNvPr>
          <p:cNvSpPr>
            <a:spLocks noGrp="1"/>
          </p:cNvSpPr>
          <p:nvPr>
            <p:ph type="dt" sz="half" idx="10"/>
          </p:nvPr>
        </p:nvSpPr>
        <p:spPr/>
        <p:txBody>
          <a:bodyPr/>
          <a:lstStyle/>
          <a:p>
            <a:fld id="{25C0C0D2-94CD-45F8-9100-CDC49FE10BC3}" type="datetime1">
              <a:rPr lang="fi-FI" smtClean="0"/>
              <a:t>26.3.2024</a:t>
            </a:fld>
            <a:endParaRPr lang="fi-FI"/>
          </a:p>
        </p:txBody>
      </p:sp>
      <p:sp>
        <p:nvSpPr>
          <p:cNvPr id="13" name="Dian numeron paikkamerkki 12">
            <a:extLst>
              <a:ext uri="{FF2B5EF4-FFF2-40B4-BE49-F238E27FC236}">
                <a16:creationId xmlns:a16="http://schemas.microsoft.com/office/drawing/2014/main" id="{BB5D6E17-BABA-9F48-8E39-6238D2774B87}"/>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14" name="Alatunnisteen paikkamerkki 13">
            <a:extLst>
              <a:ext uri="{FF2B5EF4-FFF2-40B4-BE49-F238E27FC236}">
                <a16:creationId xmlns:a16="http://schemas.microsoft.com/office/drawing/2014/main" id="{C7832556-8166-254C-A19F-B185822118B0}"/>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03872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chemeClr val="accent4"/>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1"/>
                </a:solidFill>
              </a:defRPr>
            </a:lvl1pPr>
          </a:lstStyle>
          <a:p>
            <a:r>
              <a:rPr lang="fi-FI"/>
              <a:t>Lisää otsikko</a:t>
            </a:r>
          </a:p>
        </p:txBody>
      </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Lisää alaotsikko</a:t>
            </a:r>
          </a:p>
        </p:txBody>
      </p:sp>
      <p:grpSp>
        <p:nvGrpSpPr>
          <p:cNvPr id="4" name="Säteet">
            <a:extLs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2DBFBCBF-1951-484A-A7D0-B97733E4F891}"/>
              </a:ext>
              <a:ext uri="{C183D7F6-B498-43B3-948B-1728B52AA6E4}">
                <adec:decorative xmlns:adec="http://schemas.microsoft.com/office/drawing/2017/decorative" val="1"/>
              </a:ext>
            </a:extLst>
          </p:cNvPr>
          <p:cNvSpPr>
            <a:spLocks noGrp="1"/>
          </p:cNvSpPr>
          <p:nvPr>
            <p:ph type="dt" sz="half" idx="10"/>
          </p:nvPr>
        </p:nvSpPr>
        <p:spPr/>
        <p:txBody>
          <a:bodyPr/>
          <a:lstStyle/>
          <a:p>
            <a:fld id="{F9EDB21A-97FB-4B30-862D-09A39EF04472}" type="datetime1">
              <a:rPr lang="fi-FI" smtClean="0"/>
              <a:t>26.3.2024</a:t>
            </a:fld>
            <a:endParaRPr lang="fi-FI"/>
          </a:p>
        </p:txBody>
      </p:sp>
      <p:sp>
        <p:nvSpPr>
          <p:cNvPr id="6" name="Dian numeron paikkamerkki 5">
            <a:extLst>
              <a:ext uri="{FF2B5EF4-FFF2-40B4-BE49-F238E27FC236}">
                <a16:creationId xmlns:a16="http://schemas.microsoft.com/office/drawing/2014/main" id="{BCFF0CB8-88A8-4743-B951-1F3DFAD64506}"/>
              </a:ext>
              <a:ext uri="{C183D7F6-B498-43B3-948B-1728B52AA6E4}">
                <adec:decorative xmlns:adec="http://schemas.microsoft.com/office/drawing/2017/decorative" val="1"/>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2C630A0F-9180-7B48-A5A9-FD157AE23BEA}"/>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56872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51151" y="578840"/>
            <a:ext cx="4536900" cy="3565321"/>
          </a:xfrm>
          <a:prstGeom prst="rect">
            <a:avLst/>
          </a:prstGeom>
        </p:spPr>
        <p:txBody>
          <a:bodyPr vert="horz" lIns="91440" tIns="45720" rIns="91440" bIns="45720" rtlCol="0" anchor="t" anchorCtr="0">
            <a:normAutofit/>
          </a:bodyPr>
          <a:lstStyle/>
          <a:p>
            <a:r>
              <a:rPr lang="fi-FI" noProof="0"/>
              <a:t>Otsikko tähän </a:t>
            </a:r>
            <a:br>
              <a:rPr lang="fi-FI" noProof="0"/>
            </a:br>
            <a:r>
              <a:rPr lang="fi-FI" noProof="0"/>
              <a:t>näin lyhyt on</a:t>
            </a:r>
            <a:br>
              <a:rPr lang="fi-FI" noProof="0"/>
            </a:br>
            <a:r>
              <a:rPr lang="fi-FI" noProof="0"/>
              <a:t>aina parempi</a:t>
            </a:r>
          </a:p>
        </p:txBody>
      </p:sp>
      <p:sp>
        <p:nvSpPr>
          <p:cNvPr id="3" name="Tekstin paikkamerkki 2"/>
          <p:cNvSpPr>
            <a:spLocks noGrp="1"/>
          </p:cNvSpPr>
          <p:nvPr>
            <p:ph type="body" idx="1"/>
          </p:nvPr>
        </p:nvSpPr>
        <p:spPr>
          <a:xfrm>
            <a:off x="6210300" y="579600"/>
            <a:ext cx="5637212" cy="5736792"/>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1566863" y="6436800"/>
            <a:ext cx="661027" cy="216000"/>
          </a:xfrm>
          <a:prstGeom prst="rect">
            <a:avLst/>
          </a:prstGeom>
        </p:spPr>
        <p:txBody>
          <a:bodyPr vert="horz" lIns="0" tIns="0" rIns="0" bIns="0" rtlCol="0" anchor="ctr"/>
          <a:lstStyle>
            <a:lvl1pPr algn="l">
              <a:defRPr sz="700">
                <a:solidFill>
                  <a:schemeClr val="tx1"/>
                </a:solidFill>
              </a:defRPr>
            </a:lvl1pPr>
          </a:lstStyle>
          <a:p>
            <a:fld id="{51C9BF88-6A35-47DF-BC01-AD183D3DECEA}" type="datetime1">
              <a:rPr lang="fi-FI" smtClean="0"/>
              <a:t>26.3.2024</a:t>
            </a:fld>
            <a:endParaRPr lang="fi-FI"/>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2239861" y="6436800"/>
            <a:ext cx="4618765" cy="216000"/>
          </a:xfrm>
          <a:prstGeom prst="rect">
            <a:avLst/>
          </a:prstGeom>
        </p:spPr>
        <p:txBody>
          <a:bodyPr vert="horz" lIns="0" tIns="0" rIns="0" bIns="0" rtlCol="0" anchor="ctr"/>
          <a:lstStyle>
            <a:lvl1pPr algn="l">
              <a:defRPr sz="700">
                <a:solidFill>
                  <a:schemeClr val="tx1"/>
                </a:solidFill>
              </a:defRPr>
            </a:lvl1pPr>
          </a:lstStyle>
          <a:p>
            <a:r>
              <a:rPr lang="fi-FI"/>
              <a:t>Testitunniste</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341313" y="6436800"/>
            <a:ext cx="388529" cy="216000"/>
          </a:xfrm>
          <a:prstGeom prst="rect">
            <a:avLst/>
          </a:prstGeom>
        </p:spPr>
        <p:txBody>
          <a:bodyPr vert="horz" lIns="0" tIns="0" rIns="0" bIns="0" rtlCol="0" anchor="ctr"/>
          <a:lstStyle>
            <a:lvl1pPr algn="l">
              <a:defRPr sz="700">
                <a:solidFill>
                  <a:schemeClr val="tx1"/>
                </a:solidFill>
              </a:defRPr>
            </a:lvl1pPr>
          </a:lstStyle>
          <a:p>
            <a:fld id="{799663BE-0A7D-4715-8D39-0EC59974DD85}" type="slidenum">
              <a:rPr lang="fi-FI" smtClean="0"/>
              <a:pPr/>
              <a:t>‹#›</a:t>
            </a:fld>
            <a:endParaRPr lang="fi-FI"/>
          </a:p>
        </p:txBody>
      </p:sp>
      <p:sp>
        <p:nvSpPr>
          <p:cNvPr id="26" name="Tekstiruutu 25">
            <a:extLs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a:solidFill>
                  <a:schemeClr val="tx1"/>
                </a:solidFill>
              </a:rPr>
              <a:t>Oulun yliopisto</a:t>
            </a:r>
          </a:p>
        </p:txBody>
      </p:sp>
    </p:spTree>
    <p:extLst>
      <p:ext uri="{BB962C8B-B14F-4D97-AF65-F5344CB8AC3E}">
        <p14:creationId xmlns:p14="http://schemas.microsoft.com/office/powerpoint/2010/main" val="4064279422"/>
      </p:ext>
    </p:extLst>
  </p:cSld>
  <p:clrMap bg1="lt1" tx1="dk1" bg2="lt2" tx2="dk2" accent1="accent1" accent2="accent2" accent3="accent3" accent4="accent4" accent5="accent5" accent6="accent6" hlink="hlink" folHlink="folHlink"/>
  <p:sldLayoutIdLst>
    <p:sldLayoutId id="2147483702" r:id="rId1"/>
    <p:sldLayoutId id="2147483700" r:id="rId2"/>
    <p:sldLayoutId id="2147483701" r:id="rId3"/>
    <p:sldLayoutId id="2147483733" r:id="rId4"/>
    <p:sldLayoutId id="2147483734" r:id="rId5"/>
    <p:sldLayoutId id="2147483805" r:id="rId6"/>
    <p:sldLayoutId id="2147483804" r:id="rId7"/>
    <p:sldLayoutId id="2147483659" r:id="rId8"/>
    <p:sldLayoutId id="2147483684" r:id="rId9"/>
    <p:sldLayoutId id="2147483650" r:id="rId10"/>
    <p:sldLayoutId id="2147483689" r:id="rId11"/>
    <p:sldLayoutId id="2147483690" r:id="rId12"/>
    <p:sldLayoutId id="2147483704" r:id="rId13"/>
    <p:sldLayoutId id="2147483706" r:id="rId14"/>
    <p:sldLayoutId id="2147483707" r:id="rId15"/>
    <p:sldLayoutId id="2147483660" r:id="rId16"/>
    <p:sldLayoutId id="2147483665" r:id="rId17"/>
    <p:sldLayoutId id="2147483666" r:id="rId18"/>
    <p:sldLayoutId id="2147483709" r:id="rId19"/>
    <p:sldLayoutId id="2147483712" r:id="rId20"/>
    <p:sldLayoutId id="2147483713" r:id="rId21"/>
    <p:sldLayoutId id="2147483806" r:id="rId22"/>
    <p:sldLayoutId id="2147483730" r:id="rId23"/>
    <p:sldLayoutId id="2147483809" r:id="rId24"/>
    <p:sldLayoutId id="2147483656" r:id="rId25"/>
    <p:sldLayoutId id="2147483670" r:id="rId26"/>
    <p:sldLayoutId id="2147483671" r:id="rId27"/>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chemeClr val="tx1"/>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chemeClr val="tx1"/>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chemeClr val="tx1"/>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982" userDrawn="1">
          <p15:clr>
            <a:srgbClr val="F26B43"/>
          </p15:clr>
        </p15:guide>
        <p15:guide id="4" pos="855" userDrawn="1">
          <p15:clr>
            <a:srgbClr val="F26B43"/>
          </p15:clr>
        </p15:guide>
        <p15:guide id="5" pos="209" userDrawn="1">
          <p15:clr>
            <a:srgbClr val="F26B43"/>
          </p15:clr>
        </p15:guide>
        <p15:guide id="6" pos="3779" userDrawn="1">
          <p15:clr>
            <a:srgbClr val="F26B43"/>
          </p15:clr>
        </p15:guide>
        <p15:guide id="7" pos="3912" userDrawn="1">
          <p15:clr>
            <a:srgbClr val="F26B43"/>
          </p15:clr>
        </p15:guide>
        <p15:guide id="8" pos="7463" userDrawn="1">
          <p15:clr>
            <a:srgbClr val="F26B43"/>
          </p15:clr>
        </p15:guide>
        <p15:guide id="9" orient="horz" pos="368" userDrawn="1">
          <p15:clr>
            <a:srgbClr val="F26B43"/>
          </p15:clr>
        </p15:guide>
        <p15:guide id="10"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51151" y="578840"/>
            <a:ext cx="4536900" cy="3565321"/>
          </a:xfrm>
          <a:prstGeom prst="rect">
            <a:avLst/>
          </a:prstGeom>
        </p:spPr>
        <p:txBody>
          <a:bodyPr vert="horz" lIns="91440" tIns="45720" rIns="91440" bIns="45720" rtlCol="0" anchor="t" anchorCtr="0">
            <a:normAutofit/>
          </a:bodyPr>
          <a:lstStyle/>
          <a:p>
            <a:r>
              <a:rPr lang="fi-FI" noProof="0"/>
              <a:t>Otsikko tähän </a:t>
            </a:r>
            <a:br>
              <a:rPr lang="fi-FI" noProof="0"/>
            </a:br>
            <a:r>
              <a:rPr lang="fi-FI" noProof="0"/>
              <a:t>näin lyhyt on</a:t>
            </a:r>
            <a:br>
              <a:rPr lang="fi-FI" noProof="0"/>
            </a:br>
            <a:r>
              <a:rPr lang="fi-FI" noProof="0"/>
              <a:t>aina parempi</a:t>
            </a:r>
          </a:p>
        </p:txBody>
      </p:sp>
      <p:sp>
        <p:nvSpPr>
          <p:cNvPr id="3" name="Tekstin paikkamerkki 2"/>
          <p:cNvSpPr>
            <a:spLocks noGrp="1"/>
          </p:cNvSpPr>
          <p:nvPr>
            <p:ph type="body" idx="1"/>
          </p:nvPr>
        </p:nvSpPr>
        <p:spPr>
          <a:xfrm>
            <a:off x="6095999" y="579600"/>
            <a:ext cx="5751513" cy="5736792"/>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1566863" y="6436800"/>
            <a:ext cx="661027" cy="216000"/>
          </a:xfrm>
          <a:prstGeom prst="rect">
            <a:avLst/>
          </a:prstGeom>
        </p:spPr>
        <p:txBody>
          <a:bodyPr vert="horz" lIns="0" tIns="0" rIns="0" bIns="0" rtlCol="0" anchor="ctr"/>
          <a:lstStyle>
            <a:lvl1pPr algn="l">
              <a:defRPr sz="700">
                <a:solidFill>
                  <a:schemeClr val="tx1"/>
                </a:solidFill>
              </a:defRPr>
            </a:lvl1pPr>
          </a:lstStyle>
          <a:p>
            <a:fld id="{8F20938B-5FD7-49D3-863F-5691D70B304E}" type="datetime1">
              <a:rPr lang="fi-FI" smtClean="0"/>
              <a:t>26.3.2024</a:t>
            </a:fld>
            <a:endParaRPr lang="fi-FI"/>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2239861" y="6436800"/>
            <a:ext cx="4618765" cy="216000"/>
          </a:xfrm>
          <a:prstGeom prst="rect">
            <a:avLst/>
          </a:prstGeom>
        </p:spPr>
        <p:txBody>
          <a:bodyPr vert="horz" lIns="0" tIns="0" rIns="0" bIns="0" rtlCol="0" anchor="ctr"/>
          <a:lstStyle>
            <a:lvl1pPr algn="l">
              <a:defRPr sz="700">
                <a:solidFill>
                  <a:schemeClr val="tx1"/>
                </a:solidFill>
              </a:defRPr>
            </a:lvl1pPr>
          </a:lstStyle>
          <a:p>
            <a:r>
              <a:rPr lang="fi-FI"/>
              <a:t>Testitunniste</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341313" y="6436800"/>
            <a:ext cx="388529" cy="216000"/>
          </a:xfrm>
          <a:prstGeom prst="rect">
            <a:avLst/>
          </a:prstGeom>
        </p:spPr>
        <p:txBody>
          <a:bodyPr vert="horz" lIns="0" tIns="0" rIns="0" bIns="0" rtlCol="0" anchor="ctr"/>
          <a:lstStyle>
            <a:lvl1pPr algn="l">
              <a:defRPr sz="700">
                <a:solidFill>
                  <a:schemeClr val="tx1"/>
                </a:solidFill>
              </a:defRPr>
            </a:lvl1pPr>
          </a:lstStyle>
          <a:p>
            <a:fld id="{799663BE-0A7D-4715-8D39-0EC59974DD85}" type="slidenum">
              <a:rPr lang="fi-FI" smtClean="0"/>
              <a:pPr/>
              <a:t>‹#›</a:t>
            </a:fld>
            <a:endParaRPr lang="fi-FI"/>
          </a:p>
        </p:txBody>
      </p:sp>
      <p:sp>
        <p:nvSpPr>
          <p:cNvPr id="26" name="Tekstiruutu 25">
            <a:extLs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a:solidFill>
                  <a:schemeClr val="tx1"/>
                </a:solidFill>
              </a:rPr>
              <a:t>Oulun yliopisto</a:t>
            </a:r>
          </a:p>
        </p:txBody>
      </p:sp>
    </p:spTree>
    <p:extLst>
      <p:ext uri="{BB962C8B-B14F-4D97-AF65-F5344CB8AC3E}">
        <p14:creationId xmlns:p14="http://schemas.microsoft.com/office/powerpoint/2010/main" val="2856644704"/>
      </p:ext>
    </p:extLst>
  </p:cSld>
  <p:clrMap bg1="lt1" tx1="dk1" bg2="lt2" tx2="dk2" accent1="accent1" accent2="accent2" accent3="accent3" accent4="accent4" accent5="accent5" accent6="accent6" hlink="hlink" folHlink="folHlink"/>
  <p:sldLayoutIdLst>
    <p:sldLayoutId id="2147483742" r:id="rId1"/>
    <p:sldLayoutId id="2147483807" r:id="rId2"/>
    <p:sldLayoutId id="2147483746" r:id="rId3"/>
    <p:sldLayoutId id="2147483747" r:id="rId4"/>
    <p:sldLayoutId id="2147483763" r:id="rId5"/>
    <p:sldLayoutId id="2147483764" r:id="rId6"/>
    <p:sldLayoutId id="2147483757" r:id="rId7"/>
    <p:sldLayoutId id="2147483760" r:id="rId8"/>
    <p:sldLayoutId id="2147483767" r:id="rId9"/>
    <p:sldLayoutId id="2147483770" r:id="rId10"/>
    <p:sldLayoutId id="2147483766" r:id="rId11"/>
    <p:sldLayoutId id="2147483774" r:id="rId12"/>
    <p:sldLayoutId id="2147483777" r:id="rId13"/>
    <p:sldLayoutId id="2147483773" r:id="rId14"/>
    <p:sldLayoutId id="2147483780" r:id="rId15"/>
    <p:sldLayoutId id="2147483783" r:id="rId16"/>
    <p:sldLayoutId id="2147483779" r:id="rId17"/>
    <p:sldLayoutId id="2147483786" r:id="rId18"/>
    <p:sldLayoutId id="2147483789" r:id="rId19"/>
    <p:sldLayoutId id="2147483785" r:id="rId20"/>
    <p:sldLayoutId id="2147483808" r:id="rId21"/>
    <p:sldLayoutId id="2147483800" r:id="rId22"/>
    <p:sldLayoutId id="2147483803" r:id="rId23"/>
    <p:sldLayoutId id="2147483799" r:id="rId2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chemeClr val="bg1"/>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chemeClr val="bg1"/>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chemeClr val="bg1"/>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chemeClr val="bg1"/>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982">
          <p15:clr>
            <a:srgbClr val="F26B43"/>
          </p15:clr>
        </p15:guide>
        <p15:guide id="4" pos="855">
          <p15:clr>
            <a:srgbClr val="F26B43"/>
          </p15:clr>
        </p15:guide>
        <p15:guide id="5" pos="209">
          <p15:clr>
            <a:srgbClr val="F26B43"/>
          </p15:clr>
        </p15:guide>
        <p15:guide id="6" pos="3779">
          <p15:clr>
            <a:srgbClr val="F26B43"/>
          </p15:clr>
        </p15:guide>
        <p15:guide id="7" pos="3912">
          <p15:clr>
            <a:srgbClr val="F26B43"/>
          </p15:clr>
        </p15:guide>
        <p15:guide id="8" pos="74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mailto:uniogs@oulu.fi"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mailto:uniogs@oulu.fi"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CAF309-0A30-1903-9B5A-23FB3156B693}"/>
              </a:ext>
            </a:extLst>
          </p:cNvPr>
          <p:cNvSpPr>
            <a:spLocks noGrp="1"/>
          </p:cNvSpPr>
          <p:nvPr>
            <p:ph type="ctrTitle"/>
          </p:nvPr>
        </p:nvSpPr>
        <p:spPr/>
        <p:txBody>
          <a:bodyPr/>
          <a:lstStyle/>
          <a:p>
            <a:r>
              <a:rPr lang="fi-FI" sz="6000" dirty="0" err="1">
                <a:cs typeface="Arial"/>
              </a:rPr>
              <a:t>Co-operation</a:t>
            </a:r>
            <a:r>
              <a:rPr lang="fi-FI" sz="6000" dirty="0">
                <a:cs typeface="Arial"/>
              </a:rPr>
              <a:t> </a:t>
            </a:r>
            <a:r>
              <a:rPr lang="fi-FI" sz="6000" dirty="0" err="1">
                <a:cs typeface="Arial"/>
              </a:rPr>
              <a:t>with</a:t>
            </a:r>
            <a:r>
              <a:rPr lang="fi-FI" sz="6000" dirty="0">
                <a:cs typeface="Arial"/>
              </a:rPr>
              <a:t> </a:t>
            </a:r>
            <a:r>
              <a:rPr lang="fi-FI" sz="6000" dirty="0" err="1">
                <a:cs typeface="Arial"/>
              </a:rPr>
              <a:t>research</a:t>
            </a:r>
            <a:r>
              <a:rPr lang="fi-FI" sz="6000" dirty="0">
                <a:cs typeface="Arial"/>
              </a:rPr>
              <a:t> </a:t>
            </a:r>
            <a:r>
              <a:rPr lang="fi-FI" sz="6000" dirty="0" err="1">
                <a:cs typeface="Arial"/>
              </a:rPr>
              <a:t>institutions</a:t>
            </a:r>
            <a:r>
              <a:rPr lang="fi-FI" sz="6000" dirty="0">
                <a:cs typeface="Arial"/>
              </a:rPr>
              <a:t> </a:t>
            </a:r>
            <a:r>
              <a:rPr lang="fi-FI" sz="6000" dirty="0" err="1">
                <a:cs typeface="Arial"/>
              </a:rPr>
              <a:t>model</a:t>
            </a:r>
            <a:br>
              <a:rPr lang="fi-FI" sz="6000" dirty="0">
                <a:cs typeface="Arial"/>
              </a:rPr>
            </a:br>
            <a:r>
              <a:rPr lang="fi-FI" sz="3600" dirty="0" err="1">
                <a:cs typeface="Arial"/>
              </a:rPr>
              <a:t>Model</a:t>
            </a:r>
            <a:r>
              <a:rPr lang="fi-FI" sz="3600" dirty="0">
                <a:cs typeface="Arial"/>
              </a:rPr>
              <a:t> and </a:t>
            </a:r>
            <a:r>
              <a:rPr lang="fi-FI" sz="3600" dirty="0" err="1">
                <a:cs typeface="Arial"/>
              </a:rPr>
              <a:t>instructions</a:t>
            </a:r>
            <a:r>
              <a:rPr lang="fi-FI" sz="3600" dirty="0">
                <a:cs typeface="Arial"/>
              </a:rPr>
              <a:t> for </a:t>
            </a:r>
            <a:r>
              <a:rPr lang="fi-FI" sz="3600" dirty="0" err="1">
                <a:cs typeface="Arial"/>
              </a:rPr>
              <a:t>seeking</a:t>
            </a:r>
            <a:r>
              <a:rPr lang="fi-FI" sz="3600" dirty="0">
                <a:cs typeface="Arial"/>
              </a:rPr>
              <a:t> </a:t>
            </a:r>
            <a:r>
              <a:rPr lang="fi-FI" sz="3600" dirty="0" err="1">
                <a:cs typeface="Arial"/>
              </a:rPr>
              <a:t>strategic</a:t>
            </a:r>
            <a:r>
              <a:rPr lang="fi-FI" sz="3600" dirty="0">
                <a:cs typeface="Arial"/>
              </a:rPr>
              <a:t> </a:t>
            </a:r>
            <a:r>
              <a:rPr lang="fi-FI" sz="3600" dirty="0" err="1">
                <a:cs typeface="Arial"/>
              </a:rPr>
              <a:t>funding</a:t>
            </a:r>
            <a:endParaRPr lang="fi-FI" sz="4000" dirty="0">
              <a:cs typeface="Arial"/>
            </a:endParaRPr>
          </a:p>
        </p:txBody>
      </p:sp>
      <p:sp>
        <p:nvSpPr>
          <p:cNvPr id="3" name="Alaotsikko 2">
            <a:extLst>
              <a:ext uri="{FF2B5EF4-FFF2-40B4-BE49-F238E27FC236}">
                <a16:creationId xmlns:a16="http://schemas.microsoft.com/office/drawing/2014/main" id="{6257A0CA-8D66-E187-14D9-CD6540CCACD2}"/>
              </a:ext>
            </a:extLst>
          </p:cNvPr>
          <p:cNvSpPr>
            <a:spLocks noGrp="1"/>
          </p:cNvSpPr>
          <p:nvPr>
            <p:ph type="subTitle" idx="1"/>
          </p:nvPr>
        </p:nvSpPr>
        <p:spPr>
          <a:xfrm>
            <a:off x="208266" y="5362811"/>
            <a:ext cx="11777057" cy="1066883"/>
          </a:xfrm>
        </p:spPr>
        <p:txBody>
          <a:bodyPr vert="horz" lIns="91440" tIns="45720" rIns="91440" bIns="45720" rtlCol="0" anchor="t">
            <a:normAutofit fontScale="92500" lnSpcReduction="10000"/>
          </a:bodyPr>
          <a:lstStyle/>
          <a:p>
            <a:r>
              <a:rPr lang="fi-FI" dirty="0">
                <a:cs typeface="Arial"/>
              </a:rPr>
              <a:t>5.9.2023</a:t>
            </a:r>
          </a:p>
          <a:p>
            <a:r>
              <a:rPr lang="fi-FI" dirty="0" err="1">
                <a:cs typeface="Arial"/>
              </a:rPr>
              <a:t>University</a:t>
            </a:r>
            <a:r>
              <a:rPr lang="fi-FI" dirty="0">
                <a:cs typeface="Arial"/>
              </a:rPr>
              <a:t> of Oulu </a:t>
            </a:r>
            <a:r>
              <a:rPr lang="fi-FI" dirty="0" err="1">
                <a:cs typeface="Arial"/>
              </a:rPr>
              <a:t>Research</a:t>
            </a:r>
            <a:r>
              <a:rPr lang="fi-FI" dirty="0">
                <a:cs typeface="Arial"/>
              </a:rPr>
              <a:t> School</a:t>
            </a:r>
          </a:p>
        </p:txBody>
      </p:sp>
    </p:spTree>
    <p:extLst>
      <p:ext uri="{BB962C8B-B14F-4D97-AF65-F5344CB8AC3E}">
        <p14:creationId xmlns:p14="http://schemas.microsoft.com/office/powerpoint/2010/main" val="309568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915D-04AA-87F8-031B-7B0F50E18C18}"/>
              </a:ext>
            </a:extLst>
          </p:cNvPr>
          <p:cNvSpPr>
            <a:spLocks noGrp="1"/>
          </p:cNvSpPr>
          <p:nvPr>
            <p:ph type="title"/>
          </p:nvPr>
        </p:nvSpPr>
        <p:spPr/>
        <p:txBody>
          <a:bodyPr>
            <a:normAutofit fontScale="90000"/>
          </a:bodyPr>
          <a:lstStyle/>
          <a:p>
            <a:r>
              <a:rPr lang="fi-FI" dirty="0">
                <a:latin typeface="Calibri" panose="020F0502020204030204" pitchFamily="34" charset="0"/>
                <a:ea typeface="Calibri" panose="020F0502020204030204" pitchFamily="34" charset="0"/>
              </a:rPr>
              <a:t>A </a:t>
            </a:r>
            <a:r>
              <a:rPr lang="fi-FI" dirty="0" err="1">
                <a:latin typeface="Calibri" panose="020F0502020204030204" pitchFamily="34" charset="0"/>
                <a:ea typeface="Calibri" panose="020F0502020204030204" pitchFamily="34" charset="0"/>
              </a:rPr>
              <a:t>model</a:t>
            </a:r>
            <a:r>
              <a:rPr lang="fi-FI" dirty="0">
                <a:latin typeface="Calibri" panose="020F0502020204030204" pitchFamily="34" charset="0"/>
                <a:ea typeface="Calibri" panose="020F0502020204030204" pitchFamily="34" charset="0"/>
              </a:rPr>
              <a:t> for </a:t>
            </a:r>
            <a:r>
              <a:rPr lang="fi-FI" dirty="0" err="1">
                <a:latin typeface="Calibri" panose="020F0502020204030204" pitchFamily="34" charset="0"/>
                <a:ea typeface="Calibri" panose="020F0502020204030204" pitchFamily="34" charset="0"/>
              </a:rPr>
              <a:t>cooperation</a:t>
            </a:r>
            <a:r>
              <a:rPr lang="fi-FI" dirty="0">
                <a:latin typeface="Calibri" panose="020F0502020204030204" pitchFamily="34" charset="0"/>
                <a:ea typeface="Calibri" panose="020F0502020204030204" pitchFamily="34" charset="0"/>
              </a:rPr>
              <a:t> on </a:t>
            </a:r>
            <a:r>
              <a:rPr lang="fi-FI" dirty="0" err="1">
                <a:latin typeface="Calibri" panose="020F0502020204030204" pitchFamily="34" charset="0"/>
                <a:ea typeface="Calibri" panose="020F0502020204030204" pitchFamily="34" charset="0"/>
              </a:rPr>
              <a:t>supervising</a:t>
            </a:r>
            <a:r>
              <a:rPr lang="fi-FI" dirty="0">
                <a:latin typeface="Calibri" panose="020F0502020204030204" pitchFamily="34" charset="0"/>
                <a:ea typeface="Calibri" panose="020F0502020204030204" pitchFamily="34" charset="0"/>
              </a:rPr>
              <a:t> </a:t>
            </a:r>
            <a:r>
              <a:rPr lang="fi-FI" dirty="0" err="1">
                <a:latin typeface="Calibri" panose="020F0502020204030204" pitchFamily="34" charset="0"/>
                <a:ea typeface="Calibri" panose="020F0502020204030204" pitchFamily="34" charset="0"/>
              </a:rPr>
              <a:t>doctoral</a:t>
            </a:r>
            <a:r>
              <a:rPr lang="fi-FI" dirty="0">
                <a:latin typeface="Calibri" panose="020F0502020204030204" pitchFamily="34" charset="0"/>
                <a:ea typeface="Calibri" panose="020F0502020204030204" pitchFamily="34" charset="0"/>
              </a:rPr>
              <a:t> </a:t>
            </a:r>
            <a:r>
              <a:rPr lang="fi-FI" dirty="0" err="1">
                <a:latin typeface="Calibri" panose="020F0502020204030204" pitchFamily="34" charset="0"/>
                <a:ea typeface="Calibri" panose="020F0502020204030204" pitchFamily="34" charset="0"/>
              </a:rPr>
              <a:t>researchers</a:t>
            </a:r>
            <a:r>
              <a:rPr lang="fi-FI" dirty="0">
                <a:latin typeface="Calibri" panose="020F0502020204030204" pitchFamily="34" charset="0"/>
                <a:ea typeface="Calibri" panose="020F0502020204030204" pitchFamily="34" charset="0"/>
              </a:rPr>
              <a:t> in UOULU and </a:t>
            </a:r>
            <a:r>
              <a:rPr lang="fi-FI" dirty="0" err="1">
                <a:latin typeface="Calibri" panose="020F0502020204030204" pitchFamily="34" charset="0"/>
                <a:ea typeface="Calibri" panose="020F0502020204030204" pitchFamily="34" charset="0"/>
              </a:rPr>
              <a:t>research</a:t>
            </a:r>
            <a:r>
              <a:rPr lang="fi-FI" dirty="0">
                <a:latin typeface="Calibri" panose="020F0502020204030204" pitchFamily="34" charset="0"/>
                <a:ea typeface="Calibri" panose="020F0502020204030204" pitchFamily="34" charset="0"/>
              </a:rPr>
              <a:t> </a:t>
            </a:r>
            <a:r>
              <a:rPr lang="fi-FI" dirty="0" err="1">
                <a:latin typeface="Calibri" panose="020F0502020204030204" pitchFamily="34" charset="0"/>
                <a:ea typeface="Calibri" panose="020F0502020204030204" pitchFamily="34" charset="0"/>
              </a:rPr>
              <a:t>institutions</a:t>
            </a:r>
            <a:r>
              <a:rPr lang="fi-FI" dirty="0">
                <a:latin typeface="Calibri" panose="020F0502020204030204" pitchFamily="34" charset="0"/>
                <a:ea typeface="Calibri" panose="020F0502020204030204" pitchFamily="34" charset="0"/>
              </a:rPr>
              <a:t> </a:t>
            </a:r>
            <a:endParaRPr lang="en-GB" dirty="0"/>
          </a:p>
        </p:txBody>
      </p:sp>
      <p:grpSp>
        <p:nvGrpSpPr>
          <p:cNvPr id="3" name="Ryhmä 2">
            <a:extLst>
              <a:ext uri="{FF2B5EF4-FFF2-40B4-BE49-F238E27FC236}">
                <a16:creationId xmlns:a16="http://schemas.microsoft.com/office/drawing/2014/main" id="{49EBF9CC-CAD2-78A3-863C-A89DC1452EEF}"/>
              </a:ext>
            </a:extLst>
          </p:cNvPr>
          <p:cNvGrpSpPr/>
          <p:nvPr/>
        </p:nvGrpSpPr>
        <p:grpSpPr>
          <a:xfrm>
            <a:off x="1451150" y="1964646"/>
            <a:ext cx="9683047" cy="4410075"/>
            <a:chOff x="1451150" y="1964646"/>
            <a:chExt cx="9683047" cy="4410075"/>
          </a:xfrm>
        </p:grpSpPr>
        <p:grpSp>
          <p:nvGrpSpPr>
            <p:cNvPr id="14" name="Group 13">
              <a:extLst>
                <a:ext uri="{FF2B5EF4-FFF2-40B4-BE49-F238E27FC236}">
                  <a16:creationId xmlns:a16="http://schemas.microsoft.com/office/drawing/2014/main" id="{2ACC4D52-078D-8A6E-3C3C-9902EB38E20F}"/>
                </a:ext>
              </a:extLst>
            </p:cNvPr>
            <p:cNvGrpSpPr/>
            <p:nvPr/>
          </p:nvGrpSpPr>
          <p:grpSpPr>
            <a:xfrm>
              <a:off x="1451150" y="1964646"/>
              <a:ext cx="6800851" cy="4410075"/>
              <a:chOff x="400050" y="2085974"/>
              <a:chExt cx="6438900" cy="4410075"/>
            </a:xfrm>
          </p:grpSpPr>
          <p:sp>
            <p:nvSpPr>
              <p:cNvPr id="4" name="Rectangle 3">
                <a:extLst>
                  <a:ext uri="{FF2B5EF4-FFF2-40B4-BE49-F238E27FC236}">
                    <a16:creationId xmlns:a16="http://schemas.microsoft.com/office/drawing/2014/main" id="{B956581D-C3BA-DF8E-0D96-4A841E986817}"/>
                  </a:ext>
                </a:extLst>
              </p:cNvPr>
              <p:cNvSpPr/>
              <p:nvPr/>
            </p:nvSpPr>
            <p:spPr>
              <a:xfrm>
                <a:off x="400050" y="2085974"/>
                <a:ext cx="1533525" cy="4410075"/>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University</a:t>
                </a:r>
              </a:p>
              <a:p>
                <a:pPr algn="ctr"/>
                <a:endParaRPr lang="en-GB" dirty="0"/>
              </a:p>
              <a:p>
                <a:pPr algn="ctr"/>
                <a:r>
                  <a:rPr lang="en-GB" dirty="0"/>
                  <a:t>Incentives for enhanced supervision</a:t>
                </a:r>
              </a:p>
            </p:txBody>
          </p:sp>
          <p:sp>
            <p:nvSpPr>
              <p:cNvPr id="10" name="Rectangle 9">
                <a:extLst>
                  <a:ext uri="{FF2B5EF4-FFF2-40B4-BE49-F238E27FC236}">
                    <a16:creationId xmlns:a16="http://schemas.microsoft.com/office/drawing/2014/main" id="{49C2E467-C7F3-2AA9-ED68-0E450FF57861}"/>
                  </a:ext>
                </a:extLst>
              </p:cNvPr>
              <p:cNvSpPr/>
              <p:nvPr/>
            </p:nvSpPr>
            <p:spPr>
              <a:xfrm>
                <a:off x="400050" y="2085974"/>
                <a:ext cx="6438900" cy="4410075"/>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Arrow: Left 8">
              <a:extLst>
                <a:ext uri="{FF2B5EF4-FFF2-40B4-BE49-F238E27FC236}">
                  <a16:creationId xmlns:a16="http://schemas.microsoft.com/office/drawing/2014/main" id="{00B5402A-1D46-4305-5A0A-D759B65DEA28}"/>
                </a:ext>
              </a:extLst>
            </p:cNvPr>
            <p:cNvSpPr/>
            <p:nvPr/>
          </p:nvSpPr>
          <p:spPr>
            <a:xfrm>
              <a:off x="7739930" y="2843831"/>
              <a:ext cx="3394267" cy="21717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Research institution</a:t>
              </a:r>
            </a:p>
            <a:p>
              <a:pPr algn="ctr"/>
              <a:r>
                <a:rPr lang="en-GB" sz="1600" dirty="0"/>
                <a:t>Time resources + salary</a:t>
              </a:r>
            </a:p>
          </p:txBody>
        </p:sp>
        <p:sp>
          <p:nvSpPr>
            <p:cNvPr id="15" name="Arrow: Right 14">
              <a:extLst>
                <a:ext uri="{FF2B5EF4-FFF2-40B4-BE49-F238E27FC236}">
                  <a16:creationId xmlns:a16="http://schemas.microsoft.com/office/drawing/2014/main" id="{CE0EF9A4-D59D-B51F-925F-55AADB5ED8AD}"/>
                </a:ext>
              </a:extLst>
            </p:cNvPr>
            <p:cNvSpPr/>
            <p:nvPr/>
          </p:nvSpPr>
          <p:spPr>
            <a:xfrm>
              <a:off x="3209275" y="2199093"/>
              <a:ext cx="2833687" cy="17125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Faculty</a:t>
              </a:r>
            </a:p>
            <a:p>
              <a:pPr algn="ctr"/>
              <a:r>
                <a:rPr lang="en-GB" sz="1600" dirty="0"/>
                <a:t>Recognizing supervisor – supervisee pairs</a:t>
              </a:r>
            </a:p>
          </p:txBody>
        </p:sp>
        <p:sp>
          <p:nvSpPr>
            <p:cNvPr id="17" name="Arrow: Right 16">
              <a:extLst>
                <a:ext uri="{FF2B5EF4-FFF2-40B4-BE49-F238E27FC236}">
                  <a16:creationId xmlns:a16="http://schemas.microsoft.com/office/drawing/2014/main" id="{0F364870-FEAF-4D01-5974-3858C0DFB350}"/>
                </a:ext>
              </a:extLst>
            </p:cNvPr>
            <p:cNvSpPr/>
            <p:nvPr/>
          </p:nvSpPr>
          <p:spPr>
            <a:xfrm>
              <a:off x="3191336" y="4076214"/>
              <a:ext cx="2833687" cy="172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Faculty </a:t>
              </a:r>
            </a:p>
            <a:p>
              <a:pPr algn="ctr"/>
              <a:r>
                <a:rPr lang="en-GB" sz="1600" dirty="0"/>
                <a:t>Commitment from supervisor</a:t>
              </a:r>
            </a:p>
          </p:txBody>
        </p:sp>
        <p:sp>
          <p:nvSpPr>
            <p:cNvPr id="19" name="TextBox 18">
              <a:extLst>
                <a:ext uri="{FF2B5EF4-FFF2-40B4-BE49-F238E27FC236}">
                  <a16:creationId xmlns:a16="http://schemas.microsoft.com/office/drawing/2014/main" id="{2119B327-E5CF-89B7-CD9D-5A5DC2D68D35}"/>
                </a:ext>
              </a:extLst>
            </p:cNvPr>
            <p:cNvSpPr txBox="1"/>
            <p:nvPr/>
          </p:nvSpPr>
          <p:spPr>
            <a:xfrm>
              <a:off x="5681187" y="5463830"/>
              <a:ext cx="2914650" cy="861774"/>
            </a:xfrm>
            <a:prstGeom prst="rect">
              <a:avLst/>
            </a:prstGeom>
            <a:noFill/>
          </p:spPr>
          <p:txBody>
            <a:bodyPr wrap="square" rtlCol="0">
              <a:spAutoFit/>
            </a:bodyPr>
            <a:lstStyle/>
            <a:p>
              <a:r>
                <a:rPr lang="en-GB" dirty="0" err="1"/>
                <a:t>UniOGS</a:t>
              </a:r>
              <a:endParaRPr lang="en-GB" dirty="0"/>
            </a:p>
            <a:p>
              <a:r>
                <a:rPr lang="en-GB" sz="1600" dirty="0"/>
                <a:t>Coordination, </a:t>
              </a:r>
            </a:p>
            <a:p>
              <a:r>
                <a:rPr lang="en-GB" sz="1600" dirty="0"/>
                <a:t>review of advancement</a:t>
              </a:r>
            </a:p>
          </p:txBody>
        </p:sp>
        <p:sp>
          <p:nvSpPr>
            <p:cNvPr id="23" name="Rectangle: Rounded Corners 22">
              <a:extLst>
                <a:ext uri="{FF2B5EF4-FFF2-40B4-BE49-F238E27FC236}">
                  <a16:creationId xmlns:a16="http://schemas.microsoft.com/office/drawing/2014/main" id="{3D0DABF7-F0DC-ABB4-221C-CE6CA3F3C449}"/>
                </a:ext>
              </a:extLst>
            </p:cNvPr>
            <p:cNvSpPr/>
            <p:nvPr/>
          </p:nvSpPr>
          <p:spPr>
            <a:xfrm>
              <a:off x="6183580" y="2831379"/>
              <a:ext cx="1556350" cy="24871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Enhanced supervision</a:t>
              </a:r>
            </a:p>
          </p:txBody>
        </p:sp>
      </p:grpSp>
    </p:spTree>
    <p:extLst>
      <p:ext uri="{BB962C8B-B14F-4D97-AF65-F5344CB8AC3E}">
        <p14:creationId xmlns:p14="http://schemas.microsoft.com/office/powerpoint/2010/main" val="277271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75B9-028D-39AC-3E27-7C4BEFB7F851}"/>
              </a:ext>
            </a:extLst>
          </p:cNvPr>
          <p:cNvSpPr>
            <a:spLocks noGrp="1"/>
          </p:cNvSpPr>
          <p:nvPr>
            <p:ph type="title"/>
          </p:nvPr>
        </p:nvSpPr>
        <p:spPr/>
        <p:txBody>
          <a:bodyPr/>
          <a:lstStyle/>
          <a:p>
            <a:r>
              <a:rPr lang="en-GB" dirty="0"/>
              <a:t>Goals</a:t>
            </a:r>
          </a:p>
        </p:txBody>
      </p:sp>
      <p:sp>
        <p:nvSpPr>
          <p:cNvPr id="3" name="Content Placeholder 2">
            <a:extLst>
              <a:ext uri="{FF2B5EF4-FFF2-40B4-BE49-F238E27FC236}">
                <a16:creationId xmlns:a16="http://schemas.microsoft.com/office/drawing/2014/main" id="{2AE6BE80-46A1-EE82-A1F4-00775343F50B}"/>
              </a:ext>
            </a:extLst>
          </p:cNvPr>
          <p:cNvSpPr>
            <a:spLocks noGrp="1"/>
          </p:cNvSpPr>
          <p:nvPr>
            <p:ph sz="quarter" idx="14"/>
          </p:nvPr>
        </p:nvSpPr>
        <p:spPr>
          <a:xfrm>
            <a:off x="1511888" y="1714559"/>
            <a:ext cx="8134292" cy="4284662"/>
          </a:xfrm>
        </p:spPr>
        <p:txBody>
          <a:bodyPr vert="horz" lIns="91440" tIns="45720" rIns="91440" bIns="45720" rtlCol="0" anchor="t">
            <a:noAutofit/>
          </a:bodyPr>
          <a:lstStyle/>
          <a:p>
            <a:pPr marL="0" indent="0">
              <a:spcAft>
                <a:spcPts val="0"/>
              </a:spcAft>
              <a:buNone/>
            </a:pPr>
            <a:r>
              <a:rPr lang="fi-FI" sz="2400" dirty="0" err="1">
                <a:latin typeface="Calibri"/>
                <a:ea typeface="Calibri" panose="020F0502020204030204" pitchFamily="34" charset="0"/>
                <a:cs typeface="Calibri"/>
              </a:rPr>
              <a:t>Pilot</a:t>
            </a:r>
            <a:r>
              <a:rPr lang="fi-FI" sz="2400" dirty="0">
                <a:latin typeface="Calibri"/>
                <a:ea typeface="Calibri" panose="020F0502020204030204" pitchFamily="34" charset="0"/>
                <a:cs typeface="Calibri"/>
              </a:rPr>
              <a:t> 2023-2026 (</a:t>
            </a:r>
            <a:r>
              <a:rPr lang="fi-FI" sz="2400" dirty="0" err="1">
                <a:latin typeface="Calibri"/>
                <a:ea typeface="Calibri" panose="020F0502020204030204" pitchFamily="34" charset="0"/>
                <a:cs typeface="Calibri"/>
              </a:rPr>
              <a:t>strategic</a:t>
            </a:r>
            <a:r>
              <a:rPr lang="fi-FI" sz="2400" dirty="0">
                <a:latin typeface="Calibri"/>
                <a:ea typeface="Calibri" panose="020F0502020204030204" pitchFamily="34" charset="0"/>
                <a:cs typeface="Calibri"/>
              </a:rPr>
              <a:t> </a:t>
            </a:r>
            <a:r>
              <a:rPr lang="fi-FI" sz="2400" dirty="0" err="1">
                <a:latin typeface="Calibri"/>
                <a:ea typeface="Calibri" panose="020F0502020204030204" pitchFamily="34" charset="0"/>
                <a:cs typeface="Calibri"/>
              </a:rPr>
              <a:t>funding</a:t>
            </a:r>
            <a:r>
              <a:rPr lang="fi-FI" sz="2400" dirty="0">
                <a:latin typeface="Calibri"/>
                <a:ea typeface="Calibri" panose="020F0502020204030204" pitchFamily="34" charset="0"/>
                <a:cs typeface="Calibri"/>
              </a:rPr>
              <a:t> for </a:t>
            </a:r>
            <a:r>
              <a:rPr lang="fi-FI" sz="2400" dirty="0" err="1">
                <a:latin typeface="Calibri"/>
                <a:ea typeface="Calibri" panose="020F0502020204030204" pitchFamily="34" charset="0"/>
                <a:cs typeface="Calibri"/>
              </a:rPr>
              <a:t>research</a:t>
            </a:r>
            <a:r>
              <a:rPr lang="fi-FI" sz="2400" dirty="0">
                <a:latin typeface="Calibri"/>
                <a:ea typeface="Calibri" panose="020F0502020204030204" pitchFamily="34" charset="0"/>
                <a:cs typeface="Calibri"/>
              </a:rPr>
              <a:t>) 400 000 €</a:t>
            </a:r>
          </a:p>
          <a:p>
            <a:pPr marL="0" indent="0">
              <a:spcAft>
                <a:spcPts val="0"/>
              </a:spcAft>
              <a:buNone/>
            </a:pPr>
            <a:endParaRPr lang="fi-FI" sz="2400" dirty="0">
              <a:latin typeface="Calibri"/>
              <a:ea typeface="Calibri" panose="020F0502020204030204" pitchFamily="34" charset="0"/>
              <a:cs typeface="Calibri"/>
            </a:endParaRPr>
          </a:p>
          <a:p>
            <a:pPr>
              <a:spcAft>
                <a:spcPts val="0"/>
              </a:spcAft>
              <a:buFont typeface="Arial" panose="020B0604020202020204" pitchFamily="34" charset="0"/>
              <a:buChar char="•"/>
            </a:pPr>
            <a:r>
              <a:rPr lang="fi-FI" sz="2400" dirty="0" err="1">
                <a:latin typeface="Calibri"/>
                <a:ea typeface="Calibri" panose="020F0502020204030204" pitchFamily="34" charset="0"/>
                <a:cs typeface="Calibri"/>
              </a:rPr>
              <a:t>Supervisors</a:t>
            </a:r>
            <a:r>
              <a:rPr lang="fi-FI" sz="2400" dirty="0">
                <a:latin typeface="Calibri"/>
                <a:ea typeface="Calibri" panose="020F0502020204030204" pitchFamily="34" charset="0"/>
                <a:cs typeface="Calibri"/>
              </a:rPr>
              <a:t> </a:t>
            </a:r>
            <a:r>
              <a:rPr lang="fi-FI" sz="2400" dirty="0" err="1">
                <a:latin typeface="Calibri"/>
                <a:ea typeface="Calibri" panose="020F0502020204030204" pitchFamily="34" charset="0"/>
                <a:cs typeface="Calibri"/>
              </a:rPr>
              <a:t>interested</a:t>
            </a:r>
            <a:r>
              <a:rPr lang="fi-FI" sz="2400" dirty="0">
                <a:latin typeface="Calibri"/>
                <a:ea typeface="Calibri" panose="020F0502020204030204" pitchFamily="34" charset="0"/>
                <a:cs typeface="Calibri"/>
              </a:rPr>
              <a:t> in </a:t>
            </a:r>
            <a:r>
              <a:rPr lang="fi-FI" sz="2400" dirty="0" err="1">
                <a:latin typeface="Calibri"/>
                <a:ea typeface="Calibri" panose="020F0502020204030204" pitchFamily="34" charset="0"/>
                <a:cs typeface="Calibri"/>
              </a:rPr>
              <a:t>enhanced</a:t>
            </a:r>
            <a:r>
              <a:rPr lang="fi-FI" sz="2400" dirty="0">
                <a:latin typeface="Calibri"/>
                <a:ea typeface="Calibri" panose="020F0502020204030204" pitchFamily="34" charset="0"/>
                <a:cs typeface="Calibri"/>
              </a:rPr>
              <a:t> supervision </a:t>
            </a:r>
            <a:r>
              <a:rPr lang="fi-FI" sz="2400" dirty="0" err="1">
                <a:latin typeface="Calibri"/>
                <a:ea typeface="Calibri" panose="020F0502020204030204" pitchFamily="34" charset="0"/>
                <a:cs typeface="Calibri"/>
              </a:rPr>
              <a:t>recognized</a:t>
            </a:r>
            <a:endParaRPr lang="fi-FI" sz="2400" dirty="0">
              <a:latin typeface="Calibri"/>
              <a:ea typeface="Calibri" panose="020F0502020204030204" pitchFamily="34" charset="0"/>
              <a:cs typeface="Calibri"/>
            </a:endParaRPr>
          </a:p>
          <a:p>
            <a:pPr>
              <a:spcAft>
                <a:spcPts val="0"/>
              </a:spcAft>
              <a:buFont typeface="Arial" panose="020B0604020202020204" pitchFamily="34" charset="0"/>
              <a:buChar char="•"/>
            </a:pPr>
            <a:r>
              <a:rPr lang="fi-FI" sz="2400" dirty="0" err="1">
                <a:latin typeface="Calibri"/>
                <a:ea typeface="Calibri" panose="020F0502020204030204" pitchFamily="34" charset="0"/>
                <a:cs typeface="Calibri"/>
              </a:rPr>
              <a:t>The</a:t>
            </a:r>
            <a:r>
              <a:rPr lang="fi-FI" sz="2400" dirty="0">
                <a:latin typeface="Calibri"/>
                <a:ea typeface="Calibri" panose="020F0502020204030204" pitchFamily="34" charset="0"/>
                <a:cs typeface="Calibri"/>
              </a:rPr>
              <a:t> </a:t>
            </a:r>
            <a:r>
              <a:rPr lang="fi-FI" sz="2400" dirty="0" err="1">
                <a:latin typeface="Calibri"/>
                <a:ea typeface="Calibri" panose="020F0502020204030204" pitchFamily="34" charset="0"/>
                <a:cs typeface="Calibri"/>
              </a:rPr>
              <a:t>advancement</a:t>
            </a:r>
            <a:r>
              <a:rPr lang="fi-FI" sz="2400" dirty="0">
                <a:latin typeface="Calibri"/>
                <a:ea typeface="Calibri" panose="020F0502020204030204" pitchFamily="34" charset="0"/>
                <a:cs typeface="Calibri"/>
              </a:rPr>
              <a:t> and </a:t>
            </a:r>
            <a:r>
              <a:rPr lang="fi-FI" sz="2400" dirty="0" err="1">
                <a:latin typeface="Calibri"/>
                <a:ea typeface="Calibri" panose="020F0502020204030204" pitchFamily="34" charset="0"/>
                <a:cs typeface="Calibri"/>
              </a:rPr>
              <a:t>graduation</a:t>
            </a:r>
            <a:r>
              <a:rPr lang="fi-FI" sz="2400" dirty="0">
                <a:latin typeface="Calibri"/>
                <a:ea typeface="Calibri" panose="020F0502020204030204" pitchFamily="34" charset="0"/>
                <a:cs typeface="Calibri"/>
              </a:rPr>
              <a:t> of </a:t>
            </a:r>
            <a:r>
              <a:rPr lang="fi-FI" sz="2400" dirty="0" err="1">
                <a:latin typeface="Calibri"/>
                <a:ea typeface="Calibri" panose="020F0502020204030204" pitchFamily="34" charset="0"/>
                <a:cs typeface="Calibri"/>
              </a:rPr>
              <a:t>doctoral</a:t>
            </a:r>
            <a:r>
              <a:rPr lang="fi-FI" sz="2400" dirty="0">
                <a:latin typeface="Calibri"/>
                <a:ea typeface="Calibri" panose="020F0502020204030204" pitchFamily="34" charset="0"/>
                <a:cs typeface="Calibri"/>
              </a:rPr>
              <a:t> </a:t>
            </a:r>
            <a:r>
              <a:rPr lang="fi-FI" sz="2400" dirty="0" err="1">
                <a:latin typeface="Calibri"/>
                <a:ea typeface="Calibri" panose="020F0502020204030204" pitchFamily="34" charset="0"/>
                <a:cs typeface="Calibri"/>
              </a:rPr>
              <a:t>researchers</a:t>
            </a:r>
            <a:r>
              <a:rPr lang="fi-FI" sz="2400" dirty="0">
                <a:latin typeface="Calibri"/>
                <a:ea typeface="Calibri" panose="020F0502020204030204" pitchFamily="34" charset="0"/>
                <a:cs typeface="Calibri"/>
              </a:rPr>
              <a:t> </a:t>
            </a:r>
            <a:r>
              <a:rPr lang="fi-FI" sz="2400" dirty="0" err="1">
                <a:latin typeface="Calibri"/>
                <a:ea typeface="Calibri" panose="020F0502020204030204" pitchFamily="34" charset="0"/>
                <a:cs typeface="Calibri"/>
              </a:rPr>
              <a:t>are</a:t>
            </a:r>
            <a:r>
              <a:rPr lang="fi-FI" sz="2400" dirty="0">
                <a:latin typeface="Calibri"/>
                <a:ea typeface="Calibri" panose="020F0502020204030204" pitchFamily="34" charset="0"/>
                <a:cs typeface="Calibri"/>
              </a:rPr>
              <a:t> </a:t>
            </a:r>
            <a:r>
              <a:rPr lang="fi-FI" sz="2400" dirty="0" err="1">
                <a:latin typeface="Calibri"/>
                <a:ea typeface="Calibri" panose="020F0502020204030204" pitchFamily="34" charset="0"/>
                <a:cs typeface="Calibri"/>
              </a:rPr>
              <a:t>supported</a:t>
            </a:r>
            <a:endParaRPr lang="fi-FI" sz="2400" dirty="0">
              <a:latin typeface="Calibri"/>
              <a:ea typeface="Calibri" panose="020F0502020204030204" pitchFamily="34" charset="0"/>
              <a:cs typeface="Calibri"/>
            </a:endParaRPr>
          </a:p>
          <a:p>
            <a:pPr>
              <a:spcAft>
                <a:spcPts val="0"/>
              </a:spcAft>
              <a:buFont typeface="Arial" panose="020B0604020202020204" pitchFamily="34" charset="0"/>
              <a:buChar char="•"/>
            </a:pPr>
            <a:r>
              <a:rPr lang="fi-FI" sz="2400" dirty="0" err="1">
                <a:latin typeface="Calibri"/>
                <a:ea typeface="Calibri" panose="020F0502020204030204" pitchFamily="34" charset="0"/>
                <a:cs typeface="Calibri"/>
              </a:rPr>
              <a:t>The</a:t>
            </a:r>
            <a:r>
              <a:rPr lang="fi-FI" sz="2400" dirty="0">
                <a:latin typeface="Calibri"/>
                <a:ea typeface="Calibri" panose="020F0502020204030204" pitchFamily="34" charset="0"/>
                <a:cs typeface="Calibri"/>
              </a:rPr>
              <a:t> </a:t>
            </a:r>
            <a:r>
              <a:rPr lang="fi-FI" sz="2400" dirty="0" err="1">
                <a:latin typeface="Calibri"/>
                <a:ea typeface="Calibri" panose="020F0502020204030204" pitchFamily="34" charset="0"/>
                <a:cs typeface="Calibri"/>
              </a:rPr>
              <a:t>wellbeing</a:t>
            </a:r>
            <a:r>
              <a:rPr lang="fi-FI" sz="2400" dirty="0">
                <a:latin typeface="Calibri"/>
                <a:ea typeface="Calibri" panose="020F0502020204030204" pitchFamily="34" charset="0"/>
                <a:cs typeface="Calibri"/>
              </a:rPr>
              <a:t> of </a:t>
            </a:r>
            <a:r>
              <a:rPr lang="fi-FI" sz="2400" dirty="0" err="1">
                <a:latin typeface="Calibri"/>
                <a:ea typeface="Calibri" panose="020F0502020204030204" pitchFamily="34" charset="0"/>
                <a:cs typeface="Calibri"/>
              </a:rPr>
              <a:t>doctoral</a:t>
            </a:r>
            <a:r>
              <a:rPr lang="fi-FI" sz="2400" dirty="0">
                <a:latin typeface="Calibri"/>
                <a:ea typeface="Calibri" panose="020F0502020204030204" pitchFamily="34" charset="0"/>
                <a:cs typeface="Calibri"/>
              </a:rPr>
              <a:t> </a:t>
            </a:r>
            <a:r>
              <a:rPr lang="fi-FI" sz="2400" dirty="0" err="1">
                <a:latin typeface="Calibri"/>
                <a:ea typeface="Calibri" panose="020F0502020204030204" pitchFamily="34" charset="0"/>
                <a:cs typeface="Calibri"/>
              </a:rPr>
              <a:t>researchers</a:t>
            </a:r>
            <a:r>
              <a:rPr lang="fi-FI" sz="2400" dirty="0">
                <a:latin typeface="Calibri"/>
                <a:ea typeface="Calibri" panose="020F0502020204030204" pitchFamily="34" charset="0"/>
                <a:cs typeface="Calibri"/>
              </a:rPr>
              <a:t> in </a:t>
            </a:r>
            <a:r>
              <a:rPr lang="fi-FI" sz="2400" dirty="0" err="1">
                <a:latin typeface="Calibri"/>
                <a:ea typeface="Calibri" panose="020F0502020204030204" pitchFamily="34" charset="0"/>
                <a:cs typeface="Calibri"/>
              </a:rPr>
              <a:t>supported</a:t>
            </a:r>
            <a:endParaRPr lang="fi-FI" sz="2400" dirty="0">
              <a:latin typeface="Calibri"/>
              <a:ea typeface="Calibri" panose="020F0502020204030204" pitchFamily="34" charset="0"/>
              <a:cs typeface="Calibri"/>
            </a:endParaRPr>
          </a:p>
          <a:p>
            <a:pPr>
              <a:spcAft>
                <a:spcPts val="0"/>
              </a:spcAft>
              <a:buFont typeface="Arial" panose="020B0604020202020204" pitchFamily="34" charset="0"/>
              <a:buChar char="•"/>
            </a:pPr>
            <a:r>
              <a:rPr lang="fi-FI" sz="2000" dirty="0" err="1">
                <a:latin typeface="Calibri"/>
                <a:ea typeface="Calibri" panose="020F0502020204030204" pitchFamily="34" charset="0"/>
                <a:cs typeface="Calibri"/>
              </a:rPr>
              <a:t>The</a:t>
            </a:r>
            <a:r>
              <a:rPr lang="fi-FI" sz="2000" dirty="0">
                <a:latin typeface="Calibri"/>
                <a:ea typeface="Calibri" panose="020F0502020204030204" pitchFamily="34" charset="0"/>
                <a:cs typeface="Calibri"/>
              </a:rPr>
              <a:t> </a:t>
            </a:r>
            <a:r>
              <a:rPr lang="fi-FI" sz="2000" dirty="0" err="1">
                <a:latin typeface="Calibri"/>
                <a:ea typeface="Calibri" panose="020F0502020204030204" pitchFamily="34" charset="0"/>
                <a:cs typeface="Calibri"/>
              </a:rPr>
              <a:t>doctoral</a:t>
            </a:r>
            <a:r>
              <a:rPr lang="fi-FI" sz="2000" dirty="0">
                <a:latin typeface="Calibri"/>
                <a:ea typeface="Calibri" panose="020F0502020204030204" pitchFamily="34" charset="0"/>
                <a:cs typeface="Calibri"/>
              </a:rPr>
              <a:t> </a:t>
            </a:r>
            <a:r>
              <a:rPr lang="fi-FI" sz="2000" dirty="0" err="1">
                <a:latin typeface="Calibri"/>
                <a:ea typeface="Calibri" panose="020F0502020204030204" pitchFamily="34" charset="0"/>
                <a:cs typeface="Calibri"/>
              </a:rPr>
              <a:t>researchers</a:t>
            </a:r>
            <a:r>
              <a:rPr lang="fi-FI" sz="2000" dirty="0">
                <a:latin typeface="Calibri"/>
                <a:ea typeface="Calibri" panose="020F0502020204030204" pitchFamily="34" charset="0"/>
                <a:cs typeface="Calibri"/>
              </a:rPr>
              <a:t> </a:t>
            </a:r>
            <a:r>
              <a:rPr lang="fi-FI" sz="2000" dirty="0" err="1">
                <a:latin typeface="Calibri"/>
                <a:ea typeface="Calibri" panose="020F0502020204030204" pitchFamily="34" charset="0"/>
                <a:cs typeface="Calibri"/>
              </a:rPr>
              <a:t>capable</a:t>
            </a:r>
            <a:r>
              <a:rPr lang="fi-FI" sz="2000" dirty="0">
                <a:latin typeface="Calibri"/>
                <a:ea typeface="Calibri" panose="020F0502020204030204" pitchFamily="34" charset="0"/>
                <a:cs typeface="Calibri"/>
              </a:rPr>
              <a:t> of </a:t>
            </a:r>
            <a:r>
              <a:rPr lang="fi-FI" sz="2000" dirty="0" err="1">
                <a:latin typeface="Calibri"/>
                <a:ea typeface="Calibri" panose="020F0502020204030204" pitchFamily="34" charset="0"/>
                <a:cs typeface="Calibri"/>
              </a:rPr>
              <a:t>participating</a:t>
            </a:r>
            <a:r>
              <a:rPr lang="fi-FI" sz="2000" dirty="0">
                <a:latin typeface="Calibri"/>
                <a:ea typeface="Calibri" panose="020F0502020204030204" pitchFamily="34" charset="0"/>
                <a:cs typeface="Calibri"/>
              </a:rPr>
              <a:t> in </a:t>
            </a:r>
            <a:r>
              <a:rPr lang="fi-FI" sz="2000" dirty="0" err="1">
                <a:latin typeface="Calibri"/>
                <a:ea typeface="Calibri" panose="020F0502020204030204" pitchFamily="34" charset="0"/>
                <a:cs typeface="Calibri"/>
              </a:rPr>
              <a:t>enhanced</a:t>
            </a:r>
            <a:r>
              <a:rPr lang="fi-FI" sz="2000" dirty="0">
                <a:latin typeface="Calibri"/>
                <a:ea typeface="Calibri" panose="020F0502020204030204" pitchFamily="34" charset="0"/>
                <a:cs typeface="Calibri"/>
              </a:rPr>
              <a:t> supervision </a:t>
            </a:r>
            <a:r>
              <a:rPr lang="fi-FI" sz="2000" dirty="0" err="1">
                <a:latin typeface="Calibri"/>
                <a:ea typeface="Calibri" panose="020F0502020204030204" pitchFamily="34" charset="0"/>
                <a:cs typeface="Calibri"/>
              </a:rPr>
              <a:t>are</a:t>
            </a:r>
            <a:r>
              <a:rPr lang="fi-FI" sz="2000" dirty="0">
                <a:latin typeface="Calibri"/>
                <a:ea typeface="Calibri" panose="020F0502020204030204" pitchFamily="34" charset="0"/>
                <a:cs typeface="Calibri"/>
              </a:rPr>
              <a:t> </a:t>
            </a:r>
            <a:r>
              <a:rPr lang="fi-FI" sz="2000" dirty="0" err="1">
                <a:latin typeface="Calibri"/>
                <a:ea typeface="Calibri" panose="020F0502020204030204" pitchFamily="34" charset="0"/>
                <a:cs typeface="Calibri"/>
              </a:rPr>
              <a:t>recognized</a:t>
            </a:r>
            <a:r>
              <a:rPr lang="fi-FI" sz="2400" dirty="0">
                <a:latin typeface="Calibri"/>
                <a:ea typeface="Calibri" panose="020F0502020204030204" pitchFamily="34" charset="0"/>
                <a:cs typeface="Calibri"/>
              </a:rPr>
              <a:t>. </a:t>
            </a:r>
          </a:p>
          <a:p>
            <a:pPr>
              <a:spcAft>
                <a:spcPts val="0"/>
              </a:spcAft>
              <a:buFont typeface="Arial" panose="020B0604020202020204" pitchFamily="34" charset="0"/>
              <a:buChar char="•"/>
            </a:pPr>
            <a:r>
              <a:rPr lang="fi-FI" sz="2000" dirty="0" err="1">
                <a:latin typeface="Calibri"/>
                <a:ea typeface="Calibri" panose="020F0502020204030204" pitchFamily="34" charset="0"/>
                <a:cs typeface="Calibri"/>
              </a:rPr>
              <a:t>The</a:t>
            </a:r>
            <a:r>
              <a:rPr lang="fi-FI" sz="2000" dirty="0">
                <a:latin typeface="Calibri"/>
                <a:ea typeface="Calibri" panose="020F0502020204030204" pitchFamily="34" charset="0"/>
                <a:cs typeface="Calibri"/>
              </a:rPr>
              <a:t> </a:t>
            </a:r>
            <a:r>
              <a:rPr lang="fi-FI" sz="2000" dirty="0" err="1">
                <a:latin typeface="Calibri"/>
                <a:ea typeface="Calibri" panose="020F0502020204030204" pitchFamily="34" charset="0"/>
                <a:cs typeface="Calibri"/>
              </a:rPr>
              <a:t>support</a:t>
            </a:r>
            <a:r>
              <a:rPr lang="fi-FI" sz="2000" dirty="0">
                <a:latin typeface="Calibri"/>
                <a:ea typeface="Calibri" panose="020F0502020204030204" pitchFamily="34" charset="0"/>
                <a:cs typeface="Calibri"/>
              </a:rPr>
              <a:t> </a:t>
            </a:r>
            <a:r>
              <a:rPr lang="fi-FI" sz="2000" dirty="0" err="1">
                <a:latin typeface="Calibri"/>
                <a:ea typeface="Calibri" panose="020F0502020204030204" pitchFamily="34" charset="0"/>
                <a:cs typeface="Calibri"/>
              </a:rPr>
              <a:t>needs</a:t>
            </a:r>
            <a:r>
              <a:rPr lang="fi-FI" sz="2000" dirty="0">
                <a:latin typeface="Calibri"/>
                <a:ea typeface="Calibri" panose="020F0502020204030204" pitchFamily="34" charset="0"/>
                <a:cs typeface="Calibri"/>
              </a:rPr>
              <a:t> of </a:t>
            </a:r>
            <a:r>
              <a:rPr lang="fi-FI" sz="2000" dirty="0" err="1">
                <a:latin typeface="Calibri"/>
                <a:ea typeface="Calibri" panose="020F0502020204030204" pitchFamily="34" charset="0"/>
                <a:cs typeface="Calibri"/>
              </a:rPr>
              <a:t>doctoral</a:t>
            </a:r>
            <a:r>
              <a:rPr lang="fi-FI" sz="2000" dirty="0">
                <a:latin typeface="Calibri"/>
                <a:ea typeface="Calibri" panose="020F0502020204030204" pitchFamily="34" charset="0"/>
                <a:cs typeface="Calibri"/>
              </a:rPr>
              <a:t> </a:t>
            </a:r>
            <a:r>
              <a:rPr lang="fi-FI" sz="2000" dirty="0" err="1">
                <a:latin typeface="Calibri"/>
                <a:ea typeface="Calibri" panose="020F0502020204030204" pitchFamily="34" charset="0"/>
                <a:cs typeface="Calibri"/>
              </a:rPr>
              <a:t>researchers</a:t>
            </a:r>
            <a:r>
              <a:rPr lang="fi-FI" sz="2000" dirty="0">
                <a:latin typeface="Calibri"/>
                <a:ea typeface="Calibri" panose="020F0502020204030204" pitchFamily="34" charset="0"/>
                <a:cs typeface="Calibri"/>
              </a:rPr>
              <a:t> </a:t>
            </a:r>
            <a:r>
              <a:rPr lang="fi-FI" sz="2000" dirty="0" err="1">
                <a:latin typeface="Calibri"/>
                <a:ea typeface="Calibri" panose="020F0502020204030204" pitchFamily="34" charset="0"/>
                <a:cs typeface="Calibri"/>
              </a:rPr>
              <a:t>not</a:t>
            </a:r>
            <a:r>
              <a:rPr lang="fi-FI" sz="2000" dirty="0">
                <a:latin typeface="Calibri"/>
                <a:ea typeface="Calibri" panose="020F0502020204030204" pitchFamily="34" charset="0"/>
                <a:cs typeface="Calibri"/>
              </a:rPr>
              <a:t> in </a:t>
            </a:r>
            <a:r>
              <a:rPr lang="fi-FI" sz="2000" dirty="0" err="1">
                <a:latin typeface="Calibri"/>
                <a:ea typeface="Calibri" panose="020F0502020204030204" pitchFamily="34" charset="0"/>
                <a:cs typeface="Calibri"/>
              </a:rPr>
              <a:t>enhanced</a:t>
            </a:r>
            <a:r>
              <a:rPr lang="fi-FI" sz="2000" dirty="0">
                <a:latin typeface="Calibri"/>
                <a:ea typeface="Calibri" panose="020F0502020204030204" pitchFamily="34" charset="0"/>
                <a:cs typeface="Calibri"/>
              </a:rPr>
              <a:t> supervision </a:t>
            </a:r>
            <a:r>
              <a:rPr lang="fi-FI" sz="2000" dirty="0" err="1">
                <a:latin typeface="Calibri"/>
                <a:ea typeface="Calibri" panose="020F0502020204030204" pitchFamily="34" charset="0"/>
                <a:cs typeface="Calibri"/>
              </a:rPr>
              <a:t>are</a:t>
            </a:r>
            <a:r>
              <a:rPr lang="fi-FI" sz="2000" dirty="0">
                <a:latin typeface="Calibri"/>
                <a:ea typeface="Calibri" panose="020F0502020204030204" pitchFamily="34" charset="0"/>
                <a:cs typeface="Calibri"/>
              </a:rPr>
              <a:t> </a:t>
            </a:r>
            <a:r>
              <a:rPr lang="fi-FI" sz="2000" dirty="0" err="1">
                <a:latin typeface="Calibri"/>
                <a:ea typeface="Calibri" panose="020F0502020204030204" pitchFamily="34" charset="0"/>
                <a:cs typeface="Calibri"/>
              </a:rPr>
              <a:t>recognized</a:t>
            </a:r>
            <a:r>
              <a:rPr lang="fi-FI" sz="2000" dirty="0">
                <a:latin typeface="Calibri"/>
                <a:ea typeface="Calibri" panose="020F0502020204030204" pitchFamily="34" charset="0"/>
                <a:cs typeface="Calibri"/>
              </a:rPr>
              <a:t> and </a:t>
            </a:r>
            <a:r>
              <a:rPr lang="fi-FI" sz="2000" dirty="0" err="1">
                <a:latin typeface="Calibri"/>
                <a:ea typeface="Calibri" panose="020F0502020204030204" pitchFamily="34" charset="0"/>
                <a:cs typeface="Calibri"/>
              </a:rPr>
              <a:t>better</a:t>
            </a:r>
            <a:r>
              <a:rPr lang="fi-FI" sz="2000" dirty="0">
                <a:latin typeface="Calibri"/>
                <a:ea typeface="Calibri" panose="020F0502020204030204" pitchFamily="34" charset="0"/>
                <a:cs typeface="Calibri"/>
              </a:rPr>
              <a:t> </a:t>
            </a:r>
            <a:r>
              <a:rPr lang="fi-FI" sz="2000" dirty="0" err="1">
                <a:latin typeface="Calibri"/>
                <a:ea typeface="Calibri" panose="020F0502020204030204" pitchFamily="34" charset="0"/>
                <a:cs typeface="Calibri"/>
              </a:rPr>
              <a:t>considered</a:t>
            </a:r>
            <a:r>
              <a:rPr lang="fi-FI" sz="2000" dirty="0">
                <a:latin typeface="Calibri"/>
                <a:ea typeface="Calibri" panose="020F0502020204030204" pitchFamily="34" charset="0"/>
                <a:cs typeface="Calibri"/>
              </a:rPr>
              <a:t>.</a:t>
            </a:r>
          </a:p>
        </p:txBody>
      </p:sp>
    </p:spTree>
    <p:extLst>
      <p:ext uri="{BB962C8B-B14F-4D97-AF65-F5344CB8AC3E}">
        <p14:creationId xmlns:p14="http://schemas.microsoft.com/office/powerpoint/2010/main" val="149367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BA54-61E2-9368-1B8D-3D861B85E667}"/>
              </a:ext>
            </a:extLst>
          </p:cNvPr>
          <p:cNvSpPr>
            <a:spLocks noGrp="1"/>
          </p:cNvSpPr>
          <p:nvPr>
            <p:ph type="title"/>
          </p:nvPr>
        </p:nvSpPr>
        <p:spPr/>
        <p:txBody>
          <a:bodyPr>
            <a:normAutofit/>
          </a:bodyPr>
          <a:lstStyle/>
          <a:p>
            <a:r>
              <a:rPr lang="en-GB" dirty="0"/>
              <a:t>Funding allocated to supervisors</a:t>
            </a:r>
            <a:endParaRPr lang="en-GB" dirty="0">
              <a:cs typeface="Arial"/>
            </a:endParaRPr>
          </a:p>
        </p:txBody>
      </p:sp>
      <p:sp>
        <p:nvSpPr>
          <p:cNvPr id="3" name="Content Placeholder 2">
            <a:extLst>
              <a:ext uri="{FF2B5EF4-FFF2-40B4-BE49-F238E27FC236}">
                <a16:creationId xmlns:a16="http://schemas.microsoft.com/office/drawing/2014/main" id="{FA5FC671-1520-83EE-0588-5051019828D2}"/>
              </a:ext>
            </a:extLst>
          </p:cNvPr>
          <p:cNvSpPr>
            <a:spLocks noGrp="1"/>
          </p:cNvSpPr>
          <p:nvPr>
            <p:ph sz="quarter" idx="14"/>
          </p:nvPr>
        </p:nvSpPr>
        <p:spPr>
          <a:xfrm>
            <a:off x="1295234" y="1576955"/>
            <a:ext cx="10076821" cy="4574947"/>
          </a:xfrm>
        </p:spPr>
        <p:txBody>
          <a:bodyPr vert="horz" lIns="91440" tIns="45720" rIns="91440" bIns="45720" rtlCol="0" anchor="t">
            <a:noAutofit/>
          </a:bodyPr>
          <a:lstStyle/>
          <a:p>
            <a:pPr marL="0" indent="0">
              <a:spcAft>
                <a:spcPts val="0"/>
              </a:spcAft>
              <a:buNone/>
            </a:pPr>
            <a:r>
              <a:rPr lang="fi-FI" sz="1600" b="1" dirty="0">
                <a:latin typeface="Calibri"/>
                <a:ea typeface="Calibri" panose="020F0502020204030204" pitchFamily="34" charset="0"/>
                <a:cs typeface="Calibri"/>
              </a:rPr>
              <a:t>Resources </a:t>
            </a:r>
            <a:r>
              <a:rPr lang="fi-FI" sz="1600" b="1" dirty="0" err="1">
                <a:latin typeface="Calibri"/>
                <a:ea typeface="Calibri" panose="020F0502020204030204" pitchFamily="34" charset="0"/>
                <a:cs typeface="Calibri"/>
              </a:rPr>
              <a:t>being</a:t>
            </a:r>
            <a:r>
              <a:rPr lang="fi-FI" sz="1600" b="1" dirty="0">
                <a:latin typeface="Calibri"/>
                <a:ea typeface="Calibri" panose="020F0502020204030204" pitchFamily="34" charset="0"/>
                <a:cs typeface="Calibri"/>
              </a:rPr>
              <a:t> </a:t>
            </a:r>
            <a:r>
              <a:rPr lang="fi-FI" sz="1600" b="1" dirty="0" err="1">
                <a:latin typeface="Calibri"/>
                <a:ea typeface="Calibri" panose="020F0502020204030204" pitchFamily="34" charset="0"/>
                <a:cs typeface="Calibri"/>
              </a:rPr>
              <a:t>allocated</a:t>
            </a:r>
            <a:r>
              <a:rPr lang="fi-FI" sz="1600" b="1" dirty="0">
                <a:latin typeface="Calibri"/>
                <a:ea typeface="Calibri" panose="020F0502020204030204" pitchFamily="34" charset="0"/>
                <a:cs typeface="Calibri"/>
              </a:rPr>
              <a:t>:</a:t>
            </a:r>
          </a:p>
          <a:p>
            <a:pPr marL="360045" indent="-360045">
              <a:spcAft>
                <a:spcPts val="0"/>
              </a:spcAft>
              <a:buFontTx/>
              <a:buChar char="-"/>
            </a:pPr>
            <a:r>
              <a:rPr lang="en-US" sz="1600" dirty="0">
                <a:latin typeface="Calibri"/>
                <a:ea typeface="Calibri" panose="020F0502020204030204" pitchFamily="34" charset="0"/>
                <a:cs typeface="Calibri"/>
              </a:rPr>
              <a:t>Strategic funding for the faculty to be used to develop doctoral training in collaboration with research institutions, and possibly two additional funding allocations if good progress is seen in the annual reviews </a:t>
            </a:r>
          </a:p>
          <a:p>
            <a:pPr marL="0" indent="0">
              <a:spcAft>
                <a:spcPts val="0"/>
              </a:spcAft>
              <a:buNone/>
            </a:pPr>
            <a:r>
              <a:rPr lang="fi-FI" sz="1600" dirty="0">
                <a:latin typeface="Calibri"/>
                <a:ea typeface="Calibri" panose="020F0502020204030204" pitchFamily="34" charset="0"/>
                <a:cs typeface="Calibri"/>
              </a:rPr>
              <a:t>	-&gt;  a </a:t>
            </a:r>
            <a:r>
              <a:rPr lang="fi-FI" sz="1600" dirty="0" err="1">
                <a:latin typeface="Calibri"/>
                <a:ea typeface="Calibri" panose="020F0502020204030204" pitchFamily="34" charset="0"/>
                <a:cs typeface="Calibri"/>
              </a:rPr>
              <a:t>total</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maximum</a:t>
            </a:r>
            <a:r>
              <a:rPr lang="fi-FI" sz="1600" dirty="0">
                <a:latin typeface="Calibri"/>
                <a:ea typeface="Calibri" panose="020F0502020204030204" pitchFamily="34" charset="0"/>
                <a:cs typeface="Calibri"/>
              </a:rPr>
              <a:t> of 3 x 10 000 €.</a:t>
            </a:r>
          </a:p>
          <a:p>
            <a:pPr marL="360045" indent="-360045">
              <a:spcAft>
                <a:spcPts val="0"/>
              </a:spcAft>
              <a:buFontTx/>
              <a:buChar char="-"/>
            </a:pPr>
            <a:r>
              <a:rPr lang="fi-FI" sz="1600" dirty="0" err="1">
                <a:solidFill>
                  <a:srgbClr val="002060"/>
                </a:solidFill>
                <a:latin typeface="Calibri"/>
                <a:ea typeface="Calibri" panose="020F0502020204030204" pitchFamily="34" charset="0"/>
                <a:cs typeface="Calibri"/>
              </a:rPr>
              <a:t>Funding</a:t>
            </a:r>
            <a:r>
              <a:rPr lang="fi-FI" sz="1600" dirty="0">
                <a:solidFill>
                  <a:srgbClr val="002060"/>
                </a:solidFill>
                <a:latin typeface="Calibri"/>
                <a:ea typeface="Calibri" panose="020F0502020204030204" pitchFamily="34" charset="0"/>
                <a:cs typeface="Calibri"/>
              </a:rPr>
              <a:t> </a:t>
            </a:r>
            <a:r>
              <a:rPr lang="fi-FI" sz="1600" dirty="0" err="1">
                <a:solidFill>
                  <a:srgbClr val="002060"/>
                </a:solidFill>
                <a:latin typeface="Calibri"/>
                <a:ea typeface="Calibri" panose="020F0502020204030204" pitchFamily="34" charset="0"/>
                <a:cs typeface="Calibri"/>
              </a:rPr>
              <a:t>will</a:t>
            </a:r>
            <a:r>
              <a:rPr lang="fi-FI" sz="1600" dirty="0">
                <a:solidFill>
                  <a:srgbClr val="002060"/>
                </a:solidFill>
                <a:latin typeface="Calibri"/>
                <a:ea typeface="Calibri" panose="020F0502020204030204" pitchFamily="34" charset="0"/>
                <a:cs typeface="Calibri"/>
              </a:rPr>
              <a:t> </a:t>
            </a:r>
            <a:r>
              <a:rPr lang="fi-FI" sz="1600" dirty="0" err="1">
                <a:solidFill>
                  <a:srgbClr val="002060"/>
                </a:solidFill>
                <a:latin typeface="Calibri"/>
                <a:ea typeface="Calibri" panose="020F0502020204030204" pitchFamily="34" charset="0"/>
                <a:cs typeface="Calibri"/>
              </a:rPr>
              <a:t>be</a:t>
            </a:r>
            <a:r>
              <a:rPr lang="fi-FI" sz="1600" dirty="0">
                <a:solidFill>
                  <a:srgbClr val="002060"/>
                </a:solidFill>
                <a:latin typeface="Calibri"/>
                <a:ea typeface="Calibri" panose="020F0502020204030204" pitchFamily="34" charset="0"/>
                <a:cs typeface="Calibri"/>
              </a:rPr>
              <a:t> </a:t>
            </a:r>
            <a:r>
              <a:rPr lang="fi-FI" sz="1600" dirty="0" err="1">
                <a:solidFill>
                  <a:srgbClr val="002060"/>
                </a:solidFill>
                <a:latin typeface="Calibri"/>
                <a:ea typeface="Calibri" panose="020F0502020204030204" pitchFamily="34" charset="0"/>
                <a:cs typeface="Calibri"/>
              </a:rPr>
              <a:t>targeted</a:t>
            </a:r>
            <a:r>
              <a:rPr lang="fi-FI" sz="1600" dirty="0">
                <a:solidFill>
                  <a:srgbClr val="002060"/>
                </a:solidFill>
                <a:latin typeface="Calibri"/>
                <a:ea typeface="Calibri" panose="020F0502020204030204" pitchFamily="34" charset="0"/>
                <a:cs typeface="Calibri"/>
              </a:rPr>
              <a:t> for </a:t>
            </a:r>
            <a:r>
              <a:rPr lang="fi-FI" sz="1600" dirty="0" err="1">
                <a:solidFill>
                  <a:srgbClr val="002060"/>
                </a:solidFill>
                <a:latin typeface="Calibri"/>
                <a:ea typeface="Calibri" panose="020F0502020204030204" pitchFamily="34" charset="0"/>
                <a:cs typeface="Calibri"/>
              </a:rPr>
              <a:t>the</a:t>
            </a:r>
            <a:r>
              <a:rPr lang="fi-FI" sz="1600" dirty="0">
                <a:solidFill>
                  <a:srgbClr val="002060"/>
                </a:solidFill>
                <a:latin typeface="Calibri"/>
                <a:ea typeface="Calibri" panose="020F0502020204030204" pitchFamily="34" charset="0"/>
                <a:cs typeface="Calibri"/>
              </a:rPr>
              <a:t> </a:t>
            </a:r>
            <a:r>
              <a:rPr lang="fi-FI" sz="1600" dirty="0" err="1">
                <a:solidFill>
                  <a:srgbClr val="002060"/>
                </a:solidFill>
                <a:latin typeface="Calibri"/>
                <a:ea typeface="Calibri" panose="020F0502020204030204" pitchFamily="34" charset="0"/>
                <a:cs typeface="Calibri"/>
              </a:rPr>
              <a:t>use</a:t>
            </a:r>
            <a:r>
              <a:rPr lang="fi-FI" sz="1600" dirty="0">
                <a:solidFill>
                  <a:srgbClr val="002060"/>
                </a:solidFill>
                <a:latin typeface="Calibri"/>
                <a:ea typeface="Calibri" panose="020F0502020204030204" pitchFamily="34" charset="0"/>
                <a:cs typeface="Calibri"/>
              </a:rPr>
              <a:t> of </a:t>
            </a:r>
            <a:r>
              <a:rPr lang="fi-FI" sz="1600" dirty="0" err="1">
                <a:solidFill>
                  <a:srgbClr val="002060"/>
                </a:solidFill>
                <a:latin typeface="Calibri"/>
                <a:ea typeface="Calibri" panose="020F0502020204030204" pitchFamily="34" charset="0"/>
                <a:cs typeface="Calibri"/>
              </a:rPr>
              <a:t>the</a:t>
            </a:r>
            <a:r>
              <a:rPr lang="fi-FI" sz="1600" dirty="0">
                <a:solidFill>
                  <a:srgbClr val="002060"/>
                </a:solidFill>
                <a:latin typeface="Calibri"/>
                <a:ea typeface="Calibri" panose="020F0502020204030204" pitchFamily="34" charset="0"/>
                <a:cs typeface="Calibri"/>
              </a:rPr>
              <a:t> </a:t>
            </a:r>
            <a:r>
              <a:rPr lang="fi-FI" sz="1600" dirty="0" err="1">
                <a:solidFill>
                  <a:srgbClr val="002060"/>
                </a:solidFill>
                <a:latin typeface="Calibri"/>
                <a:ea typeface="Calibri" panose="020F0502020204030204" pitchFamily="34" charset="0"/>
                <a:cs typeface="Calibri"/>
              </a:rPr>
              <a:t>supervisors</a:t>
            </a:r>
            <a:r>
              <a:rPr lang="fi-FI" sz="1600" dirty="0">
                <a:solidFill>
                  <a:srgbClr val="002060"/>
                </a:solidFill>
                <a:latin typeface="Calibri"/>
                <a:ea typeface="Calibri" panose="020F0502020204030204" pitchFamily="34" charset="0"/>
                <a:cs typeface="Calibri"/>
              </a:rPr>
              <a:t>. </a:t>
            </a:r>
          </a:p>
          <a:p>
            <a:pPr marL="360045" indent="-360045">
              <a:spcAft>
                <a:spcPts val="0"/>
              </a:spcAft>
              <a:buFontTx/>
              <a:buChar char="-"/>
            </a:pPr>
            <a:r>
              <a:rPr lang="fi-FI" sz="1600" dirty="0" err="1">
                <a:solidFill>
                  <a:srgbClr val="002060"/>
                </a:solidFill>
                <a:latin typeface="Calibri"/>
                <a:ea typeface="Calibri" panose="020F0502020204030204" pitchFamily="34" charset="0"/>
                <a:cs typeface="Calibri"/>
              </a:rPr>
              <a:t>Approx</a:t>
            </a:r>
            <a:r>
              <a:rPr lang="fi-FI" sz="1600" dirty="0">
                <a:solidFill>
                  <a:srgbClr val="002060"/>
                </a:solidFill>
                <a:latin typeface="Calibri"/>
                <a:ea typeface="Calibri" panose="020F0502020204030204" pitchFamily="34" charset="0"/>
                <a:cs typeface="Calibri"/>
              </a:rPr>
              <a:t>. 13 </a:t>
            </a:r>
            <a:r>
              <a:rPr lang="fi-FI" sz="1600" dirty="0" err="1">
                <a:solidFill>
                  <a:srgbClr val="002060"/>
                </a:solidFill>
                <a:latin typeface="Calibri"/>
                <a:ea typeface="Calibri" panose="020F0502020204030204" pitchFamily="34" charset="0"/>
                <a:cs typeface="Calibri"/>
              </a:rPr>
              <a:t>enhanced</a:t>
            </a:r>
            <a:r>
              <a:rPr lang="fi-FI" sz="1600" dirty="0">
                <a:solidFill>
                  <a:srgbClr val="002060"/>
                </a:solidFill>
                <a:latin typeface="Calibri"/>
                <a:ea typeface="Calibri" panose="020F0502020204030204" pitchFamily="34" charset="0"/>
                <a:cs typeface="Calibri"/>
              </a:rPr>
              <a:t> supervision </a:t>
            </a:r>
            <a:r>
              <a:rPr lang="fi-FI" sz="1600" dirty="0" err="1">
                <a:solidFill>
                  <a:srgbClr val="002060"/>
                </a:solidFill>
                <a:latin typeface="Calibri"/>
                <a:ea typeface="Calibri" panose="020F0502020204030204" pitchFamily="34" charset="0"/>
                <a:cs typeface="Calibri"/>
              </a:rPr>
              <a:t>agreements</a:t>
            </a:r>
            <a:r>
              <a:rPr lang="fi-FI" sz="1600" dirty="0">
                <a:solidFill>
                  <a:srgbClr val="002060"/>
                </a:solidFill>
                <a:latin typeface="Calibri"/>
                <a:ea typeface="Calibri" panose="020F0502020204030204" pitchFamily="34" charset="0"/>
                <a:cs typeface="Calibri"/>
              </a:rPr>
              <a:t> </a:t>
            </a:r>
            <a:r>
              <a:rPr lang="fi-FI" sz="1600" dirty="0" err="1">
                <a:solidFill>
                  <a:srgbClr val="002060"/>
                </a:solidFill>
                <a:latin typeface="Calibri"/>
                <a:ea typeface="Calibri" panose="020F0502020204030204" pitchFamily="34" charset="0"/>
                <a:cs typeface="Calibri"/>
              </a:rPr>
              <a:t>will</a:t>
            </a:r>
            <a:r>
              <a:rPr lang="fi-FI" sz="1600" dirty="0">
                <a:solidFill>
                  <a:srgbClr val="002060"/>
                </a:solidFill>
                <a:latin typeface="Calibri"/>
                <a:ea typeface="Calibri" panose="020F0502020204030204" pitchFamily="34" charset="0"/>
                <a:cs typeface="Calibri"/>
              </a:rPr>
              <a:t> </a:t>
            </a:r>
            <a:r>
              <a:rPr lang="fi-FI" sz="1600" dirty="0" err="1">
                <a:solidFill>
                  <a:srgbClr val="002060"/>
                </a:solidFill>
                <a:latin typeface="Calibri"/>
                <a:ea typeface="Calibri" panose="020F0502020204030204" pitchFamily="34" charset="0"/>
                <a:cs typeface="Calibri"/>
              </a:rPr>
              <a:t>be</a:t>
            </a:r>
            <a:r>
              <a:rPr lang="fi-FI" sz="1600" dirty="0">
                <a:solidFill>
                  <a:srgbClr val="002060"/>
                </a:solidFill>
                <a:latin typeface="Calibri"/>
                <a:ea typeface="Calibri" panose="020F0502020204030204" pitchFamily="34" charset="0"/>
                <a:cs typeface="Calibri"/>
              </a:rPr>
              <a:t> </a:t>
            </a:r>
            <a:r>
              <a:rPr lang="fi-FI" sz="1600" dirty="0" err="1">
                <a:solidFill>
                  <a:srgbClr val="002060"/>
                </a:solidFill>
                <a:latin typeface="Calibri"/>
                <a:ea typeface="Calibri" panose="020F0502020204030204" pitchFamily="34" charset="0"/>
                <a:cs typeface="Calibri"/>
              </a:rPr>
              <a:t>funded</a:t>
            </a:r>
            <a:r>
              <a:rPr lang="fi-FI" sz="1600" dirty="0">
                <a:solidFill>
                  <a:srgbClr val="002060"/>
                </a:solidFill>
                <a:latin typeface="Calibri"/>
                <a:ea typeface="Calibri" panose="020F0502020204030204" pitchFamily="34" charset="0"/>
                <a:cs typeface="Calibri"/>
              </a:rPr>
              <a:t>. </a:t>
            </a:r>
            <a:endParaRPr lang="fi-FI" sz="1600" dirty="0">
              <a:latin typeface="Calibri" panose="020F0502020204030204" pitchFamily="34" charset="0"/>
              <a:ea typeface="Calibri" panose="020F0502020204030204" pitchFamily="34" charset="0"/>
            </a:endParaRPr>
          </a:p>
          <a:p>
            <a:pPr marL="0" indent="0">
              <a:spcAft>
                <a:spcPts val="0"/>
              </a:spcAft>
              <a:buNone/>
            </a:pPr>
            <a:r>
              <a:rPr lang="fi-FI" sz="1600" b="1" dirty="0" err="1">
                <a:latin typeface="Calibri"/>
                <a:ea typeface="Calibri" panose="020F0502020204030204" pitchFamily="34" charset="0"/>
                <a:cs typeface="Calibri"/>
              </a:rPr>
              <a:t>Use</a:t>
            </a:r>
            <a:r>
              <a:rPr lang="fi-FI" sz="1600" b="1" dirty="0">
                <a:latin typeface="Calibri"/>
                <a:ea typeface="Calibri" panose="020F0502020204030204" pitchFamily="34" charset="0"/>
                <a:cs typeface="Calibri"/>
              </a:rPr>
              <a:t> of </a:t>
            </a:r>
            <a:r>
              <a:rPr lang="fi-FI" sz="1600" b="1" dirty="0" err="1">
                <a:latin typeface="Calibri"/>
                <a:ea typeface="Calibri" panose="020F0502020204030204" pitchFamily="34" charset="0"/>
                <a:cs typeface="Calibri"/>
              </a:rPr>
              <a:t>funding</a:t>
            </a:r>
            <a:r>
              <a:rPr lang="fi-FI" sz="1600" b="1" dirty="0">
                <a:latin typeface="Calibri"/>
                <a:ea typeface="Calibri" panose="020F0502020204030204" pitchFamily="34" charset="0"/>
                <a:cs typeface="Calibri"/>
              </a:rPr>
              <a:t>: </a:t>
            </a:r>
          </a:p>
          <a:p>
            <a:pPr marL="360045" indent="-360045">
              <a:spcAft>
                <a:spcPts val="0"/>
              </a:spcAft>
              <a:buFontTx/>
              <a:buChar char="-"/>
            </a:pPr>
            <a:r>
              <a:rPr lang="fi-FI" sz="1600" dirty="0">
                <a:latin typeface="Calibri"/>
                <a:cs typeface="Calibri"/>
              </a:rPr>
              <a:t>Applications </a:t>
            </a:r>
            <a:r>
              <a:rPr lang="fi-FI" sz="1600" dirty="0" err="1">
                <a:latin typeface="Calibri"/>
                <a:cs typeface="Calibri"/>
              </a:rPr>
              <a:t>have</a:t>
            </a:r>
            <a:r>
              <a:rPr lang="fi-FI" sz="1600" dirty="0">
                <a:latin typeface="Calibri"/>
                <a:cs typeface="Calibri"/>
              </a:rPr>
              <a:t> </a:t>
            </a:r>
            <a:r>
              <a:rPr lang="fi-FI" sz="1600" dirty="0" err="1">
                <a:latin typeface="Calibri"/>
                <a:cs typeface="Calibri"/>
              </a:rPr>
              <a:t>been</a:t>
            </a:r>
            <a:r>
              <a:rPr lang="fi-FI" sz="1600" dirty="0">
                <a:latin typeface="Calibri"/>
                <a:cs typeface="Calibri"/>
              </a:rPr>
              <a:t> for </a:t>
            </a:r>
            <a:r>
              <a:rPr lang="fi-FI" sz="1600" dirty="0" err="1">
                <a:latin typeface="Calibri"/>
                <a:cs typeface="Calibri"/>
              </a:rPr>
              <a:t>cooperation</a:t>
            </a:r>
            <a:r>
              <a:rPr lang="fi-FI" sz="1600" dirty="0">
                <a:latin typeface="Calibri"/>
                <a:cs typeface="Calibri"/>
              </a:rPr>
              <a:t> </a:t>
            </a:r>
            <a:r>
              <a:rPr lang="fi-FI" sz="1600" dirty="0" err="1">
                <a:latin typeface="Calibri"/>
                <a:cs typeface="Calibri"/>
              </a:rPr>
              <a:t>with</a:t>
            </a:r>
            <a:r>
              <a:rPr lang="fi-FI" sz="1600" dirty="0">
                <a:latin typeface="Calibri"/>
                <a:cs typeface="Calibri"/>
              </a:rPr>
              <a:t> VTT, FIHW and Luke; </a:t>
            </a:r>
            <a:r>
              <a:rPr lang="fi-FI" sz="1600" dirty="0" err="1">
                <a:latin typeface="Calibri"/>
                <a:cs typeface="Calibri"/>
              </a:rPr>
              <a:t>other</a:t>
            </a:r>
            <a:r>
              <a:rPr lang="fi-FI" sz="1600" dirty="0">
                <a:latin typeface="Calibri"/>
                <a:cs typeface="Calibri"/>
              </a:rPr>
              <a:t> </a:t>
            </a:r>
            <a:r>
              <a:rPr lang="fi-FI" sz="1600" dirty="0" err="1">
                <a:latin typeface="Calibri"/>
                <a:cs typeface="Calibri"/>
              </a:rPr>
              <a:t>research</a:t>
            </a:r>
            <a:r>
              <a:rPr lang="fi-FI" sz="1600" dirty="0">
                <a:latin typeface="Calibri"/>
                <a:cs typeface="Calibri"/>
              </a:rPr>
              <a:t> </a:t>
            </a:r>
            <a:r>
              <a:rPr lang="fi-FI" sz="1600" dirty="0" err="1">
                <a:latin typeface="Calibri"/>
                <a:cs typeface="Calibri"/>
              </a:rPr>
              <a:t>institutions</a:t>
            </a:r>
            <a:r>
              <a:rPr lang="fi-FI" sz="1600" dirty="0">
                <a:latin typeface="Calibri"/>
                <a:cs typeface="Calibri"/>
              </a:rPr>
              <a:t> </a:t>
            </a:r>
            <a:r>
              <a:rPr lang="fi-FI" sz="1600" dirty="0" err="1">
                <a:latin typeface="Calibri"/>
                <a:cs typeface="Calibri"/>
              </a:rPr>
              <a:t>are</a:t>
            </a:r>
            <a:r>
              <a:rPr lang="fi-FI" sz="1600" dirty="0">
                <a:latin typeface="Calibri"/>
                <a:cs typeface="Calibri"/>
              </a:rPr>
              <a:t> </a:t>
            </a:r>
            <a:r>
              <a:rPr lang="fi-FI" sz="1600" dirty="0" err="1">
                <a:latin typeface="Calibri"/>
                <a:cs typeface="Calibri"/>
              </a:rPr>
              <a:t>also</a:t>
            </a:r>
            <a:r>
              <a:rPr lang="fi-FI" sz="1600" dirty="0">
                <a:latin typeface="Calibri"/>
                <a:cs typeface="Calibri"/>
              </a:rPr>
              <a:t> </a:t>
            </a:r>
            <a:r>
              <a:rPr lang="fi-FI" sz="1600" dirty="0" err="1">
                <a:latin typeface="Calibri"/>
                <a:cs typeface="Calibri"/>
              </a:rPr>
              <a:t>acceptable</a:t>
            </a:r>
            <a:r>
              <a:rPr lang="fi-FI" sz="1600" dirty="0">
                <a:latin typeface="Calibri"/>
                <a:cs typeface="Calibri"/>
              </a:rPr>
              <a:t>.</a:t>
            </a:r>
          </a:p>
          <a:p>
            <a:pPr marL="360045" indent="-360045">
              <a:spcAft>
                <a:spcPts val="0"/>
              </a:spcAft>
              <a:buFontTx/>
              <a:buChar char="-"/>
            </a:pPr>
            <a:r>
              <a:rPr lang="fi-FI" sz="1600" dirty="0">
                <a:latin typeface="Calibri"/>
                <a:cs typeface="Calibri"/>
              </a:rPr>
              <a:t>In addition, </a:t>
            </a:r>
            <a:r>
              <a:rPr lang="fi-FI" sz="1600" dirty="0" err="1">
                <a:latin typeface="Calibri"/>
                <a:cs typeface="Calibri"/>
              </a:rPr>
              <a:t>other</a:t>
            </a:r>
            <a:r>
              <a:rPr lang="fi-FI" sz="1600" dirty="0">
                <a:latin typeface="Calibri"/>
                <a:cs typeface="Calibri"/>
              </a:rPr>
              <a:t> </a:t>
            </a:r>
            <a:r>
              <a:rPr lang="fi-FI" sz="1600" dirty="0" err="1">
                <a:latin typeface="Calibri"/>
                <a:cs typeface="Calibri"/>
              </a:rPr>
              <a:t>equivalent</a:t>
            </a:r>
            <a:r>
              <a:rPr lang="fi-FI" sz="1600" dirty="0">
                <a:latin typeface="Calibri"/>
                <a:cs typeface="Calibri"/>
              </a:rPr>
              <a:t> </a:t>
            </a:r>
            <a:r>
              <a:rPr lang="fi-FI" sz="1600" dirty="0" err="1">
                <a:latin typeface="Calibri"/>
                <a:cs typeface="Calibri"/>
              </a:rPr>
              <a:t>institutions</a:t>
            </a:r>
            <a:r>
              <a:rPr lang="fi-FI" sz="1600" dirty="0">
                <a:latin typeface="Calibri"/>
                <a:cs typeface="Calibri"/>
              </a:rPr>
              <a:t> </a:t>
            </a:r>
            <a:r>
              <a:rPr lang="fi-FI" sz="1600" dirty="0" err="1">
                <a:latin typeface="Calibri"/>
                <a:cs typeface="Calibri"/>
              </a:rPr>
              <a:t>such</a:t>
            </a:r>
            <a:r>
              <a:rPr lang="fi-FI" sz="1600" dirty="0">
                <a:latin typeface="Calibri"/>
                <a:cs typeface="Calibri"/>
              </a:rPr>
              <a:t> as ETLA and EVA as </a:t>
            </a:r>
            <a:r>
              <a:rPr lang="fi-FI" sz="1600" dirty="0" err="1">
                <a:latin typeface="Calibri"/>
                <a:cs typeface="Calibri"/>
              </a:rPr>
              <a:t>well</a:t>
            </a:r>
            <a:r>
              <a:rPr lang="fi-FI" sz="1600" dirty="0">
                <a:latin typeface="Calibri"/>
                <a:cs typeface="Calibri"/>
              </a:rPr>
              <a:t> as </a:t>
            </a:r>
            <a:r>
              <a:rPr lang="fi-FI" sz="1600" dirty="0" err="1">
                <a:latin typeface="Calibri"/>
                <a:cs typeface="Calibri"/>
              </a:rPr>
              <a:t>international</a:t>
            </a:r>
            <a:r>
              <a:rPr lang="fi-FI" sz="1600" dirty="0">
                <a:latin typeface="Calibri"/>
                <a:cs typeface="Calibri"/>
              </a:rPr>
              <a:t> </a:t>
            </a:r>
            <a:r>
              <a:rPr lang="fi-FI" sz="1600" dirty="0" err="1">
                <a:latin typeface="Calibri"/>
                <a:cs typeface="Calibri"/>
              </a:rPr>
              <a:t>organisations</a:t>
            </a:r>
            <a:r>
              <a:rPr lang="fi-FI" sz="1600" dirty="0">
                <a:latin typeface="Calibri"/>
                <a:cs typeface="Calibri"/>
              </a:rPr>
              <a:t> </a:t>
            </a:r>
            <a:r>
              <a:rPr lang="fi-FI" sz="1600" dirty="0" err="1">
                <a:latin typeface="Calibri"/>
                <a:cs typeface="Calibri"/>
              </a:rPr>
              <a:t>such</a:t>
            </a:r>
            <a:r>
              <a:rPr lang="fi-FI" sz="1600" dirty="0">
                <a:latin typeface="Calibri"/>
                <a:cs typeface="Calibri"/>
              </a:rPr>
              <a:t> as </a:t>
            </a:r>
            <a:r>
              <a:rPr lang="fi-FI" sz="1600" dirty="0" err="1">
                <a:latin typeface="Calibri"/>
                <a:cs typeface="Calibri"/>
              </a:rPr>
              <a:t>Fraunhofer</a:t>
            </a:r>
            <a:r>
              <a:rPr lang="fi-FI" sz="1600" dirty="0">
                <a:latin typeface="Calibri"/>
                <a:cs typeface="Calibri"/>
              </a:rPr>
              <a:t> and Max </a:t>
            </a:r>
            <a:r>
              <a:rPr lang="fi-FI" sz="1600" dirty="0" err="1">
                <a:latin typeface="Calibri"/>
                <a:cs typeface="Calibri"/>
              </a:rPr>
              <a:t>Planck</a:t>
            </a:r>
            <a:r>
              <a:rPr lang="fi-FI" sz="1600" dirty="0">
                <a:latin typeface="Calibri"/>
                <a:cs typeface="Calibri"/>
              </a:rPr>
              <a:t>, </a:t>
            </a:r>
            <a:r>
              <a:rPr lang="fi-FI" sz="1600" dirty="0" err="1">
                <a:latin typeface="Calibri"/>
                <a:cs typeface="Calibri"/>
              </a:rPr>
              <a:t>provided</a:t>
            </a:r>
            <a:r>
              <a:rPr lang="fi-FI" sz="1600" dirty="0">
                <a:latin typeface="Calibri"/>
                <a:cs typeface="Calibri"/>
              </a:rPr>
              <a:t> a </a:t>
            </a:r>
            <a:r>
              <a:rPr lang="fi-FI" sz="1600" dirty="0" err="1">
                <a:latin typeface="Calibri"/>
                <a:cs typeface="Calibri"/>
              </a:rPr>
              <a:t>doctoral</a:t>
            </a:r>
            <a:r>
              <a:rPr lang="fi-FI" sz="1600" dirty="0">
                <a:latin typeface="Calibri"/>
                <a:cs typeface="Calibri"/>
              </a:rPr>
              <a:t> </a:t>
            </a:r>
            <a:r>
              <a:rPr lang="fi-FI" sz="1600" dirty="0" err="1">
                <a:latin typeface="Calibri"/>
                <a:cs typeface="Calibri"/>
              </a:rPr>
              <a:t>degree</a:t>
            </a:r>
            <a:r>
              <a:rPr lang="fi-FI" sz="1600" dirty="0">
                <a:latin typeface="Calibri"/>
                <a:cs typeface="Calibri"/>
              </a:rPr>
              <a:t> at UOULU </a:t>
            </a:r>
            <a:r>
              <a:rPr lang="fi-FI" sz="1600" dirty="0" err="1">
                <a:latin typeface="Calibri"/>
                <a:cs typeface="Calibri"/>
              </a:rPr>
              <a:t>will</a:t>
            </a:r>
            <a:r>
              <a:rPr lang="fi-FI" sz="1600" dirty="0">
                <a:latin typeface="Calibri"/>
                <a:cs typeface="Calibri"/>
              </a:rPr>
              <a:t> </a:t>
            </a:r>
            <a:r>
              <a:rPr lang="fi-FI" sz="1600" dirty="0" err="1">
                <a:latin typeface="Calibri"/>
                <a:cs typeface="Calibri"/>
              </a:rPr>
              <a:t>result</a:t>
            </a:r>
            <a:r>
              <a:rPr lang="fi-FI" sz="1600" dirty="0">
                <a:latin typeface="Calibri"/>
                <a:cs typeface="Calibri"/>
              </a:rPr>
              <a:t> </a:t>
            </a:r>
            <a:r>
              <a:rPr lang="fi-FI" sz="1600" dirty="0" err="1">
                <a:latin typeface="Calibri"/>
                <a:cs typeface="Calibri"/>
              </a:rPr>
              <a:t>from</a:t>
            </a:r>
            <a:r>
              <a:rPr lang="fi-FI" sz="1600" dirty="0">
                <a:latin typeface="Calibri"/>
                <a:cs typeface="Calibri"/>
              </a:rPr>
              <a:t> </a:t>
            </a:r>
            <a:r>
              <a:rPr lang="fi-FI" sz="1600" dirty="0" err="1">
                <a:latin typeface="Calibri"/>
                <a:cs typeface="Calibri"/>
              </a:rPr>
              <a:t>the</a:t>
            </a:r>
            <a:r>
              <a:rPr lang="fi-FI" sz="1600" dirty="0">
                <a:latin typeface="Calibri"/>
                <a:cs typeface="Calibri"/>
              </a:rPr>
              <a:t> </a:t>
            </a:r>
            <a:r>
              <a:rPr lang="fi-FI" sz="1600" dirty="0" err="1">
                <a:latin typeface="Calibri"/>
                <a:cs typeface="Calibri"/>
              </a:rPr>
              <a:t>cooperation</a:t>
            </a:r>
            <a:r>
              <a:rPr lang="fi-FI" sz="1600" dirty="0">
                <a:latin typeface="Calibri"/>
                <a:cs typeface="Calibri"/>
              </a:rPr>
              <a:t>. </a:t>
            </a:r>
          </a:p>
          <a:p>
            <a:pPr marL="360045" indent="-360045">
              <a:spcAft>
                <a:spcPts val="0"/>
              </a:spcAft>
              <a:buFontTx/>
              <a:buChar char="-"/>
            </a:pPr>
            <a:r>
              <a:rPr lang="fi-FI" sz="1600" dirty="0" err="1">
                <a:latin typeface="Calibri"/>
                <a:cs typeface="Calibri"/>
              </a:rPr>
              <a:t>High</a:t>
            </a:r>
            <a:r>
              <a:rPr lang="fi-FI" sz="1600" dirty="0">
                <a:latin typeface="Calibri"/>
                <a:cs typeface="Calibri"/>
              </a:rPr>
              <a:t> </a:t>
            </a:r>
            <a:r>
              <a:rPr lang="fi-FI" sz="1600" dirty="0" err="1">
                <a:latin typeface="Calibri"/>
                <a:cs typeface="Calibri"/>
              </a:rPr>
              <a:t>priority</a:t>
            </a:r>
            <a:r>
              <a:rPr lang="fi-FI" sz="1600" dirty="0">
                <a:latin typeface="Calibri"/>
                <a:cs typeface="Calibri"/>
              </a:rPr>
              <a:t> on </a:t>
            </a:r>
            <a:r>
              <a:rPr lang="fi-FI" sz="1600" dirty="0" err="1">
                <a:latin typeface="Calibri"/>
                <a:cs typeface="Calibri"/>
              </a:rPr>
              <a:t>analyzing</a:t>
            </a:r>
            <a:r>
              <a:rPr lang="fi-FI" sz="1600" dirty="0">
                <a:latin typeface="Calibri"/>
                <a:cs typeface="Calibri"/>
              </a:rPr>
              <a:t>, </a:t>
            </a:r>
            <a:r>
              <a:rPr lang="fi-FI" sz="1600" dirty="0" err="1">
                <a:latin typeface="Calibri"/>
                <a:cs typeface="Calibri"/>
              </a:rPr>
              <a:t>who</a:t>
            </a:r>
            <a:r>
              <a:rPr lang="fi-FI" sz="1600" dirty="0">
                <a:latin typeface="Calibri"/>
                <a:cs typeface="Calibri"/>
              </a:rPr>
              <a:t> </a:t>
            </a:r>
            <a:r>
              <a:rPr lang="fi-FI" sz="1600" dirty="0" err="1">
                <a:latin typeface="Calibri"/>
                <a:cs typeface="Calibri"/>
              </a:rPr>
              <a:t>will</a:t>
            </a:r>
            <a:r>
              <a:rPr lang="fi-FI" sz="1600" dirty="0">
                <a:latin typeface="Calibri"/>
                <a:cs typeface="Calibri"/>
              </a:rPr>
              <a:t> </a:t>
            </a:r>
            <a:r>
              <a:rPr lang="fi-FI" sz="1600" dirty="0" err="1">
                <a:latin typeface="Calibri"/>
                <a:cs typeface="Calibri"/>
              </a:rPr>
              <a:t>be</a:t>
            </a:r>
            <a:r>
              <a:rPr lang="fi-FI" sz="1600" dirty="0">
                <a:latin typeface="Calibri"/>
                <a:cs typeface="Calibri"/>
              </a:rPr>
              <a:t> </a:t>
            </a:r>
            <a:r>
              <a:rPr lang="fi-FI" sz="1600" dirty="0" err="1">
                <a:latin typeface="Calibri"/>
                <a:cs typeface="Calibri"/>
              </a:rPr>
              <a:t>offered</a:t>
            </a:r>
            <a:r>
              <a:rPr lang="fi-FI" sz="1600" dirty="0">
                <a:latin typeface="Calibri"/>
                <a:cs typeface="Calibri"/>
              </a:rPr>
              <a:t> </a:t>
            </a:r>
            <a:r>
              <a:rPr lang="fi-FI" sz="1600" dirty="0" err="1">
                <a:latin typeface="Calibri"/>
                <a:cs typeface="Calibri"/>
              </a:rPr>
              <a:t>enhanced</a:t>
            </a:r>
            <a:r>
              <a:rPr lang="fi-FI" sz="1600" dirty="0">
                <a:latin typeface="Calibri"/>
                <a:cs typeface="Calibri"/>
              </a:rPr>
              <a:t> supervision in addition to </a:t>
            </a:r>
            <a:r>
              <a:rPr lang="fi-FI" sz="1600" dirty="0" err="1">
                <a:latin typeface="Calibri"/>
                <a:cs typeface="Calibri"/>
              </a:rPr>
              <a:t>the</a:t>
            </a:r>
            <a:r>
              <a:rPr lang="fi-FI" sz="1600" dirty="0">
                <a:latin typeface="Calibri"/>
                <a:cs typeface="Calibri"/>
              </a:rPr>
              <a:t> </a:t>
            </a:r>
            <a:r>
              <a:rPr lang="fi-FI" sz="1600" dirty="0" err="1">
                <a:latin typeface="Calibri"/>
                <a:cs typeface="Calibri"/>
              </a:rPr>
              <a:t>usual</a:t>
            </a:r>
            <a:r>
              <a:rPr lang="fi-FI" sz="1600" dirty="0">
                <a:latin typeface="Calibri"/>
                <a:cs typeface="Calibri"/>
              </a:rPr>
              <a:t> </a:t>
            </a:r>
            <a:r>
              <a:rPr lang="fi-FI" sz="1600" dirty="0" err="1">
                <a:latin typeface="Calibri"/>
                <a:cs typeface="Calibri"/>
              </a:rPr>
              <a:t>degree</a:t>
            </a:r>
            <a:r>
              <a:rPr lang="fi-FI" sz="1600" dirty="0">
                <a:latin typeface="Calibri"/>
                <a:cs typeface="Calibri"/>
              </a:rPr>
              <a:t> </a:t>
            </a:r>
            <a:r>
              <a:rPr lang="fi-FI" sz="1600" dirty="0" err="1">
                <a:latin typeface="Calibri"/>
                <a:cs typeface="Calibri"/>
              </a:rPr>
              <a:t>path</a:t>
            </a:r>
            <a:r>
              <a:rPr lang="fi-FI" sz="1600" dirty="0">
                <a:latin typeface="Calibri"/>
                <a:cs typeface="Calibri"/>
              </a:rPr>
              <a:t>. </a:t>
            </a:r>
            <a:endParaRPr lang="fi-FI" sz="1600" dirty="0">
              <a:latin typeface="Calibri" panose="020F0502020204030204" pitchFamily="34" charset="0"/>
              <a:ea typeface="Calibri" panose="020F0502020204030204" pitchFamily="34" charset="0"/>
            </a:endParaRPr>
          </a:p>
          <a:p>
            <a:pPr marL="0" indent="0">
              <a:spcAft>
                <a:spcPts val="0"/>
              </a:spcAft>
              <a:buNone/>
            </a:pPr>
            <a:r>
              <a:rPr lang="fi-FI" sz="1600" b="1" dirty="0" err="1">
                <a:latin typeface="Calibri"/>
                <a:ea typeface="Calibri" panose="020F0502020204030204" pitchFamily="34" charset="0"/>
                <a:cs typeface="Calibri"/>
              </a:rPr>
              <a:t>Seeking</a:t>
            </a:r>
            <a:r>
              <a:rPr lang="fi-FI" sz="1600" b="1" dirty="0">
                <a:latin typeface="Calibri"/>
                <a:ea typeface="Calibri" panose="020F0502020204030204" pitchFamily="34" charset="0"/>
                <a:cs typeface="Calibri"/>
              </a:rPr>
              <a:t> </a:t>
            </a:r>
            <a:r>
              <a:rPr lang="fi-FI" sz="1600" b="1" dirty="0" err="1">
                <a:latin typeface="Calibri"/>
                <a:ea typeface="Calibri" panose="020F0502020204030204" pitchFamily="34" charset="0"/>
                <a:cs typeface="Calibri"/>
              </a:rPr>
              <a:t>the</a:t>
            </a:r>
            <a:r>
              <a:rPr lang="fi-FI" sz="1600" b="1" dirty="0">
                <a:latin typeface="Calibri"/>
                <a:ea typeface="Calibri" panose="020F0502020204030204" pitchFamily="34" charset="0"/>
                <a:cs typeface="Calibri"/>
              </a:rPr>
              <a:t> </a:t>
            </a:r>
            <a:r>
              <a:rPr lang="fi-FI" sz="1600" b="1" dirty="0" err="1">
                <a:latin typeface="Calibri"/>
                <a:ea typeface="Calibri" panose="020F0502020204030204" pitchFamily="34" charset="0"/>
                <a:cs typeface="Calibri"/>
              </a:rPr>
              <a:t>funding</a:t>
            </a:r>
            <a:r>
              <a:rPr lang="fi-FI" sz="1600" b="1" dirty="0">
                <a:latin typeface="Calibri"/>
                <a:ea typeface="Calibri" panose="020F0502020204030204" pitchFamily="34" charset="0"/>
                <a:cs typeface="Calibri"/>
              </a:rPr>
              <a:t>: </a:t>
            </a:r>
          </a:p>
          <a:p>
            <a:pPr marL="360045" indent="-360045">
              <a:spcAft>
                <a:spcPts val="0"/>
              </a:spcAft>
              <a:buFontTx/>
              <a:buChar char="-"/>
            </a:pPr>
            <a:r>
              <a:rPr lang="fi-FI" sz="1600" dirty="0" err="1">
                <a:latin typeface="Calibri"/>
                <a:ea typeface="Calibri" panose="020F0502020204030204" pitchFamily="34" charset="0"/>
                <a:cs typeface="Calibri"/>
              </a:rPr>
              <a:t>Faculties</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can</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suggest</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pairs</a:t>
            </a:r>
            <a:r>
              <a:rPr lang="fi-FI" sz="1600" dirty="0">
                <a:latin typeface="Calibri"/>
                <a:ea typeface="Calibri" panose="020F0502020204030204" pitchFamily="34" charset="0"/>
                <a:cs typeface="Calibri"/>
              </a:rPr>
              <a:t> of </a:t>
            </a:r>
            <a:r>
              <a:rPr lang="fi-FI" sz="1600" dirty="0" err="1">
                <a:latin typeface="Calibri"/>
                <a:ea typeface="Calibri" panose="020F0502020204030204" pitchFamily="34" charset="0"/>
                <a:cs typeface="Calibri"/>
              </a:rPr>
              <a:t>supervisors</a:t>
            </a:r>
            <a:r>
              <a:rPr lang="fi-FI" sz="1600" dirty="0">
                <a:latin typeface="Calibri"/>
                <a:ea typeface="Calibri" panose="020F0502020204030204" pitchFamily="34" charset="0"/>
                <a:cs typeface="Calibri"/>
              </a:rPr>
              <a:t> and </a:t>
            </a:r>
            <a:r>
              <a:rPr lang="fi-FI" sz="1600" dirty="0" err="1">
                <a:latin typeface="Calibri"/>
                <a:ea typeface="Calibri" panose="020F0502020204030204" pitchFamily="34" charset="0"/>
                <a:cs typeface="Calibri"/>
              </a:rPr>
              <a:t>supervisees</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after</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negotiating</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about</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them</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with</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research</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institutions</a:t>
            </a:r>
            <a:r>
              <a:rPr lang="fi-FI" sz="1600" dirty="0">
                <a:latin typeface="Calibri"/>
                <a:ea typeface="Calibri" panose="020F0502020204030204" pitchFamily="34" charset="0"/>
                <a:cs typeface="Calibri"/>
              </a:rPr>
              <a:t>. </a:t>
            </a:r>
          </a:p>
          <a:p>
            <a:pPr marL="360045" indent="-360045">
              <a:spcAft>
                <a:spcPts val="0"/>
              </a:spcAft>
              <a:buFontTx/>
              <a:buChar char="-"/>
            </a:pPr>
            <a:r>
              <a:rPr lang="fi-FI" sz="1600" dirty="0" err="1">
                <a:latin typeface="Calibri"/>
                <a:cs typeface="Calibri"/>
              </a:rPr>
              <a:t>Funding</a:t>
            </a:r>
            <a:r>
              <a:rPr lang="fi-FI" sz="1600" dirty="0">
                <a:latin typeface="Calibri"/>
                <a:cs typeface="Calibri"/>
              </a:rPr>
              <a:t> </a:t>
            </a:r>
            <a:r>
              <a:rPr lang="fi-FI" sz="1600" dirty="0" err="1">
                <a:latin typeface="Calibri"/>
                <a:cs typeface="Calibri"/>
              </a:rPr>
              <a:t>will</a:t>
            </a:r>
            <a:r>
              <a:rPr lang="fi-FI" sz="1600" dirty="0">
                <a:latin typeface="Calibri"/>
                <a:cs typeface="Calibri"/>
              </a:rPr>
              <a:t> </a:t>
            </a:r>
            <a:r>
              <a:rPr lang="fi-FI" sz="1600" dirty="0" err="1">
                <a:latin typeface="Calibri"/>
                <a:cs typeface="Calibri"/>
              </a:rPr>
              <a:t>be</a:t>
            </a:r>
            <a:r>
              <a:rPr lang="fi-FI" sz="1600" dirty="0">
                <a:latin typeface="Calibri"/>
                <a:cs typeface="Calibri"/>
              </a:rPr>
              <a:t> </a:t>
            </a:r>
            <a:r>
              <a:rPr lang="fi-FI" sz="1600" dirty="0" err="1">
                <a:latin typeface="Calibri"/>
                <a:cs typeface="Calibri"/>
              </a:rPr>
              <a:t>granted</a:t>
            </a:r>
            <a:r>
              <a:rPr lang="fi-FI" sz="1600" dirty="0">
                <a:latin typeface="Calibri"/>
                <a:cs typeface="Calibri"/>
              </a:rPr>
              <a:t> on a </a:t>
            </a:r>
            <a:r>
              <a:rPr lang="fi-FI" sz="1600" dirty="0" err="1">
                <a:latin typeface="Calibri"/>
                <a:cs typeface="Calibri"/>
              </a:rPr>
              <a:t>first</a:t>
            </a:r>
            <a:r>
              <a:rPr lang="fi-FI" sz="1600" dirty="0">
                <a:latin typeface="Calibri"/>
                <a:cs typeface="Calibri"/>
              </a:rPr>
              <a:t> </a:t>
            </a:r>
            <a:r>
              <a:rPr lang="fi-FI" sz="1600" dirty="0" err="1">
                <a:latin typeface="Calibri"/>
                <a:cs typeface="Calibri"/>
              </a:rPr>
              <a:t>come</a:t>
            </a:r>
            <a:r>
              <a:rPr lang="fi-FI" sz="1600" dirty="0">
                <a:latin typeface="Calibri"/>
                <a:cs typeface="Calibri"/>
              </a:rPr>
              <a:t>, </a:t>
            </a:r>
            <a:r>
              <a:rPr lang="fi-FI" sz="1600" dirty="0" err="1">
                <a:latin typeface="Calibri"/>
                <a:cs typeface="Calibri"/>
              </a:rPr>
              <a:t>first</a:t>
            </a:r>
            <a:r>
              <a:rPr lang="fi-FI" sz="1600" dirty="0">
                <a:latin typeface="Calibri"/>
                <a:cs typeface="Calibri"/>
              </a:rPr>
              <a:t> </a:t>
            </a:r>
            <a:r>
              <a:rPr lang="fi-FI" sz="1600" dirty="0" err="1">
                <a:latin typeface="Calibri"/>
                <a:cs typeface="Calibri"/>
              </a:rPr>
              <a:t>served</a:t>
            </a:r>
            <a:r>
              <a:rPr lang="fi-FI" sz="1600" dirty="0">
                <a:latin typeface="Calibri"/>
                <a:cs typeface="Calibri"/>
              </a:rPr>
              <a:t> </a:t>
            </a:r>
            <a:r>
              <a:rPr lang="fi-FI" sz="1600" dirty="0" err="1">
                <a:latin typeface="Calibri"/>
                <a:cs typeface="Calibri"/>
              </a:rPr>
              <a:t>basis</a:t>
            </a:r>
            <a:r>
              <a:rPr lang="fi-FI" sz="1600" dirty="0">
                <a:latin typeface="Calibri"/>
                <a:cs typeface="Calibri"/>
              </a:rPr>
              <a:t>. </a:t>
            </a:r>
          </a:p>
          <a:p>
            <a:pPr marL="360045" indent="-360045">
              <a:spcAft>
                <a:spcPts val="0"/>
              </a:spcAft>
              <a:buFontTx/>
              <a:buChar char="-"/>
            </a:pPr>
            <a:r>
              <a:rPr lang="fi-FI" sz="1600" dirty="0">
                <a:latin typeface="Calibri"/>
                <a:ea typeface="Calibri" panose="020F0502020204030204" pitchFamily="34" charset="0"/>
                <a:cs typeface="Calibri"/>
              </a:rPr>
              <a:t>Application </a:t>
            </a:r>
            <a:r>
              <a:rPr lang="fi-FI" sz="1600" dirty="0" err="1">
                <a:latin typeface="Calibri"/>
                <a:ea typeface="Calibri" panose="020F0502020204030204" pitchFamily="34" charset="0"/>
                <a:cs typeface="Calibri"/>
              </a:rPr>
              <a:t>are</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accepted</a:t>
            </a:r>
            <a:r>
              <a:rPr lang="fi-FI" sz="1600" dirty="0">
                <a:latin typeface="Calibri"/>
                <a:ea typeface="Calibri" panose="020F0502020204030204" pitchFamily="34" charset="0"/>
                <a:cs typeface="Calibri"/>
              </a:rPr>
              <a:t> in </a:t>
            </a:r>
            <a:r>
              <a:rPr lang="fi-FI" sz="1600" dirty="0" err="1">
                <a:latin typeface="Calibri"/>
                <a:ea typeface="Calibri" panose="020F0502020204030204" pitchFamily="34" charset="0"/>
                <a:cs typeface="Calibri"/>
              </a:rPr>
              <a:t>the</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fall</a:t>
            </a:r>
            <a:r>
              <a:rPr lang="fi-FI" sz="1600" dirty="0">
                <a:latin typeface="Calibri"/>
                <a:ea typeface="Calibri" panose="020F0502020204030204" pitchFamily="34" charset="0"/>
                <a:cs typeface="Calibri"/>
              </a:rPr>
              <a:t> of 2024 and </a:t>
            </a:r>
            <a:r>
              <a:rPr lang="fi-FI" sz="1600" dirty="0" err="1">
                <a:latin typeface="Calibri"/>
                <a:ea typeface="Calibri" panose="020F0502020204030204" pitchFamily="34" charset="0"/>
                <a:cs typeface="Calibri"/>
              </a:rPr>
              <a:t>the</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beginning</a:t>
            </a:r>
            <a:r>
              <a:rPr lang="fi-FI" sz="1600" dirty="0">
                <a:latin typeface="Calibri"/>
                <a:ea typeface="Calibri" panose="020F0502020204030204" pitchFamily="34" charset="0"/>
                <a:cs typeface="Calibri"/>
              </a:rPr>
              <a:t> of 2024. </a:t>
            </a:r>
          </a:p>
          <a:p>
            <a:pPr marL="360045" indent="-360045">
              <a:spcAft>
                <a:spcPts val="0"/>
              </a:spcAft>
              <a:buFontTx/>
              <a:buChar char="-"/>
            </a:pPr>
            <a:r>
              <a:rPr lang="fi-FI" sz="1600" dirty="0">
                <a:latin typeface="Calibri"/>
                <a:ea typeface="Calibri" panose="020F0502020204030204" pitchFamily="34" charset="0"/>
                <a:cs typeface="Calibri"/>
              </a:rPr>
              <a:t>Deadline for </a:t>
            </a:r>
            <a:r>
              <a:rPr lang="fi-FI" sz="1600" dirty="0" err="1">
                <a:latin typeface="Calibri"/>
                <a:ea typeface="Calibri" panose="020F0502020204030204" pitchFamily="34" charset="0"/>
                <a:cs typeface="Calibri"/>
              </a:rPr>
              <a:t>applications</a:t>
            </a:r>
            <a:r>
              <a:rPr lang="fi-FI" sz="1600" dirty="0">
                <a:latin typeface="Calibri"/>
                <a:ea typeface="Calibri" panose="020F0502020204030204" pitchFamily="34" charset="0"/>
                <a:cs typeface="Calibri"/>
              </a:rPr>
              <a:t> is </a:t>
            </a:r>
            <a:r>
              <a:rPr lang="fi-FI" sz="1600" dirty="0" err="1">
                <a:latin typeface="Calibri"/>
                <a:ea typeface="Calibri" panose="020F0502020204030204" pitchFamily="34" charset="0"/>
                <a:cs typeface="Calibri"/>
              </a:rPr>
              <a:t>April</a:t>
            </a:r>
            <a:r>
              <a:rPr lang="fi-FI" sz="1600" dirty="0">
                <a:latin typeface="Calibri"/>
                <a:ea typeface="Calibri" panose="020F0502020204030204" pitchFamily="34" charset="0"/>
                <a:cs typeface="Calibri"/>
              </a:rPr>
              <a:t> 7, 2024. </a:t>
            </a:r>
          </a:p>
          <a:p>
            <a:pPr marL="360045" indent="-360045">
              <a:spcAft>
                <a:spcPts val="0"/>
              </a:spcAft>
              <a:buFontTx/>
              <a:buChar char="-"/>
            </a:pPr>
            <a:r>
              <a:rPr lang="fi-FI" sz="1600" dirty="0">
                <a:latin typeface="Calibri"/>
                <a:ea typeface="Calibri" panose="020F0502020204030204" pitchFamily="34" charset="0"/>
                <a:cs typeface="Calibri"/>
              </a:rPr>
              <a:t>Applications to </a:t>
            </a:r>
            <a:r>
              <a:rPr lang="fi-FI" sz="1600" dirty="0" err="1">
                <a:latin typeface="Calibri"/>
                <a:ea typeface="Calibri" panose="020F0502020204030204" pitchFamily="34" charset="0"/>
                <a:cs typeface="Calibri"/>
              </a:rPr>
              <a:t>be</a:t>
            </a:r>
            <a:r>
              <a:rPr lang="fi-FI" sz="1600" dirty="0">
                <a:latin typeface="Calibri"/>
                <a:ea typeface="Calibri" panose="020F0502020204030204" pitchFamily="34" charset="0"/>
                <a:cs typeface="Calibri"/>
              </a:rPr>
              <a:t> </a:t>
            </a:r>
            <a:r>
              <a:rPr lang="fi-FI" sz="1600" dirty="0" err="1">
                <a:latin typeface="Calibri"/>
                <a:ea typeface="Calibri" panose="020F0502020204030204" pitchFamily="34" charset="0"/>
                <a:cs typeface="Calibri"/>
              </a:rPr>
              <a:t>sent</a:t>
            </a:r>
            <a:r>
              <a:rPr lang="fi-FI" sz="1600" dirty="0">
                <a:latin typeface="Calibri"/>
                <a:ea typeface="Calibri" panose="020F0502020204030204" pitchFamily="34" charset="0"/>
                <a:cs typeface="Calibri"/>
              </a:rPr>
              <a:t> to </a:t>
            </a:r>
            <a:r>
              <a:rPr lang="fi-FI" sz="1600" dirty="0">
                <a:latin typeface="Calibri"/>
                <a:ea typeface="Calibri" panose="020F0502020204030204" pitchFamily="34" charset="0"/>
                <a:cs typeface="Calibri"/>
                <a:hlinkClick r:id="rId2"/>
              </a:rPr>
              <a:t>uniogs@oulu.fi</a:t>
            </a:r>
            <a:endParaRPr lang="fi-FI" sz="1600" dirty="0">
              <a:latin typeface="Calibri"/>
              <a:ea typeface="Calibri" panose="020F0502020204030204" pitchFamily="34" charset="0"/>
              <a:cs typeface="Calibri"/>
            </a:endParaRPr>
          </a:p>
          <a:p>
            <a:pPr marL="0" indent="0">
              <a:spcAft>
                <a:spcPts val="0"/>
              </a:spcAft>
              <a:buNone/>
            </a:pPr>
            <a:endParaRPr lang="fi-FI" sz="1400" dirty="0">
              <a:latin typeface="Calibri" panose="020F0502020204030204" pitchFamily="34" charset="0"/>
              <a:ea typeface="Calibri" panose="020F0502020204030204" pitchFamily="34" charset="0"/>
              <a:cs typeface="Calibri"/>
            </a:endParaRPr>
          </a:p>
          <a:p>
            <a:pPr marL="360045" indent="-360045">
              <a:spcAft>
                <a:spcPts val="0"/>
              </a:spcAft>
              <a:buFontTx/>
              <a:buChar char="-"/>
            </a:pPr>
            <a:endParaRPr lang="fi-FI" sz="1400" dirty="0">
              <a:latin typeface="Calibri" panose="020F0502020204030204" pitchFamily="34" charset="0"/>
              <a:ea typeface="Calibri" panose="020F0502020204030204" pitchFamily="34" charset="0"/>
              <a:cs typeface="Calibri" panose="020F0502020204030204" pitchFamily="34" charset="0"/>
            </a:endParaRPr>
          </a:p>
          <a:p>
            <a:pPr marL="0" indent="0">
              <a:spcAft>
                <a:spcPts val="0"/>
              </a:spcAft>
              <a:buNone/>
            </a:pPr>
            <a:endParaRPr lang="fi-FI" sz="1400" dirty="0">
              <a:latin typeface="Calibri" panose="020F0502020204030204" pitchFamily="34" charset="0"/>
              <a:ea typeface="Calibri" panose="020F0502020204030204" pitchFamily="34" charset="0"/>
              <a:cs typeface="Calibri" panose="020F0502020204030204" pitchFamily="34" charset="0"/>
            </a:endParaRPr>
          </a:p>
          <a:p>
            <a:pPr marL="360045" indent="-360045">
              <a:spcAft>
                <a:spcPts val="0"/>
              </a:spcAft>
              <a:buFontTx/>
              <a:buChar char="-"/>
            </a:pPr>
            <a:endParaRPr lang="fi-FI" sz="1400" dirty="0">
              <a:latin typeface="Calibri" panose="020F0502020204030204" pitchFamily="34" charset="0"/>
              <a:ea typeface="Calibri" panose="020F0502020204030204" pitchFamily="34" charset="0"/>
              <a:cs typeface="Calibri" panose="020F0502020204030204" pitchFamily="34" charset="0"/>
            </a:endParaRPr>
          </a:p>
          <a:p>
            <a:pPr marL="0" indent="0">
              <a:spcAft>
                <a:spcPts val="0"/>
              </a:spcAft>
              <a:buNone/>
            </a:pPr>
            <a:endParaRPr lang="fi-FI" sz="1400" dirty="0">
              <a:latin typeface="Calibri" panose="020F0502020204030204" pitchFamily="34" charset="0"/>
              <a:cs typeface="Calibri" panose="020F0502020204030204" pitchFamily="34" charset="0"/>
            </a:endParaRPr>
          </a:p>
          <a:p>
            <a:pPr marL="0" indent="0">
              <a:buNone/>
            </a:pPr>
            <a:endParaRPr lang="en-GB" dirty="0">
              <a:cs typeface="Arial" panose="020B0604020202020204"/>
            </a:endParaRPr>
          </a:p>
        </p:txBody>
      </p:sp>
    </p:spTree>
    <p:extLst>
      <p:ext uri="{BB962C8B-B14F-4D97-AF65-F5344CB8AC3E}">
        <p14:creationId xmlns:p14="http://schemas.microsoft.com/office/powerpoint/2010/main" val="62584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AE5248-83CC-441B-FF4B-655FF67FEBD1}"/>
              </a:ext>
            </a:extLst>
          </p:cNvPr>
          <p:cNvSpPr>
            <a:spLocks noGrp="1"/>
          </p:cNvSpPr>
          <p:nvPr>
            <p:ph type="title"/>
          </p:nvPr>
        </p:nvSpPr>
        <p:spPr/>
        <p:txBody>
          <a:bodyPr>
            <a:normAutofit/>
          </a:bodyPr>
          <a:lstStyle/>
          <a:p>
            <a:r>
              <a:rPr lang="fi-FI" dirty="0">
                <a:cs typeface="Arial"/>
              </a:rPr>
              <a:t>Application </a:t>
            </a:r>
            <a:r>
              <a:rPr lang="fi-FI" dirty="0" err="1">
                <a:cs typeface="Arial"/>
              </a:rPr>
              <a:t>instructions</a:t>
            </a:r>
            <a:endParaRPr lang="fi-FI" dirty="0"/>
          </a:p>
        </p:txBody>
      </p:sp>
      <p:sp>
        <p:nvSpPr>
          <p:cNvPr id="3" name="Sisällön paikkamerkki 2">
            <a:extLst>
              <a:ext uri="{FF2B5EF4-FFF2-40B4-BE49-F238E27FC236}">
                <a16:creationId xmlns:a16="http://schemas.microsoft.com/office/drawing/2014/main" id="{EF7464A2-ED98-8480-3F13-27C5E46FC739}"/>
              </a:ext>
            </a:extLst>
          </p:cNvPr>
          <p:cNvSpPr>
            <a:spLocks noGrp="1"/>
          </p:cNvSpPr>
          <p:nvPr>
            <p:ph sz="quarter" idx="14"/>
          </p:nvPr>
        </p:nvSpPr>
        <p:spPr>
          <a:xfrm>
            <a:off x="1275896" y="1505176"/>
            <a:ext cx="10288588" cy="5265737"/>
          </a:xfrm>
        </p:spPr>
        <p:txBody>
          <a:bodyPr vert="horz" lIns="91440" tIns="45720" rIns="91440" bIns="45720" rtlCol="0" anchor="t">
            <a:noAutofit/>
          </a:bodyPr>
          <a:lstStyle/>
          <a:p>
            <a:pPr marL="0" indent="0">
              <a:spcAft>
                <a:spcPts val="0"/>
              </a:spcAft>
              <a:buNone/>
            </a:pPr>
            <a:r>
              <a:rPr lang="fi-FI" sz="1800" b="1" dirty="0">
                <a:latin typeface="Calibri"/>
                <a:cs typeface="Calibri"/>
              </a:rPr>
              <a:t>As </a:t>
            </a:r>
            <a:r>
              <a:rPr lang="fi-FI" sz="1800" b="1" dirty="0" err="1">
                <a:latin typeface="Calibri"/>
                <a:cs typeface="Calibri"/>
              </a:rPr>
              <a:t>you</a:t>
            </a:r>
            <a:r>
              <a:rPr lang="fi-FI" sz="1800" b="1" dirty="0">
                <a:latin typeface="Calibri"/>
                <a:cs typeface="Calibri"/>
              </a:rPr>
              <a:t> </a:t>
            </a:r>
            <a:r>
              <a:rPr lang="fi-FI" sz="1800" b="1" dirty="0" err="1">
                <a:latin typeface="Calibri"/>
                <a:cs typeface="Calibri"/>
              </a:rPr>
              <a:t>choose</a:t>
            </a:r>
            <a:r>
              <a:rPr lang="fi-FI" sz="1800" b="1" dirty="0">
                <a:latin typeface="Calibri"/>
                <a:cs typeface="Calibri"/>
              </a:rPr>
              <a:t> </a:t>
            </a:r>
            <a:r>
              <a:rPr lang="fi-FI" sz="1800" b="1" dirty="0" err="1">
                <a:latin typeface="Calibri"/>
                <a:cs typeface="Calibri"/>
              </a:rPr>
              <a:t>supervisors-supervisee</a:t>
            </a:r>
            <a:r>
              <a:rPr lang="fi-FI" sz="1800" b="1" dirty="0">
                <a:latin typeface="Calibri"/>
                <a:cs typeface="Calibri"/>
              </a:rPr>
              <a:t> </a:t>
            </a:r>
            <a:r>
              <a:rPr lang="fi-FI" sz="1800" b="1" dirty="0" err="1">
                <a:latin typeface="Calibri"/>
                <a:cs typeface="Calibri"/>
              </a:rPr>
              <a:t>pairs</a:t>
            </a:r>
            <a:r>
              <a:rPr lang="fi-FI" sz="1800" b="1" dirty="0">
                <a:latin typeface="Calibri"/>
                <a:cs typeface="Calibri"/>
              </a:rPr>
              <a:t>, </a:t>
            </a:r>
            <a:r>
              <a:rPr lang="fi-FI" sz="1800" b="1" dirty="0" err="1">
                <a:latin typeface="Calibri"/>
                <a:cs typeface="Calibri"/>
              </a:rPr>
              <a:t>you</a:t>
            </a:r>
            <a:r>
              <a:rPr lang="fi-FI" sz="1800" b="1" dirty="0">
                <a:latin typeface="Calibri"/>
                <a:cs typeface="Calibri"/>
              </a:rPr>
              <a:t> </a:t>
            </a:r>
            <a:r>
              <a:rPr lang="fi-FI" sz="1800" b="1" dirty="0" err="1">
                <a:latin typeface="Calibri"/>
                <a:cs typeface="Calibri"/>
              </a:rPr>
              <a:t>can</a:t>
            </a:r>
            <a:r>
              <a:rPr lang="fi-FI" sz="1800" b="1" dirty="0">
                <a:latin typeface="Calibri"/>
                <a:cs typeface="Calibri"/>
              </a:rPr>
              <a:t> </a:t>
            </a:r>
            <a:r>
              <a:rPr lang="fi-FI" sz="1800" b="1" dirty="0" err="1">
                <a:latin typeface="Calibri"/>
                <a:cs typeface="Calibri"/>
              </a:rPr>
              <a:t>consider</a:t>
            </a:r>
            <a:r>
              <a:rPr lang="fi-FI" sz="1800" b="1" dirty="0">
                <a:latin typeface="Calibri"/>
                <a:cs typeface="Calibri"/>
              </a:rPr>
              <a:t>, for </a:t>
            </a:r>
            <a:r>
              <a:rPr lang="fi-FI" sz="1800" b="1" dirty="0" err="1">
                <a:latin typeface="Calibri"/>
                <a:cs typeface="Calibri"/>
              </a:rPr>
              <a:t>instance</a:t>
            </a:r>
            <a:r>
              <a:rPr lang="fi-FI" sz="1800" b="1" dirty="0">
                <a:latin typeface="Calibri"/>
                <a:cs typeface="Calibri"/>
              </a:rPr>
              <a:t>,</a:t>
            </a:r>
          </a:p>
          <a:p>
            <a:pPr>
              <a:spcAft>
                <a:spcPts val="0"/>
              </a:spcAft>
              <a:buFont typeface="Arial" panose="020B0604020202020204" pitchFamily="34" charset="0"/>
              <a:buChar char="•"/>
            </a:pPr>
            <a:r>
              <a:rPr lang="fi-FI" sz="1800" dirty="0" err="1">
                <a:latin typeface="Calibri"/>
                <a:cs typeface="Calibri"/>
              </a:rPr>
              <a:t>the</a:t>
            </a:r>
            <a:r>
              <a:rPr lang="fi-FI" sz="1800" dirty="0">
                <a:latin typeface="Calibri"/>
                <a:cs typeface="Calibri"/>
              </a:rPr>
              <a:t> </a:t>
            </a:r>
            <a:r>
              <a:rPr lang="fi-FI" sz="1800" dirty="0" err="1">
                <a:latin typeface="Calibri"/>
                <a:cs typeface="Calibri"/>
              </a:rPr>
              <a:t>stage</a:t>
            </a:r>
            <a:r>
              <a:rPr lang="fi-FI" sz="1800" dirty="0">
                <a:latin typeface="Calibri"/>
                <a:cs typeface="Calibri"/>
              </a:rPr>
              <a:t> of </a:t>
            </a:r>
            <a:r>
              <a:rPr lang="fi-FI" sz="1800" dirty="0" err="1">
                <a:latin typeface="Calibri"/>
                <a:cs typeface="Calibri"/>
              </a:rPr>
              <a:t>the</a:t>
            </a:r>
            <a:r>
              <a:rPr lang="fi-FI" sz="1800" dirty="0">
                <a:latin typeface="Calibri"/>
                <a:cs typeface="Calibri"/>
              </a:rPr>
              <a:t> </a:t>
            </a:r>
            <a:r>
              <a:rPr lang="fi-FI" sz="1800" dirty="0" err="1">
                <a:latin typeface="Calibri"/>
                <a:cs typeface="Calibri"/>
              </a:rPr>
              <a:t>doctoral</a:t>
            </a:r>
            <a:r>
              <a:rPr lang="fi-FI" sz="1800" dirty="0">
                <a:latin typeface="Calibri"/>
                <a:cs typeface="Calibri"/>
              </a:rPr>
              <a:t> </a:t>
            </a:r>
            <a:r>
              <a:rPr lang="fi-FI" sz="1800" dirty="0" err="1">
                <a:latin typeface="Calibri"/>
                <a:cs typeface="Calibri"/>
              </a:rPr>
              <a:t>dissertation</a:t>
            </a:r>
            <a:r>
              <a:rPr lang="fi-FI" sz="1800" dirty="0">
                <a:latin typeface="Calibri"/>
                <a:cs typeface="Calibri"/>
              </a:rPr>
              <a:t>,</a:t>
            </a:r>
            <a:endParaRPr lang="fi-FI" dirty="0">
              <a:cs typeface="Arial"/>
            </a:endParaRPr>
          </a:p>
          <a:p>
            <a:pPr marL="360045" indent="-360045">
              <a:spcAft>
                <a:spcPts val="0"/>
              </a:spcAft>
              <a:buFont typeface="Arial" panose="020B0604030504040204" pitchFamily="34" charset="0"/>
              <a:buChar char="•"/>
            </a:pPr>
            <a:r>
              <a:rPr lang="fi-FI" sz="1800" dirty="0" err="1">
                <a:latin typeface="Calibri"/>
                <a:cs typeface="Calibri"/>
              </a:rPr>
              <a:t>the</a:t>
            </a:r>
            <a:r>
              <a:rPr lang="fi-FI" sz="1800" dirty="0">
                <a:latin typeface="Calibri"/>
                <a:cs typeface="Calibri"/>
              </a:rPr>
              <a:t> </a:t>
            </a:r>
            <a:r>
              <a:rPr lang="fi-FI" sz="1800" dirty="0" err="1">
                <a:latin typeface="Calibri"/>
                <a:cs typeface="Calibri"/>
              </a:rPr>
              <a:t>available</a:t>
            </a:r>
            <a:r>
              <a:rPr lang="fi-FI" sz="1800" dirty="0">
                <a:latin typeface="Calibri"/>
                <a:cs typeface="Calibri"/>
              </a:rPr>
              <a:t> </a:t>
            </a:r>
            <a:r>
              <a:rPr lang="fi-FI" sz="1800" dirty="0" err="1">
                <a:latin typeface="Calibri"/>
                <a:cs typeface="Calibri"/>
              </a:rPr>
              <a:t>time</a:t>
            </a:r>
            <a:r>
              <a:rPr lang="fi-FI" sz="1800" dirty="0">
                <a:latin typeface="Calibri"/>
                <a:cs typeface="Calibri"/>
              </a:rPr>
              <a:t> and </a:t>
            </a:r>
            <a:r>
              <a:rPr lang="fi-FI" sz="1800" dirty="0" err="1">
                <a:latin typeface="Calibri"/>
                <a:cs typeface="Calibri"/>
              </a:rPr>
              <a:t>other</a:t>
            </a:r>
            <a:r>
              <a:rPr lang="fi-FI" sz="1800" dirty="0">
                <a:latin typeface="Calibri"/>
                <a:cs typeface="Calibri"/>
              </a:rPr>
              <a:t> </a:t>
            </a:r>
            <a:r>
              <a:rPr lang="fi-FI" sz="1800" dirty="0" err="1">
                <a:latin typeface="Calibri"/>
                <a:cs typeface="Calibri"/>
              </a:rPr>
              <a:t>resources</a:t>
            </a:r>
            <a:r>
              <a:rPr lang="fi-FI" sz="1800" dirty="0">
                <a:latin typeface="Calibri"/>
                <a:cs typeface="Calibri"/>
              </a:rPr>
              <a:t> </a:t>
            </a:r>
            <a:r>
              <a:rPr lang="fi-FI" sz="1800" dirty="0" err="1">
                <a:latin typeface="Calibri"/>
                <a:cs typeface="Calibri"/>
              </a:rPr>
              <a:t>the</a:t>
            </a:r>
            <a:r>
              <a:rPr lang="fi-FI" sz="1800" dirty="0">
                <a:latin typeface="Calibri"/>
                <a:cs typeface="Calibri"/>
              </a:rPr>
              <a:t> </a:t>
            </a:r>
            <a:r>
              <a:rPr lang="fi-FI" sz="1800" dirty="0" err="1">
                <a:latin typeface="Calibri"/>
                <a:cs typeface="Calibri"/>
              </a:rPr>
              <a:t>doctoral</a:t>
            </a:r>
            <a:r>
              <a:rPr lang="fi-FI" sz="1800" dirty="0">
                <a:latin typeface="Calibri"/>
                <a:cs typeface="Calibri"/>
              </a:rPr>
              <a:t> </a:t>
            </a:r>
            <a:r>
              <a:rPr lang="fi-FI" sz="1800" dirty="0" err="1">
                <a:latin typeface="Calibri"/>
                <a:cs typeface="Calibri"/>
              </a:rPr>
              <a:t>researchers</a:t>
            </a:r>
            <a:r>
              <a:rPr lang="fi-FI" sz="1800" dirty="0">
                <a:latin typeface="Calibri"/>
                <a:cs typeface="Calibri"/>
              </a:rPr>
              <a:t> </a:t>
            </a:r>
            <a:r>
              <a:rPr lang="fi-FI" sz="1800" dirty="0" err="1">
                <a:latin typeface="Calibri"/>
                <a:cs typeface="Calibri"/>
              </a:rPr>
              <a:t>has</a:t>
            </a:r>
            <a:r>
              <a:rPr lang="fi-FI" sz="1800" dirty="0">
                <a:latin typeface="Calibri"/>
                <a:cs typeface="Calibri"/>
              </a:rPr>
              <a:t> for </a:t>
            </a:r>
            <a:r>
              <a:rPr lang="fi-FI" sz="1800" dirty="0" err="1">
                <a:latin typeface="Calibri"/>
                <a:cs typeface="Calibri"/>
              </a:rPr>
              <a:t>their</a:t>
            </a:r>
            <a:r>
              <a:rPr lang="fi-FI" sz="1800" dirty="0">
                <a:latin typeface="Calibri"/>
                <a:cs typeface="Calibri"/>
              </a:rPr>
              <a:t> </a:t>
            </a:r>
            <a:r>
              <a:rPr lang="fi-FI" sz="1800" dirty="0" err="1">
                <a:latin typeface="Calibri"/>
                <a:cs typeface="Calibri"/>
              </a:rPr>
              <a:t>doctoral</a:t>
            </a:r>
            <a:r>
              <a:rPr lang="fi-FI" sz="1800" dirty="0">
                <a:latin typeface="Calibri"/>
                <a:cs typeface="Calibri"/>
              </a:rPr>
              <a:t> </a:t>
            </a:r>
            <a:r>
              <a:rPr lang="fi-FI" sz="1800" dirty="0" err="1">
                <a:latin typeface="Calibri"/>
                <a:cs typeface="Calibri"/>
              </a:rPr>
              <a:t>research</a:t>
            </a:r>
            <a:r>
              <a:rPr lang="fi-FI" sz="1800" dirty="0">
                <a:latin typeface="Calibri"/>
                <a:cs typeface="Calibri"/>
              </a:rPr>
              <a:t>,</a:t>
            </a:r>
          </a:p>
          <a:p>
            <a:pPr marL="360045" indent="-360045">
              <a:spcAft>
                <a:spcPts val="0"/>
              </a:spcAft>
              <a:buFont typeface="Arial" panose="020B0604030504040204" pitchFamily="34" charset="0"/>
              <a:buChar char="•"/>
            </a:pPr>
            <a:r>
              <a:rPr lang="fi-FI" sz="1800" dirty="0" err="1">
                <a:latin typeface="Calibri"/>
                <a:cs typeface="Calibri"/>
              </a:rPr>
              <a:t>the</a:t>
            </a:r>
            <a:r>
              <a:rPr lang="fi-FI" sz="1800" dirty="0">
                <a:latin typeface="Calibri"/>
                <a:cs typeface="Calibri"/>
              </a:rPr>
              <a:t> </a:t>
            </a:r>
            <a:r>
              <a:rPr lang="fi-FI" sz="1800" dirty="0" err="1">
                <a:latin typeface="Calibri"/>
                <a:cs typeface="Calibri"/>
              </a:rPr>
              <a:t>available</a:t>
            </a:r>
            <a:r>
              <a:rPr lang="fi-FI" sz="1800" dirty="0">
                <a:latin typeface="Calibri"/>
                <a:cs typeface="Calibri"/>
              </a:rPr>
              <a:t> </a:t>
            </a:r>
            <a:r>
              <a:rPr lang="fi-FI" sz="1800" dirty="0" err="1">
                <a:latin typeface="Calibri"/>
                <a:cs typeface="Calibri"/>
              </a:rPr>
              <a:t>time</a:t>
            </a:r>
            <a:r>
              <a:rPr lang="fi-FI" sz="1800" dirty="0">
                <a:latin typeface="Calibri"/>
                <a:cs typeface="Calibri"/>
              </a:rPr>
              <a:t> for supervision </a:t>
            </a:r>
            <a:r>
              <a:rPr lang="fi-FI" sz="1800" dirty="0" err="1">
                <a:latin typeface="Calibri"/>
                <a:cs typeface="Calibri"/>
              </a:rPr>
              <a:t>the</a:t>
            </a:r>
            <a:r>
              <a:rPr lang="fi-FI" sz="1800" dirty="0">
                <a:latin typeface="Calibri"/>
                <a:cs typeface="Calibri"/>
              </a:rPr>
              <a:t> </a:t>
            </a:r>
            <a:r>
              <a:rPr lang="fi-FI" sz="1800" dirty="0" err="1">
                <a:latin typeface="Calibri"/>
                <a:cs typeface="Calibri"/>
              </a:rPr>
              <a:t>supervisor</a:t>
            </a:r>
            <a:r>
              <a:rPr lang="fi-FI" sz="1800" dirty="0">
                <a:latin typeface="Calibri"/>
                <a:cs typeface="Calibri"/>
              </a:rPr>
              <a:t> </a:t>
            </a:r>
            <a:r>
              <a:rPr lang="fi-FI" sz="1800" dirty="0" err="1">
                <a:latin typeface="Calibri"/>
                <a:cs typeface="Calibri"/>
              </a:rPr>
              <a:t>has</a:t>
            </a:r>
            <a:r>
              <a:rPr lang="fi-FI" sz="1800" dirty="0">
                <a:latin typeface="Calibri"/>
                <a:cs typeface="Calibri"/>
              </a:rPr>
              <a:t>,</a:t>
            </a:r>
          </a:p>
          <a:p>
            <a:pPr marL="360045" indent="-360045">
              <a:spcAft>
                <a:spcPts val="0"/>
              </a:spcAft>
              <a:buFont typeface="Arial" panose="020B0604030504040204" pitchFamily="34" charset="0"/>
              <a:buChar char="•"/>
            </a:pPr>
            <a:r>
              <a:rPr lang="fi-FI" sz="1800" dirty="0" err="1">
                <a:latin typeface="Calibri"/>
                <a:cs typeface="Calibri"/>
              </a:rPr>
              <a:t>the</a:t>
            </a:r>
            <a:r>
              <a:rPr lang="fi-FI" sz="1800" dirty="0">
                <a:latin typeface="Calibri"/>
                <a:cs typeface="Calibri"/>
              </a:rPr>
              <a:t> </a:t>
            </a:r>
            <a:r>
              <a:rPr lang="fi-FI" sz="1800" dirty="0" err="1">
                <a:latin typeface="Calibri"/>
                <a:cs typeface="Calibri"/>
              </a:rPr>
              <a:t>supervisor’s</a:t>
            </a:r>
            <a:r>
              <a:rPr lang="fi-FI" sz="1800" dirty="0">
                <a:latin typeface="Calibri"/>
                <a:cs typeface="Calibri"/>
              </a:rPr>
              <a:t> </a:t>
            </a:r>
            <a:r>
              <a:rPr lang="fi-FI" sz="1800" dirty="0" err="1">
                <a:latin typeface="Calibri"/>
                <a:cs typeface="Calibri"/>
              </a:rPr>
              <a:t>level</a:t>
            </a:r>
            <a:r>
              <a:rPr lang="fi-FI" sz="1800" dirty="0">
                <a:latin typeface="Calibri"/>
                <a:cs typeface="Calibri"/>
              </a:rPr>
              <a:t> of </a:t>
            </a:r>
            <a:r>
              <a:rPr lang="fi-FI" sz="1800" dirty="0" err="1">
                <a:latin typeface="Calibri"/>
                <a:cs typeface="Calibri"/>
              </a:rPr>
              <a:t>experience</a:t>
            </a:r>
            <a:r>
              <a:rPr lang="fi-FI" sz="1800" dirty="0">
                <a:latin typeface="Calibri"/>
                <a:cs typeface="Calibri"/>
              </a:rPr>
              <a:t> in </a:t>
            </a:r>
            <a:r>
              <a:rPr lang="fi-FI" sz="1800" dirty="0" err="1">
                <a:latin typeface="Calibri"/>
                <a:cs typeface="Calibri"/>
              </a:rPr>
              <a:t>cooperating</a:t>
            </a:r>
            <a:r>
              <a:rPr lang="fi-FI" sz="1800" dirty="0">
                <a:latin typeface="Calibri"/>
                <a:cs typeface="Calibri"/>
              </a:rPr>
              <a:t> </a:t>
            </a:r>
            <a:r>
              <a:rPr lang="fi-FI" sz="1800" dirty="0" err="1">
                <a:latin typeface="Calibri"/>
                <a:cs typeface="Calibri"/>
              </a:rPr>
              <a:t>with</a:t>
            </a:r>
            <a:r>
              <a:rPr lang="fi-FI" sz="1800" dirty="0">
                <a:latin typeface="Calibri"/>
                <a:cs typeface="Calibri"/>
              </a:rPr>
              <a:t> </a:t>
            </a:r>
            <a:r>
              <a:rPr lang="fi-FI" sz="1800" dirty="0" err="1">
                <a:latin typeface="Calibri"/>
                <a:cs typeface="Calibri"/>
              </a:rPr>
              <a:t>research</a:t>
            </a:r>
            <a:r>
              <a:rPr lang="fi-FI" sz="1800" dirty="0">
                <a:latin typeface="Calibri"/>
                <a:cs typeface="Calibri"/>
              </a:rPr>
              <a:t> </a:t>
            </a:r>
            <a:r>
              <a:rPr lang="fi-FI" sz="1800" dirty="0" err="1">
                <a:latin typeface="Calibri"/>
                <a:cs typeface="Calibri"/>
              </a:rPr>
              <a:t>institutions</a:t>
            </a:r>
            <a:r>
              <a:rPr lang="fi-FI" sz="1800" dirty="0">
                <a:latin typeface="Calibri"/>
                <a:cs typeface="Calibri"/>
              </a:rPr>
              <a:t>.</a:t>
            </a:r>
          </a:p>
          <a:p>
            <a:pPr marL="360045" indent="-360045">
              <a:spcAft>
                <a:spcPts val="0"/>
              </a:spcAft>
              <a:buFont typeface="Arial" panose="020B0604030504040204" pitchFamily="34" charset="0"/>
              <a:buChar char="•"/>
            </a:pPr>
            <a:endParaRPr lang="fi-FI" sz="1800" dirty="0">
              <a:latin typeface="Calibri"/>
              <a:cs typeface="Calibri"/>
            </a:endParaRPr>
          </a:p>
          <a:p>
            <a:pPr marL="0" indent="0">
              <a:spcAft>
                <a:spcPts val="0"/>
              </a:spcAft>
              <a:buNone/>
            </a:pPr>
            <a:r>
              <a:rPr lang="fi-FI" sz="1800" b="1" dirty="0" err="1">
                <a:latin typeface="Calibri"/>
                <a:cs typeface="Calibri"/>
              </a:rPr>
              <a:t>Contents</a:t>
            </a:r>
            <a:r>
              <a:rPr lang="fi-FI" sz="1800" b="1" dirty="0">
                <a:latin typeface="Calibri"/>
                <a:cs typeface="Calibri"/>
              </a:rPr>
              <a:t> of </a:t>
            </a:r>
            <a:r>
              <a:rPr lang="fi-FI" sz="1800" b="1" dirty="0" err="1">
                <a:latin typeface="Calibri"/>
                <a:cs typeface="Calibri"/>
              </a:rPr>
              <a:t>the</a:t>
            </a:r>
            <a:r>
              <a:rPr lang="fi-FI" sz="1800" b="1" dirty="0">
                <a:latin typeface="Calibri"/>
                <a:cs typeface="Calibri"/>
              </a:rPr>
              <a:t> </a:t>
            </a:r>
            <a:r>
              <a:rPr lang="fi-FI" sz="1800" b="1" dirty="0" err="1">
                <a:latin typeface="Calibri"/>
                <a:cs typeface="Calibri"/>
              </a:rPr>
              <a:t>application</a:t>
            </a:r>
            <a:endParaRPr lang="fi-FI" sz="1800" b="1" dirty="0">
              <a:latin typeface="Calibri"/>
              <a:cs typeface="Calibri"/>
            </a:endParaRPr>
          </a:p>
          <a:p>
            <a:pPr marL="360045" indent="-360045">
              <a:spcAft>
                <a:spcPts val="0"/>
              </a:spcAft>
              <a:buFont typeface="Arial" panose="020B0604030504040204" pitchFamily="34" charset="0"/>
              <a:buChar char="•"/>
            </a:pPr>
            <a:r>
              <a:rPr lang="fi-FI" sz="1800" dirty="0" err="1">
                <a:latin typeface="Calibri"/>
                <a:cs typeface="Calibri"/>
              </a:rPr>
              <a:t>Names</a:t>
            </a:r>
            <a:r>
              <a:rPr lang="fi-FI" sz="1800" dirty="0">
                <a:latin typeface="Calibri"/>
                <a:cs typeface="Calibri"/>
              </a:rPr>
              <a:t> of </a:t>
            </a:r>
            <a:r>
              <a:rPr lang="fi-FI" sz="1800" dirty="0" err="1">
                <a:latin typeface="Calibri"/>
                <a:cs typeface="Calibri"/>
              </a:rPr>
              <a:t>the</a:t>
            </a:r>
            <a:r>
              <a:rPr lang="fi-FI" sz="1800" dirty="0">
                <a:latin typeface="Calibri"/>
                <a:cs typeface="Calibri"/>
              </a:rPr>
              <a:t> </a:t>
            </a:r>
            <a:r>
              <a:rPr lang="fi-FI" sz="1800" dirty="0" err="1">
                <a:latin typeface="Calibri"/>
                <a:cs typeface="Calibri"/>
              </a:rPr>
              <a:t>doctoral</a:t>
            </a:r>
            <a:r>
              <a:rPr lang="fi-FI" sz="1800" dirty="0">
                <a:latin typeface="Calibri"/>
                <a:cs typeface="Calibri"/>
              </a:rPr>
              <a:t> </a:t>
            </a:r>
            <a:r>
              <a:rPr lang="fi-FI" sz="1800" dirty="0" err="1">
                <a:latin typeface="Calibri"/>
                <a:cs typeface="Calibri"/>
              </a:rPr>
              <a:t>researcher</a:t>
            </a:r>
            <a:r>
              <a:rPr lang="fi-FI" sz="1800" dirty="0">
                <a:latin typeface="Calibri"/>
                <a:cs typeface="Calibri"/>
              </a:rPr>
              <a:t> and </a:t>
            </a:r>
            <a:r>
              <a:rPr lang="fi-FI" sz="1800" dirty="0" err="1">
                <a:latin typeface="Calibri"/>
                <a:cs typeface="Calibri"/>
              </a:rPr>
              <a:t>supervisors</a:t>
            </a:r>
            <a:r>
              <a:rPr lang="fi-FI" sz="1800" dirty="0">
                <a:latin typeface="Calibri"/>
                <a:cs typeface="Calibri"/>
              </a:rPr>
              <a:t> at UOULU and </a:t>
            </a:r>
            <a:r>
              <a:rPr lang="fi-FI" sz="1800" dirty="0" err="1">
                <a:latin typeface="Calibri"/>
                <a:cs typeface="Calibri"/>
              </a:rPr>
              <a:t>the</a:t>
            </a:r>
            <a:r>
              <a:rPr lang="fi-FI" sz="1800" dirty="0">
                <a:latin typeface="Calibri"/>
                <a:cs typeface="Calibri"/>
              </a:rPr>
              <a:t> </a:t>
            </a:r>
            <a:r>
              <a:rPr lang="fi-FI" sz="1800" dirty="0" err="1">
                <a:latin typeface="Calibri"/>
                <a:cs typeface="Calibri"/>
              </a:rPr>
              <a:t>research</a:t>
            </a:r>
            <a:r>
              <a:rPr lang="fi-FI" sz="1800" dirty="0">
                <a:latin typeface="Calibri"/>
                <a:cs typeface="Calibri"/>
              </a:rPr>
              <a:t> </a:t>
            </a:r>
            <a:r>
              <a:rPr lang="fi-FI" sz="1800" dirty="0" err="1">
                <a:latin typeface="Calibri"/>
                <a:cs typeface="Calibri"/>
              </a:rPr>
              <a:t>institute</a:t>
            </a:r>
            <a:r>
              <a:rPr lang="fi-FI" sz="1800" dirty="0">
                <a:latin typeface="Calibri"/>
                <a:cs typeface="Calibri"/>
              </a:rPr>
              <a:t>. </a:t>
            </a:r>
          </a:p>
          <a:p>
            <a:pPr marL="360045" indent="-360045">
              <a:spcAft>
                <a:spcPts val="0"/>
              </a:spcAft>
              <a:buFont typeface="Arial" panose="020B0604030504040204" pitchFamily="34" charset="0"/>
              <a:buChar char="•"/>
            </a:pPr>
            <a:r>
              <a:rPr lang="fi-FI" sz="1800" dirty="0" err="1">
                <a:latin typeface="Calibri"/>
                <a:cs typeface="Calibri"/>
              </a:rPr>
              <a:t>Beginning</a:t>
            </a:r>
            <a:r>
              <a:rPr lang="fi-FI" sz="1800" dirty="0">
                <a:latin typeface="Calibri"/>
                <a:cs typeface="Calibri"/>
              </a:rPr>
              <a:t> </a:t>
            </a:r>
            <a:r>
              <a:rPr lang="fi-FI" sz="1800" dirty="0" err="1">
                <a:latin typeface="Calibri"/>
                <a:cs typeface="Calibri"/>
              </a:rPr>
              <a:t>date</a:t>
            </a:r>
            <a:r>
              <a:rPr lang="fi-FI" sz="1800" dirty="0">
                <a:latin typeface="Calibri"/>
                <a:cs typeface="Calibri"/>
              </a:rPr>
              <a:t> of </a:t>
            </a:r>
            <a:r>
              <a:rPr lang="fi-FI" sz="1800" dirty="0" err="1">
                <a:latin typeface="Calibri"/>
                <a:cs typeface="Calibri"/>
              </a:rPr>
              <a:t>the</a:t>
            </a:r>
            <a:r>
              <a:rPr lang="fi-FI" sz="1800" dirty="0">
                <a:latin typeface="Calibri"/>
                <a:cs typeface="Calibri"/>
              </a:rPr>
              <a:t> </a:t>
            </a:r>
            <a:r>
              <a:rPr lang="fi-FI" sz="1800" dirty="0" err="1">
                <a:latin typeface="Calibri"/>
                <a:cs typeface="Calibri"/>
              </a:rPr>
              <a:t>doctoral</a:t>
            </a:r>
            <a:r>
              <a:rPr lang="fi-FI" sz="1800" dirty="0">
                <a:latin typeface="Calibri"/>
                <a:cs typeface="Calibri"/>
              </a:rPr>
              <a:t> </a:t>
            </a:r>
            <a:r>
              <a:rPr lang="fi-FI" sz="1800" dirty="0" err="1">
                <a:latin typeface="Calibri"/>
                <a:cs typeface="Calibri"/>
              </a:rPr>
              <a:t>research</a:t>
            </a:r>
            <a:r>
              <a:rPr lang="fi-FI" sz="1800" dirty="0">
                <a:latin typeface="Calibri"/>
                <a:cs typeface="Calibri"/>
              </a:rPr>
              <a:t> and </a:t>
            </a:r>
            <a:r>
              <a:rPr lang="fi-FI" sz="1800" dirty="0" err="1">
                <a:latin typeface="Calibri"/>
                <a:cs typeface="Calibri"/>
              </a:rPr>
              <a:t>planned</a:t>
            </a:r>
            <a:r>
              <a:rPr lang="fi-FI" sz="1800" dirty="0">
                <a:latin typeface="Calibri"/>
                <a:cs typeface="Calibri"/>
              </a:rPr>
              <a:t> </a:t>
            </a:r>
            <a:r>
              <a:rPr lang="fi-FI" sz="1800" dirty="0" err="1">
                <a:latin typeface="Calibri"/>
                <a:cs typeface="Calibri"/>
              </a:rPr>
              <a:t>graduation</a:t>
            </a:r>
            <a:r>
              <a:rPr lang="fi-FI" sz="1800" dirty="0">
                <a:latin typeface="Calibri"/>
                <a:cs typeface="Calibri"/>
              </a:rPr>
              <a:t> </a:t>
            </a:r>
            <a:r>
              <a:rPr lang="fi-FI" sz="1800" dirty="0" err="1">
                <a:latin typeface="Calibri"/>
                <a:cs typeface="Calibri"/>
              </a:rPr>
              <a:t>date</a:t>
            </a:r>
            <a:endParaRPr lang="fi-FI" sz="1800" dirty="0">
              <a:latin typeface="Calibri"/>
              <a:cs typeface="Calibri"/>
            </a:endParaRPr>
          </a:p>
          <a:p>
            <a:pPr marL="360045" indent="-360045">
              <a:spcAft>
                <a:spcPts val="0"/>
              </a:spcAft>
              <a:buFont typeface="Arial" panose="020B0604030504040204" pitchFamily="34" charset="0"/>
              <a:buChar char="•"/>
            </a:pPr>
            <a:r>
              <a:rPr lang="fi-FI" sz="1800" dirty="0" err="1">
                <a:latin typeface="Calibri"/>
                <a:cs typeface="Calibri"/>
              </a:rPr>
              <a:t>Considerations</a:t>
            </a:r>
            <a:r>
              <a:rPr lang="fi-FI" sz="1800" dirty="0">
                <a:latin typeface="Calibri"/>
                <a:cs typeface="Calibri"/>
              </a:rPr>
              <a:t> on </a:t>
            </a:r>
            <a:r>
              <a:rPr lang="fi-FI" sz="1800" dirty="0" err="1">
                <a:latin typeface="Calibri"/>
                <a:cs typeface="Calibri"/>
              </a:rPr>
              <a:t>how</a:t>
            </a:r>
            <a:r>
              <a:rPr lang="fi-FI" sz="1800" dirty="0">
                <a:latin typeface="Calibri"/>
                <a:cs typeface="Calibri"/>
              </a:rPr>
              <a:t> </a:t>
            </a:r>
            <a:r>
              <a:rPr lang="fi-FI" sz="1800" dirty="0" err="1">
                <a:latin typeface="Calibri"/>
                <a:cs typeface="Calibri"/>
              </a:rPr>
              <a:t>funding</a:t>
            </a:r>
            <a:r>
              <a:rPr lang="fi-FI" sz="1800" dirty="0">
                <a:latin typeface="Calibri"/>
                <a:cs typeface="Calibri"/>
              </a:rPr>
              <a:t> </a:t>
            </a:r>
            <a:r>
              <a:rPr lang="fi-FI" sz="1800" dirty="0" err="1">
                <a:latin typeface="Calibri"/>
                <a:cs typeface="Calibri"/>
              </a:rPr>
              <a:t>will</a:t>
            </a:r>
            <a:r>
              <a:rPr lang="fi-FI" sz="1800" dirty="0">
                <a:latin typeface="Calibri"/>
                <a:cs typeface="Calibri"/>
              </a:rPr>
              <a:t> </a:t>
            </a:r>
            <a:r>
              <a:rPr lang="fi-FI" sz="1800" dirty="0" err="1">
                <a:latin typeface="Calibri"/>
                <a:cs typeface="Calibri"/>
              </a:rPr>
              <a:t>improve</a:t>
            </a:r>
            <a:r>
              <a:rPr lang="fi-FI" sz="1800" dirty="0">
                <a:latin typeface="Calibri"/>
                <a:cs typeface="Calibri"/>
              </a:rPr>
              <a:t> </a:t>
            </a:r>
            <a:r>
              <a:rPr lang="fi-FI" sz="1800" dirty="0" err="1">
                <a:latin typeface="Calibri"/>
                <a:cs typeface="Calibri"/>
              </a:rPr>
              <a:t>research</a:t>
            </a:r>
            <a:r>
              <a:rPr lang="fi-FI" sz="1800" dirty="0">
                <a:latin typeface="Calibri"/>
                <a:cs typeface="Calibri"/>
              </a:rPr>
              <a:t> </a:t>
            </a:r>
            <a:r>
              <a:rPr lang="fi-FI" sz="1800" dirty="0" err="1">
                <a:latin typeface="Calibri"/>
                <a:cs typeface="Calibri"/>
              </a:rPr>
              <a:t>institute</a:t>
            </a:r>
            <a:r>
              <a:rPr lang="fi-FI" sz="1800" dirty="0">
                <a:latin typeface="Calibri"/>
                <a:cs typeface="Calibri"/>
              </a:rPr>
              <a:t> </a:t>
            </a:r>
            <a:r>
              <a:rPr lang="fi-FI" sz="1800" dirty="0" err="1">
                <a:latin typeface="Calibri"/>
                <a:cs typeface="Calibri"/>
              </a:rPr>
              <a:t>cooperation</a:t>
            </a:r>
            <a:r>
              <a:rPr lang="fi-FI" sz="1800" dirty="0">
                <a:latin typeface="Calibri"/>
                <a:cs typeface="Calibri"/>
              </a:rPr>
              <a:t> </a:t>
            </a:r>
            <a:r>
              <a:rPr lang="fi-FI" sz="1800" dirty="0" err="1">
                <a:latin typeface="Calibri"/>
                <a:cs typeface="Calibri"/>
              </a:rPr>
              <a:t>or</a:t>
            </a:r>
            <a:r>
              <a:rPr lang="fi-FI" sz="1800" dirty="0">
                <a:latin typeface="Calibri"/>
                <a:cs typeface="Calibri"/>
              </a:rPr>
              <a:t> </a:t>
            </a:r>
            <a:r>
              <a:rPr lang="fi-FI" sz="1800" dirty="0" err="1">
                <a:latin typeface="Calibri"/>
                <a:cs typeface="Calibri"/>
              </a:rPr>
              <a:t>doctoral</a:t>
            </a:r>
            <a:r>
              <a:rPr lang="fi-FI" sz="1800" dirty="0">
                <a:latin typeface="Calibri"/>
                <a:cs typeface="Calibri"/>
              </a:rPr>
              <a:t> </a:t>
            </a:r>
            <a:r>
              <a:rPr lang="fi-FI" sz="1800" dirty="0" err="1">
                <a:latin typeface="Calibri"/>
                <a:cs typeface="Calibri"/>
              </a:rPr>
              <a:t>education</a:t>
            </a:r>
            <a:endParaRPr lang="fi-FI" sz="1800" dirty="0">
              <a:latin typeface="Calibri"/>
              <a:cs typeface="Calibri"/>
            </a:endParaRPr>
          </a:p>
          <a:p>
            <a:pPr marL="360045" indent="-360045">
              <a:spcAft>
                <a:spcPts val="0"/>
              </a:spcAft>
              <a:buFont typeface="Arial" panose="020B0604030504040204" pitchFamily="34" charset="0"/>
              <a:buChar char="•"/>
            </a:pPr>
            <a:r>
              <a:rPr lang="fi-FI" sz="1800" dirty="0" err="1">
                <a:latin typeface="Calibri"/>
                <a:cs typeface="Calibri"/>
              </a:rPr>
              <a:t>Include</a:t>
            </a:r>
            <a:r>
              <a:rPr lang="fi-FI" sz="1800" dirty="0">
                <a:latin typeface="Calibri"/>
                <a:cs typeface="Calibri"/>
              </a:rPr>
              <a:t> as an appendix a </a:t>
            </a:r>
            <a:r>
              <a:rPr lang="fi-FI" sz="1800" dirty="0" err="1">
                <a:latin typeface="Calibri"/>
                <a:cs typeface="Calibri"/>
              </a:rPr>
              <a:t>list</a:t>
            </a:r>
            <a:r>
              <a:rPr lang="fi-FI" sz="1800" dirty="0">
                <a:latin typeface="Calibri"/>
                <a:cs typeface="Calibri"/>
              </a:rPr>
              <a:t> of </a:t>
            </a:r>
            <a:r>
              <a:rPr lang="fi-FI" sz="1800" dirty="0" err="1">
                <a:latin typeface="Calibri"/>
                <a:cs typeface="Calibri"/>
              </a:rPr>
              <a:t>all</a:t>
            </a:r>
            <a:r>
              <a:rPr lang="fi-FI" sz="1800" dirty="0">
                <a:latin typeface="Calibri"/>
                <a:cs typeface="Calibri"/>
              </a:rPr>
              <a:t> </a:t>
            </a:r>
            <a:r>
              <a:rPr lang="fi-FI" sz="1800" dirty="0" err="1">
                <a:latin typeface="Calibri"/>
                <a:cs typeface="Calibri"/>
              </a:rPr>
              <a:t>known</a:t>
            </a:r>
            <a:r>
              <a:rPr lang="fi-FI" sz="1800" dirty="0">
                <a:latin typeface="Calibri"/>
                <a:cs typeface="Calibri"/>
              </a:rPr>
              <a:t> </a:t>
            </a:r>
            <a:r>
              <a:rPr lang="fi-FI" sz="1800" dirty="0" err="1">
                <a:latin typeface="Calibri"/>
                <a:cs typeface="Calibri"/>
              </a:rPr>
              <a:t>doctoral</a:t>
            </a:r>
            <a:r>
              <a:rPr lang="fi-FI" sz="1800" dirty="0">
                <a:latin typeface="Calibri"/>
                <a:cs typeface="Calibri"/>
              </a:rPr>
              <a:t> </a:t>
            </a:r>
            <a:r>
              <a:rPr lang="fi-FI" sz="1800" dirty="0" err="1">
                <a:latin typeface="Calibri"/>
                <a:cs typeface="Calibri"/>
              </a:rPr>
              <a:t>researchers</a:t>
            </a:r>
            <a:r>
              <a:rPr lang="fi-FI" sz="1800" dirty="0">
                <a:latin typeface="Calibri"/>
                <a:cs typeface="Calibri"/>
              </a:rPr>
              <a:t> in </a:t>
            </a:r>
            <a:r>
              <a:rPr lang="fi-FI" sz="1800" dirty="0" err="1">
                <a:latin typeface="Calibri"/>
                <a:cs typeface="Calibri"/>
              </a:rPr>
              <a:t>the</a:t>
            </a:r>
            <a:r>
              <a:rPr lang="fi-FI" sz="1800" dirty="0">
                <a:latin typeface="Calibri"/>
                <a:cs typeface="Calibri"/>
              </a:rPr>
              <a:t> </a:t>
            </a:r>
            <a:r>
              <a:rPr lang="fi-FI" sz="1800" dirty="0" err="1">
                <a:latin typeface="Calibri"/>
                <a:cs typeface="Calibri"/>
              </a:rPr>
              <a:t>research</a:t>
            </a:r>
            <a:r>
              <a:rPr lang="fi-FI" sz="1800" dirty="0">
                <a:latin typeface="Calibri"/>
                <a:cs typeface="Calibri"/>
              </a:rPr>
              <a:t> </a:t>
            </a:r>
            <a:r>
              <a:rPr lang="fi-FI" sz="1800" dirty="0" err="1">
                <a:latin typeface="Calibri"/>
                <a:cs typeface="Calibri"/>
              </a:rPr>
              <a:t>institute</a:t>
            </a:r>
            <a:r>
              <a:rPr lang="fi-FI" sz="1800" dirty="0">
                <a:latin typeface="Calibri"/>
                <a:cs typeface="Calibri"/>
              </a:rPr>
              <a:t> and </a:t>
            </a:r>
            <a:r>
              <a:rPr lang="fi-FI" sz="1800" dirty="0" err="1">
                <a:latin typeface="Calibri"/>
                <a:cs typeface="Calibri"/>
              </a:rPr>
              <a:t>their</a:t>
            </a:r>
            <a:r>
              <a:rPr lang="fi-FI" sz="1800" dirty="0">
                <a:latin typeface="Calibri"/>
                <a:cs typeface="Calibri"/>
              </a:rPr>
              <a:t> </a:t>
            </a:r>
            <a:r>
              <a:rPr lang="fi-FI" sz="1800" dirty="0" err="1">
                <a:latin typeface="Calibri"/>
                <a:cs typeface="Calibri"/>
              </a:rPr>
              <a:t>supervisors</a:t>
            </a:r>
            <a:r>
              <a:rPr lang="fi-FI" sz="1800" dirty="0">
                <a:latin typeface="Calibri"/>
                <a:cs typeface="Calibri"/>
              </a:rPr>
              <a:t>. </a:t>
            </a:r>
          </a:p>
          <a:p>
            <a:pPr marL="360045" indent="-360045">
              <a:spcAft>
                <a:spcPts val="0"/>
              </a:spcAft>
              <a:buFont typeface="Arial" panose="020B0604030504040204" pitchFamily="34" charset="0"/>
              <a:buChar char="•"/>
            </a:pPr>
            <a:endParaRPr lang="fi-FI" sz="1800" dirty="0">
              <a:latin typeface="Calibri"/>
              <a:cs typeface="Calibri"/>
            </a:endParaRPr>
          </a:p>
          <a:p>
            <a:pPr marL="0" indent="0">
              <a:spcAft>
                <a:spcPts val="0"/>
              </a:spcAft>
              <a:buNone/>
            </a:pPr>
            <a:r>
              <a:rPr lang="fi-FI" sz="1800" b="1" dirty="0" err="1">
                <a:latin typeface="Calibri"/>
                <a:cs typeface="Calibri"/>
              </a:rPr>
              <a:t>Sending</a:t>
            </a:r>
            <a:r>
              <a:rPr lang="fi-FI" sz="1800" b="1" dirty="0">
                <a:latin typeface="Calibri"/>
                <a:cs typeface="Calibri"/>
              </a:rPr>
              <a:t> </a:t>
            </a:r>
            <a:r>
              <a:rPr lang="fi-FI" sz="1800" b="1" dirty="0" err="1">
                <a:latin typeface="Calibri"/>
                <a:cs typeface="Calibri"/>
              </a:rPr>
              <a:t>the</a:t>
            </a:r>
            <a:r>
              <a:rPr lang="fi-FI" sz="1800" b="1" dirty="0">
                <a:latin typeface="Calibri"/>
                <a:cs typeface="Calibri"/>
              </a:rPr>
              <a:t> </a:t>
            </a:r>
            <a:r>
              <a:rPr lang="fi-FI" sz="1800" b="1" dirty="0" err="1">
                <a:latin typeface="Calibri"/>
                <a:cs typeface="Calibri"/>
              </a:rPr>
              <a:t>application</a:t>
            </a:r>
            <a:r>
              <a:rPr lang="fi-FI" sz="1800" b="1" dirty="0">
                <a:latin typeface="Calibri"/>
                <a:cs typeface="Calibri"/>
              </a:rPr>
              <a:t> </a:t>
            </a:r>
          </a:p>
          <a:p>
            <a:pPr>
              <a:spcAft>
                <a:spcPts val="0"/>
              </a:spcAft>
              <a:buFont typeface="Arial" panose="020B0604020202020204" pitchFamily="34" charset="0"/>
              <a:buChar char="•"/>
            </a:pPr>
            <a:r>
              <a:rPr lang="fi-FI" sz="1800" dirty="0" err="1">
                <a:latin typeface="Calibri"/>
                <a:cs typeface="Calibri"/>
              </a:rPr>
              <a:t>Funding</a:t>
            </a:r>
            <a:r>
              <a:rPr lang="fi-FI" sz="1800" dirty="0">
                <a:latin typeface="Calibri"/>
                <a:cs typeface="Calibri"/>
              </a:rPr>
              <a:t> </a:t>
            </a:r>
            <a:r>
              <a:rPr lang="fi-FI" sz="1800" dirty="0" err="1">
                <a:latin typeface="Calibri"/>
                <a:cs typeface="Calibri"/>
              </a:rPr>
              <a:t>will</a:t>
            </a:r>
            <a:r>
              <a:rPr lang="fi-FI" sz="1800" dirty="0">
                <a:latin typeface="Calibri"/>
                <a:cs typeface="Calibri"/>
              </a:rPr>
              <a:t> </a:t>
            </a:r>
            <a:r>
              <a:rPr lang="fi-FI" sz="1800" dirty="0" err="1">
                <a:latin typeface="Calibri"/>
                <a:cs typeface="Calibri"/>
              </a:rPr>
              <a:t>be</a:t>
            </a:r>
            <a:r>
              <a:rPr lang="fi-FI" sz="1800" dirty="0">
                <a:latin typeface="Calibri"/>
                <a:cs typeface="Calibri"/>
              </a:rPr>
              <a:t> </a:t>
            </a:r>
            <a:r>
              <a:rPr lang="fi-FI" sz="1800" dirty="0" err="1">
                <a:latin typeface="Calibri"/>
                <a:cs typeface="Calibri"/>
              </a:rPr>
              <a:t>granted</a:t>
            </a:r>
            <a:r>
              <a:rPr lang="fi-FI" sz="1800" dirty="0">
                <a:latin typeface="Calibri"/>
                <a:cs typeface="Calibri"/>
              </a:rPr>
              <a:t> on a </a:t>
            </a:r>
            <a:r>
              <a:rPr lang="fi-FI" sz="1800" dirty="0" err="1">
                <a:latin typeface="Calibri"/>
                <a:cs typeface="Calibri"/>
              </a:rPr>
              <a:t>first</a:t>
            </a:r>
            <a:r>
              <a:rPr lang="fi-FI" sz="1800" dirty="0">
                <a:latin typeface="Calibri"/>
                <a:cs typeface="Calibri"/>
              </a:rPr>
              <a:t> </a:t>
            </a:r>
            <a:r>
              <a:rPr lang="fi-FI" sz="1800" dirty="0" err="1">
                <a:latin typeface="Calibri"/>
                <a:cs typeface="Calibri"/>
              </a:rPr>
              <a:t>come</a:t>
            </a:r>
            <a:r>
              <a:rPr lang="fi-FI" sz="1800" dirty="0">
                <a:latin typeface="Calibri"/>
                <a:cs typeface="Calibri"/>
              </a:rPr>
              <a:t>, </a:t>
            </a:r>
            <a:r>
              <a:rPr lang="fi-FI" sz="1800" dirty="0" err="1">
                <a:latin typeface="Calibri"/>
                <a:cs typeface="Calibri"/>
              </a:rPr>
              <a:t>first</a:t>
            </a:r>
            <a:r>
              <a:rPr lang="fi-FI" sz="1800" dirty="0">
                <a:latin typeface="Calibri"/>
                <a:cs typeface="Calibri"/>
              </a:rPr>
              <a:t> </a:t>
            </a:r>
            <a:r>
              <a:rPr lang="fi-FI" sz="1800" dirty="0" err="1">
                <a:latin typeface="Calibri"/>
                <a:cs typeface="Calibri"/>
              </a:rPr>
              <a:t>served</a:t>
            </a:r>
            <a:r>
              <a:rPr lang="fi-FI" sz="1800" dirty="0">
                <a:latin typeface="Calibri"/>
                <a:cs typeface="Calibri"/>
              </a:rPr>
              <a:t> </a:t>
            </a:r>
            <a:r>
              <a:rPr lang="fi-FI" sz="1800" dirty="0" err="1">
                <a:latin typeface="Calibri"/>
                <a:cs typeface="Calibri"/>
              </a:rPr>
              <a:t>basis</a:t>
            </a:r>
            <a:r>
              <a:rPr lang="fi-FI" sz="1800" dirty="0">
                <a:latin typeface="Calibri"/>
                <a:cs typeface="Calibri"/>
              </a:rPr>
              <a:t> in </a:t>
            </a:r>
            <a:r>
              <a:rPr lang="fi-FI" sz="1800" dirty="0" err="1">
                <a:latin typeface="Calibri"/>
                <a:cs typeface="Calibri"/>
              </a:rPr>
              <a:t>the</a:t>
            </a:r>
            <a:r>
              <a:rPr lang="fi-FI" sz="1800" dirty="0">
                <a:latin typeface="Calibri"/>
                <a:cs typeface="Calibri"/>
              </a:rPr>
              <a:t> </a:t>
            </a:r>
            <a:r>
              <a:rPr lang="fi-FI" sz="1800" dirty="0" err="1">
                <a:latin typeface="Calibri"/>
                <a:cs typeface="Calibri"/>
              </a:rPr>
              <a:t>fall</a:t>
            </a:r>
            <a:r>
              <a:rPr lang="fi-FI" sz="1800" dirty="0">
                <a:latin typeface="Calibri"/>
                <a:cs typeface="Calibri"/>
              </a:rPr>
              <a:t> of 2023 and </a:t>
            </a:r>
            <a:r>
              <a:rPr lang="fi-FI" sz="1800" dirty="0" err="1">
                <a:latin typeface="Calibri"/>
                <a:cs typeface="Calibri"/>
              </a:rPr>
              <a:t>beginning</a:t>
            </a:r>
            <a:r>
              <a:rPr lang="fi-FI" sz="1800" dirty="0">
                <a:latin typeface="Calibri"/>
                <a:cs typeface="Calibri"/>
              </a:rPr>
              <a:t> of 2024.</a:t>
            </a:r>
          </a:p>
          <a:p>
            <a:pPr>
              <a:spcAft>
                <a:spcPts val="0"/>
              </a:spcAft>
              <a:buFont typeface="Arial" panose="020B0604020202020204" pitchFamily="34" charset="0"/>
              <a:buChar char="•"/>
            </a:pPr>
            <a:r>
              <a:rPr lang="fi-FI" sz="1800" dirty="0">
                <a:latin typeface="Calibri"/>
                <a:cs typeface="Calibri"/>
              </a:rPr>
              <a:t>Deadline </a:t>
            </a:r>
            <a:r>
              <a:rPr lang="fi-FI" sz="1800" dirty="0" err="1">
                <a:latin typeface="Calibri"/>
                <a:cs typeface="Calibri"/>
              </a:rPr>
              <a:t>April</a:t>
            </a:r>
            <a:r>
              <a:rPr lang="fi-FI" sz="1800" dirty="0">
                <a:latin typeface="Calibri"/>
                <a:cs typeface="Calibri"/>
              </a:rPr>
              <a:t> 7, 2024.</a:t>
            </a:r>
          </a:p>
          <a:p>
            <a:pPr marL="360045" indent="-360045">
              <a:spcAft>
                <a:spcPts val="0"/>
              </a:spcAft>
              <a:buFont typeface="Arial" panose="020B0604030504040204" pitchFamily="34" charset="0"/>
              <a:buChar char="•"/>
            </a:pPr>
            <a:r>
              <a:rPr lang="fi-FI" sz="1800" dirty="0">
                <a:latin typeface="Calibri"/>
                <a:cs typeface="Calibri"/>
              </a:rPr>
              <a:t>Applications to </a:t>
            </a:r>
            <a:r>
              <a:rPr lang="fi-FI" sz="1800" dirty="0" err="1">
                <a:latin typeface="Calibri"/>
                <a:cs typeface="Calibri"/>
              </a:rPr>
              <a:t>be</a:t>
            </a:r>
            <a:r>
              <a:rPr lang="fi-FI" sz="1800" dirty="0">
                <a:latin typeface="Calibri"/>
                <a:cs typeface="Calibri"/>
              </a:rPr>
              <a:t> </a:t>
            </a:r>
            <a:r>
              <a:rPr lang="fi-FI" sz="1800" dirty="0" err="1">
                <a:latin typeface="Calibri"/>
                <a:cs typeface="Calibri"/>
              </a:rPr>
              <a:t>sent</a:t>
            </a:r>
            <a:r>
              <a:rPr lang="fi-FI" sz="1800" dirty="0">
                <a:latin typeface="Calibri"/>
                <a:cs typeface="Calibri"/>
              </a:rPr>
              <a:t> to </a:t>
            </a:r>
            <a:r>
              <a:rPr lang="fi-FI" sz="1800" dirty="0">
                <a:latin typeface="Calibri"/>
                <a:cs typeface="Calibri"/>
                <a:hlinkClick r:id="rId2"/>
              </a:rPr>
              <a:t>uniogs@oulu.fi</a:t>
            </a:r>
            <a:endParaRPr lang="fi-FI" dirty="0">
              <a:cs typeface="Arial"/>
            </a:endParaRPr>
          </a:p>
        </p:txBody>
      </p:sp>
    </p:spTree>
    <p:extLst>
      <p:ext uri="{BB962C8B-B14F-4D97-AF65-F5344CB8AC3E}">
        <p14:creationId xmlns:p14="http://schemas.microsoft.com/office/powerpoint/2010/main" val="1461330772"/>
      </p:ext>
    </p:extLst>
  </p:cSld>
  <p:clrMapOvr>
    <a:masterClrMapping/>
  </p:clrMapOvr>
</p:sld>
</file>

<file path=ppt/theme/theme1.xml><?xml version="1.0" encoding="utf-8"?>
<a:theme xmlns:a="http://schemas.openxmlformats.org/drawingml/2006/main" name="Vaalea tausta">
  <a:themeElements>
    <a:clrScheme name="Vaalea tausta">
      <a:dk1>
        <a:srgbClr val="000000"/>
      </a:dk1>
      <a:lt1>
        <a:srgbClr val="FFFFFF"/>
      </a:lt1>
      <a:dk2>
        <a:srgbClr val="23408F"/>
      </a:dk2>
      <a:lt2>
        <a:srgbClr val="BCBDC0"/>
      </a:lt2>
      <a:accent1>
        <a:srgbClr val="23408F"/>
      </a:accent1>
      <a:accent2>
        <a:srgbClr val="67686A"/>
      </a:accent2>
      <a:accent3>
        <a:srgbClr val="662D91"/>
      </a:accent3>
      <a:accent4>
        <a:srgbClr val="00AEEF"/>
      </a:accent4>
      <a:accent5>
        <a:srgbClr val="EB008C"/>
      </a:accent5>
      <a:accent6>
        <a:srgbClr val="39B54A"/>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ulu_Esityspohja_FIN_2020.pptx" id="{AFDB0D8C-140B-48EF-9F51-61B6E4034395}" vid="{2746EBBC-B2C7-4882-8658-04D978BC9F2B}"/>
    </a:ext>
  </a:extLst>
</a:theme>
</file>

<file path=ppt/theme/theme2.xml><?xml version="1.0" encoding="utf-8"?>
<a:theme xmlns:a="http://schemas.openxmlformats.org/drawingml/2006/main" name="Tumma tausta">
  <a:themeElements>
    <a:clrScheme name="Tumma tausta">
      <a:dk1>
        <a:srgbClr val="FFFFFF"/>
      </a:dk1>
      <a:lt1>
        <a:srgbClr val="FFFFFF"/>
      </a:lt1>
      <a:dk2>
        <a:srgbClr val="23408F"/>
      </a:dk2>
      <a:lt2>
        <a:srgbClr val="67686A"/>
      </a:lt2>
      <a:accent1>
        <a:srgbClr val="FF8900"/>
      </a:accent1>
      <a:accent2>
        <a:srgbClr val="FFF200"/>
      </a:accent2>
      <a:accent3>
        <a:srgbClr val="FF94A7"/>
      </a:accent3>
      <a:accent4>
        <a:srgbClr val="00AEEF"/>
      </a:accent4>
      <a:accent5>
        <a:srgbClr val="BCBDC0"/>
      </a:accent5>
      <a:accent6>
        <a:srgbClr val="4BBCA9"/>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ulu_Esityspohja_FIN_2020.pptx" id="{AFDB0D8C-140B-48EF-9F51-61B6E4034395}" vid="{F5873B65-12CE-4910-B75E-87B6368B912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34FACEBCC7144CA2AE9D04C81B669B" ma:contentTypeVersion="14" ma:contentTypeDescription="Create a new document." ma:contentTypeScope="" ma:versionID="fb6c32fffd64a59e2fa19a352ff29361">
  <xsd:schema xmlns:xsd="http://www.w3.org/2001/XMLSchema" xmlns:xs="http://www.w3.org/2001/XMLSchema" xmlns:p="http://schemas.microsoft.com/office/2006/metadata/properties" xmlns:ns2="683eb33e-29cf-41e8-bfc0-b1a6e6c7c38a" xmlns:ns3="3f8f56ef-4cb0-45fe-a0a7-8d8fca120568" targetNamespace="http://schemas.microsoft.com/office/2006/metadata/properties" ma:root="true" ma:fieldsID="cf3ff001a302e06ffd7ab9afe46b9e60" ns2:_="" ns3:_="">
    <xsd:import namespace="683eb33e-29cf-41e8-bfc0-b1a6e6c7c38a"/>
    <xsd:import namespace="3f8f56ef-4cb0-45fe-a0a7-8d8fca1205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Star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eb33e-29cf-41e8-bfc0-b1a6e6c7c3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Stars" ma:index="18" nillable="true" ma:displayName="Stars" ma:format="RadioButtons" ma:internalName="Stars">
      <xsd:simpleType>
        <xsd:restriction base="dms:Choice">
          <xsd:enumeration value="Star 1"/>
          <xsd:enumeration value="Star 2"/>
          <xsd:enumeration value="Star 3"/>
          <xsd:enumeration value="Star 4"/>
          <xsd:enumeration value="Star 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8f56ef-4cb0-45fe-a0a7-8d8fca1205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rs xmlns="683eb33e-29cf-41e8-bfc0-b1a6e6c7c38a" xsi:nil="true"/>
  </documentManagement>
</p:properties>
</file>

<file path=customXml/itemProps1.xml><?xml version="1.0" encoding="utf-8"?>
<ds:datastoreItem xmlns:ds="http://schemas.openxmlformats.org/officeDocument/2006/customXml" ds:itemID="{0714BA5D-7B99-474C-8145-79B39DCAD963}">
  <ds:schemaRefs>
    <ds:schemaRef ds:uri="3f8f56ef-4cb0-45fe-a0a7-8d8fca120568"/>
    <ds:schemaRef ds:uri="683eb33e-29cf-41e8-bfc0-b1a6e6c7c3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4648D2-9BDE-4417-8260-ABE6730FD913}">
  <ds:schemaRefs>
    <ds:schemaRef ds:uri="http://schemas.microsoft.com/sharepoint/v3/contenttype/forms"/>
  </ds:schemaRefs>
</ds:datastoreItem>
</file>

<file path=customXml/itemProps3.xml><?xml version="1.0" encoding="utf-8"?>
<ds:datastoreItem xmlns:ds="http://schemas.openxmlformats.org/officeDocument/2006/customXml" ds:itemID="{7C4369EF-C76E-4238-9660-4D57403F939C}">
  <ds:schemaRefs>
    <ds:schemaRef ds:uri="3f8f56ef-4cb0-45fe-a0a7-8d8fca120568"/>
    <ds:schemaRef ds:uri="683eb33e-29cf-41e8-bfc0-b1a6e6c7c3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UniOulu_Esityspohja_FIN_2020</Template>
  <TotalTime>35</TotalTime>
  <Words>497</Words>
  <Application>Microsoft Office PowerPoint</Application>
  <PresentationFormat>Widescreen</PresentationFormat>
  <Paragraphs>62</Paragraphs>
  <Slides>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Verdana</vt:lpstr>
      <vt:lpstr>Vaalea tausta</vt:lpstr>
      <vt:lpstr>Tumma tausta</vt:lpstr>
      <vt:lpstr>Co-operation with research institutions model Model and instructions for seeking strategic funding</vt:lpstr>
      <vt:lpstr>A model for cooperation on supervising doctoral researchers in UOULU and research institutions </vt:lpstr>
      <vt:lpstr>Goals</vt:lpstr>
      <vt:lpstr>Funding allocated to supervisors</vt:lpstr>
      <vt:lpstr>Application instructions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Lisää uusi dia esitykseen</dc:title>
  <dc:subject/>
  <dc:creator>Annu Perttunen</dc:creator>
  <cp:keywords/>
  <dc:description/>
  <cp:lastModifiedBy>Marjukka Käsmä</cp:lastModifiedBy>
  <cp:revision>4</cp:revision>
  <cp:lastPrinted>2020-06-17T11:52:35Z</cp:lastPrinted>
  <dcterms:created xsi:type="dcterms:W3CDTF">2023-08-14T06:50:47Z</dcterms:created>
  <dcterms:modified xsi:type="dcterms:W3CDTF">2024-03-26T08:21:56Z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0x010100E434FACEBCC7144CA2AE9D04C81B669B</vt:lpwstr>
  </property>
  <property fmtid="{D5CDD505-2E9C-101B-9397-08002B2CF9AE}" pid="3" name="oy_department">
    <vt:lpwstr>492;#240927 Viestintä, markkinointi ja yhteiskuntasuhteet|8bd4d200-c4c0-4210-84f2-6f07028d2c73</vt:lpwstr>
  </property>
  <property fmtid="{D5CDD505-2E9C-101B-9397-08002B2CF9AE}" pid="4" name="oy_typeTaxonomy">
    <vt:lpwstr>627;#Ohje|62bdb1e9-6a4e-41b7-9f23-a2dfe98f3035</vt:lpwstr>
  </property>
  <property fmtid="{D5CDD505-2E9C-101B-9397-08002B2CF9AE}" pid="5" name="oy_keywords">
    <vt:lpwstr>360;#Dokumenttipohjat|778455bb-615e-47d7-8dbd-5c9cab4aadc7</vt:lpwstr>
  </property>
  <property fmtid="{D5CDD505-2E9C-101B-9397-08002B2CF9AE}" pid="6" name="oy_subject">
    <vt:lpwstr/>
  </property>
</Properties>
</file>