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669088" cy="98726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0139"/>
    <a:srgbClr val="7E0012"/>
    <a:srgbClr val="68000F"/>
    <a:srgbClr val="000960"/>
    <a:srgbClr val="580026"/>
    <a:srgbClr val="004658"/>
    <a:srgbClr val="642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14" y="102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EED0A-3C62-4672-8816-B34B063BFA67}" type="datetimeFigureOut">
              <a:rPr lang="fi-FI" smtClean="0"/>
              <a:t>18.3.2013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46275" y="739775"/>
            <a:ext cx="2776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4A44B-4269-4971-8232-45FD136217F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7806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4A44B-4269-4971-8232-45FD136217F7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6300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6627-5C72-4032-BDCB-11F675C37240}" type="datetimeFigureOut">
              <a:rPr lang="fi-FI" smtClean="0"/>
              <a:t>18.3.2013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FAB9-A684-4802-B031-6C06B81D74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315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6627-5C72-4032-BDCB-11F675C37240}" type="datetimeFigureOut">
              <a:rPr lang="fi-FI" smtClean="0"/>
              <a:t>18.3.2013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FAB9-A684-4802-B031-6C06B81D74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280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6627-5C72-4032-BDCB-11F675C37240}" type="datetimeFigureOut">
              <a:rPr lang="fi-FI" smtClean="0"/>
              <a:t>18.3.2013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FAB9-A684-4802-B031-6C06B81D74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5020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6627-5C72-4032-BDCB-11F675C37240}" type="datetimeFigureOut">
              <a:rPr lang="fi-FI" smtClean="0"/>
              <a:t>18.3.2013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FAB9-A684-4802-B031-6C06B81D74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275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6627-5C72-4032-BDCB-11F675C37240}" type="datetimeFigureOut">
              <a:rPr lang="fi-FI" smtClean="0"/>
              <a:t>18.3.2013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FAB9-A684-4802-B031-6C06B81D74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59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6627-5C72-4032-BDCB-11F675C37240}" type="datetimeFigureOut">
              <a:rPr lang="fi-FI" smtClean="0"/>
              <a:t>18.3.2013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FAB9-A684-4802-B031-6C06B81D74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356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6627-5C72-4032-BDCB-11F675C37240}" type="datetimeFigureOut">
              <a:rPr lang="fi-FI" smtClean="0"/>
              <a:t>18.3.2013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FAB9-A684-4802-B031-6C06B81D74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4410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6627-5C72-4032-BDCB-11F675C37240}" type="datetimeFigureOut">
              <a:rPr lang="fi-FI" smtClean="0"/>
              <a:t>18.3.2013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FAB9-A684-4802-B031-6C06B81D74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8744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6627-5C72-4032-BDCB-11F675C37240}" type="datetimeFigureOut">
              <a:rPr lang="fi-FI" smtClean="0"/>
              <a:t>18.3.2013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FAB9-A684-4802-B031-6C06B81D74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9764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6627-5C72-4032-BDCB-11F675C37240}" type="datetimeFigureOut">
              <a:rPr lang="fi-FI" smtClean="0"/>
              <a:t>18.3.2013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FAB9-A684-4802-B031-6C06B81D74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2519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6627-5C72-4032-BDCB-11F675C37240}" type="datetimeFigureOut">
              <a:rPr lang="fi-FI" smtClean="0"/>
              <a:t>18.3.2013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FAB9-A684-4802-B031-6C06B81D74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347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F6627-5C72-4032-BDCB-11F675C37240}" type="datetimeFigureOut">
              <a:rPr lang="fi-FI" smtClean="0"/>
              <a:t>18.3.2013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3FAB9-A684-4802-B031-6C06B81D74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6676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uora yhdysviiva 1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4" t="-835" r="12406" b="-1"/>
          <a:stretch/>
        </p:blipFill>
        <p:spPr bwMode="auto">
          <a:xfrm>
            <a:off x="0" y="0"/>
            <a:ext cx="6858000" cy="925252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uorakulmio 9"/>
          <p:cNvSpPr/>
          <p:nvPr/>
        </p:nvSpPr>
        <p:spPr>
          <a:xfrm>
            <a:off x="801328" y="2195736"/>
            <a:ext cx="5363976" cy="4680520"/>
          </a:xfrm>
          <a:prstGeom prst="rect">
            <a:avLst/>
          </a:prstGeom>
          <a:solidFill>
            <a:schemeClr val="bg1"/>
          </a:solidFill>
          <a:ln w="19050" cap="rnd" cmpd="dbl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0" y="2987824"/>
            <a:ext cx="5099175" cy="34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87624"/>
            <a:ext cx="6858000" cy="1224136"/>
          </a:xfrm>
        </p:spPr>
        <p:txBody>
          <a:bodyPr>
            <a:normAutofit/>
          </a:bodyPr>
          <a:lstStyle/>
          <a:p>
            <a:r>
              <a:rPr lang="fi-FI" sz="3400" b="1" dirty="0" smtClean="0"/>
              <a:t>Tervetuloa </a:t>
            </a:r>
            <a:r>
              <a:rPr lang="fi-FI" sz="3400" b="1" dirty="0" err="1" smtClean="0"/>
              <a:t>BioNordikan</a:t>
            </a:r>
            <a:r>
              <a:rPr lang="fi-FI" sz="3400" b="1" dirty="0" smtClean="0"/>
              <a:t> näyttelyyn! </a:t>
            </a:r>
            <a:endParaRPr lang="fi-FI" sz="3400" b="1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48680" y="2267744"/>
            <a:ext cx="5616624" cy="46085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b="1" dirty="0" smtClean="0">
                <a:solidFill>
                  <a:srgbClr val="00B0F0"/>
                </a:solidFill>
                <a:latin typeface="+mj-lt"/>
              </a:rPr>
              <a:t>Aapistie 5 A, 3 krs. neukkari</a:t>
            </a:r>
            <a:endParaRPr lang="fi-FI" b="1" dirty="0" smtClean="0">
              <a:solidFill>
                <a:srgbClr val="00B0F0"/>
              </a:solidFill>
              <a:latin typeface="+mj-lt"/>
            </a:endParaRPr>
          </a:p>
          <a:p>
            <a:r>
              <a:rPr lang="fi-FI" b="1" dirty="0" smtClean="0">
                <a:solidFill>
                  <a:srgbClr val="00B0F0"/>
                </a:solidFill>
                <a:latin typeface="+mj-lt"/>
              </a:rPr>
              <a:t>keskiviikkona</a:t>
            </a:r>
            <a:r>
              <a:rPr lang="fi-FI" b="1" dirty="0" smtClean="0">
                <a:solidFill>
                  <a:srgbClr val="00B0F0"/>
                </a:solidFill>
                <a:latin typeface="+mj-lt"/>
              </a:rPr>
              <a:t> 27.3.2013</a:t>
            </a:r>
            <a:endParaRPr lang="fi-FI" b="1" dirty="0" smtClean="0">
              <a:solidFill>
                <a:srgbClr val="00B0F0"/>
              </a:solidFill>
              <a:latin typeface="+mj-lt"/>
            </a:endParaRPr>
          </a:p>
          <a:p>
            <a:r>
              <a:rPr lang="fi-FI" b="1" dirty="0" smtClean="0">
                <a:solidFill>
                  <a:srgbClr val="00B0F0"/>
                </a:solidFill>
                <a:latin typeface="+mj-lt"/>
              </a:rPr>
              <a:t>Kello </a:t>
            </a:r>
            <a:r>
              <a:rPr lang="fi-FI" b="1" dirty="0" smtClean="0">
                <a:solidFill>
                  <a:srgbClr val="00B0F0"/>
                </a:solidFill>
                <a:latin typeface="+mj-lt"/>
              </a:rPr>
              <a:t>09</a:t>
            </a:r>
            <a:r>
              <a:rPr lang="fi-FI" b="1" dirty="0" smtClean="0">
                <a:solidFill>
                  <a:srgbClr val="00B0F0"/>
                </a:solidFill>
                <a:latin typeface="+mj-lt"/>
              </a:rPr>
              <a:t>.00-12.00</a:t>
            </a:r>
            <a:endParaRPr lang="fi-FI" b="1" dirty="0" smtClean="0">
              <a:solidFill>
                <a:srgbClr val="00B0F0"/>
              </a:solidFill>
              <a:latin typeface="+mj-lt"/>
            </a:endParaRPr>
          </a:p>
          <a:p>
            <a:endParaRPr lang="fi-FI" b="1" dirty="0" smtClean="0">
              <a:solidFill>
                <a:srgbClr val="00B0F0"/>
              </a:solidFill>
              <a:latin typeface="+mj-lt"/>
            </a:endParaRPr>
          </a:p>
          <a:p>
            <a:endParaRPr lang="fi-FI" b="1" dirty="0">
              <a:solidFill>
                <a:srgbClr val="00B0F0"/>
              </a:solidFill>
              <a:latin typeface="+mj-lt"/>
            </a:endParaRPr>
          </a:p>
          <a:p>
            <a:endParaRPr lang="fi-FI" b="1" dirty="0" smtClean="0">
              <a:solidFill>
                <a:srgbClr val="00B0F0"/>
              </a:solidFill>
              <a:latin typeface="+mj-lt"/>
            </a:endParaRPr>
          </a:p>
          <a:p>
            <a:endParaRPr lang="fi-FI" b="1" dirty="0" smtClean="0">
              <a:solidFill>
                <a:srgbClr val="00B0F0"/>
              </a:solidFill>
              <a:latin typeface="+mj-lt"/>
            </a:endParaRPr>
          </a:p>
          <a:p>
            <a:endParaRPr lang="fi-FI" b="1" dirty="0" smtClean="0">
              <a:solidFill>
                <a:srgbClr val="00B0F0"/>
              </a:solidFill>
              <a:latin typeface="+mj-lt"/>
            </a:endParaRPr>
          </a:p>
          <a:p>
            <a:endParaRPr lang="fi-FI" b="1" dirty="0" smtClean="0">
              <a:solidFill>
                <a:srgbClr val="00B0F0"/>
              </a:solidFill>
              <a:latin typeface="+mj-lt"/>
            </a:endParaRPr>
          </a:p>
          <a:p>
            <a:r>
              <a:rPr lang="fi-FI" b="1" dirty="0" smtClean="0">
                <a:solidFill>
                  <a:srgbClr val="00B0F0"/>
                </a:solidFill>
                <a:latin typeface="+mj-lt"/>
              </a:rPr>
              <a:t>Suukkoja ja hyviä tarjouksia!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60000"/>
            <a:ext cx="6858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7384" y="8676456"/>
            <a:ext cx="6858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7312" y="6876256"/>
            <a:ext cx="5635433" cy="1800200"/>
          </a:xfrm>
        </p:spPr>
        <p:txBody>
          <a:bodyPr>
            <a:noAutofit/>
          </a:bodyPr>
          <a:lstStyle/>
          <a:p>
            <a:pPr marL="285750" indent="-285750" algn="l">
              <a:buFont typeface="Wingdings" pitchFamily="2" charset="2"/>
              <a:buChar char="§"/>
            </a:pPr>
            <a:r>
              <a:rPr lang="fi-FI" sz="1700" dirty="0" smtClean="0">
                <a:solidFill>
                  <a:schemeClr val="tx1"/>
                </a:solidFill>
              </a:rPr>
              <a:t>Tule tutustumaan uudistuneeseen BioNordikaan, kauttamme laitteet, tarvikkeet, reagenssit ja oma paikallinen huolto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fi-FI" sz="1700" dirty="0" smtClean="0">
                <a:solidFill>
                  <a:schemeClr val="tx1"/>
                </a:solidFill>
              </a:rPr>
              <a:t>Tunnetut ja luotettavat päämiehet mm. NEB, Tecan, Buchi, Clontech,  AppliChem, SP Scientific, EuroGentec, Cayman..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fi-FI" sz="1700" dirty="0" smtClean="0">
                <a:solidFill>
                  <a:schemeClr val="tx1"/>
                </a:solidFill>
              </a:rPr>
              <a:t>Kiinnostavia laiteuutuuksia!</a:t>
            </a:r>
          </a:p>
          <a:p>
            <a:endParaRPr lang="fi-FI" sz="2800" b="1" dirty="0" smtClean="0">
              <a:solidFill>
                <a:srgbClr val="0070C0"/>
              </a:solidFill>
            </a:endParaRPr>
          </a:p>
          <a:p>
            <a:endParaRPr lang="fi-FI" sz="2800" b="1" dirty="0">
              <a:solidFill>
                <a:srgbClr val="004658"/>
              </a:solidFill>
              <a:latin typeface="Helvetic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0727" y="8676456"/>
            <a:ext cx="51845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100" dirty="0"/>
              <a:t>BioNordika </a:t>
            </a:r>
            <a:r>
              <a:rPr lang="fi-FI" sz="1100" dirty="0" smtClean="0"/>
              <a:t>Oy   </a:t>
            </a:r>
            <a:r>
              <a:rPr lang="fi-FI" sz="1100" dirty="0"/>
              <a:t>|   </a:t>
            </a:r>
            <a:r>
              <a:rPr lang="fi-FI" sz="1100" dirty="0" smtClean="0"/>
              <a:t>Kutomotie 18, FI-00380 Helsinki   </a:t>
            </a:r>
            <a:r>
              <a:rPr lang="fi-FI" sz="1100" dirty="0"/>
              <a:t>|   </a:t>
            </a:r>
            <a:r>
              <a:rPr lang="fi-FI" sz="1100" dirty="0" smtClean="0"/>
              <a:t>Puhelin 0207 410 270    Fax 0207 410 277   |  info@bionordika.fi   </a:t>
            </a:r>
            <a:r>
              <a:rPr lang="fi-FI" sz="1100" dirty="0"/>
              <a:t>| </a:t>
            </a:r>
            <a:r>
              <a:rPr lang="fi-FI" sz="1100" dirty="0" smtClean="0"/>
              <a:t> www.bionordika.fi</a:t>
            </a:r>
            <a:endParaRPr lang="fi-FI" sz="1100" dirty="0"/>
          </a:p>
          <a:p>
            <a:pPr algn="ctr"/>
            <a:endParaRPr lang="fi-FI" sz="1100" dirty="0">
              <a:latin typeface="Helvetic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85384" cy="161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93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3041</TotalTime>
  <Words>84</Words>
  <Application>Microsoft Office PowerPoint</Application>
  <PresentationFormat>On-screen Show (4:3)</PresentationFormat>
  <Paragraphs>16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Tervetuloa BioNordikan näyttelyyn!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 Laiho</dc:creator>
  <cp:lastModifiedBy>Tommi Laatikainen</cp:lastModifiedBy>
  <cp:revision>36</cp:revision>
  <cp:lastPrinted>2013-01-15T09:22:39Z</cp:lastPrinted>
  <dcterms:created xsi:type="dcterms:W3CDTF">2012-08-20T13:23:52Z</dcterms:created>
  <dcterms:modified xsi:type="dcterms:W3CDTF">2013-03-18T12:22:09Z</dcterms:modified>
</cp:coreProperties>
</file>