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41" r:id="rId5"/>
  </p:sldMasterIdLst>
  <p:notesMasterIdLst>
    <p:notesMasterId r:id="rId7"/>
  </p:notesMasterIdLst>
  <p:handoutMasterIdLst>
    <p:handoutMasterId r:id="rId8"/>
  </p:handoutMasterIdLst>
  <p:sldIdLst>
    <p:sldId id="298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A97E9B99-408B-8341-AA8F-9B966F805ABA}">
          <p14:sldIdLst/>
        </p14:section>
        <p14:section name="Instructions" id="{DE60F47D-3D7B-D249-9D7D-6B5930D3A7E5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i Ovaskainen" initials="PO" lastIdx="3" clrIdx="0">
    <p:extLst>
      <p:ext uri="{19B8F6BF-5375-455C-9EA6-DF929625EA0E}">
        <p15:presenceInfo xmlns:p15="http://schemas.microsoft.com/office/powerpoint/2012/main" userId="S::povaskai@univ.yo.oulu.fi::cecde4e8-c554-48c0-9eba-94d8bf2fba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BBCAA"/>
    <a:srgbClr val="01AEF0"/>
    <a:srgbClr val="000000"/>
    <a:srgbClr val="23418F"/>
    <a:srgbClr val="FEF200"/>
    <a:srgbClr val="BCBDC0"/>
    <a:srgbClr val="C49A6C"/>
    <a:srgbClr val="FF94A7"/>
    <a:srgbClr val="652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BD07C-3F6F-4811-A62E-6FD499AB7383}" v="18" dt="2022-01-26T07:29:11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  <p:guide pos="855"/>
        <p:guide pos="987"/>
        <p:guide pos="3909"/>
        <p:guide pos="3772"/>
        <p:guide pos="74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i Ojutkangas" userId="ed7d4633-16ee-4d65-924b-e9f3d3dfbc02" providerId="ADAL" clId="{3DABD07C-3F6F-4811-A62E-6FD499AB7383}"/>
    <pc:docChg chg="custSel delSld modSld modSection">
      <pc:chgData name="Kirsi Ojutkangas" userId="ed7d4633-16ee-4d65-924b-e9f3d3dfbc02" providerId="ADAL" clId="{3DABD07C-3F6F-4811-A62E-6FD499AB7383}" dt="2022-01-26T07:29:35.106" v="52" actId="790"/>
      <pc:docMkLst>
        <pc:docMk/>
      </pc:docMkLst>
      <pc:sldChg chg="del">
        <pc:chgData name="Kirsi Ojutkangas" userId="ed7d4633-16ee-4d65-924b-e9f3d3dfbc02" providerId="ADAL" clId="{3DABD07C-3F6F-4811-A62E-6FD499AB7383}" dt="2022-01-26T07:22:52.299" v="1" actId="2696"/>
        <pc:sldMkLst>
          <pc:docMk/>
          <pc:sldMk cId="1764395880" sldId="263"/>
        </pc:sldMkLst>
      </pc:sldChg>
      <pc:sldChg chg="del">
        <pc:chgData name="Kirsi Ojutkangas" userId="ed7d4633-16ee-4d65-924b-e9f3d3dfbc02" providerId="ADAL" clId="{3DABD07C-3F6F-4811-A62E-6FD499AB7383}" dt="2022-01-26T07:22:58.543" v="3" actId="2696"/>
        <pc:sldMkLst>
          <pc:docMk/>
          <pc:sldMk cId="327024625" sldId="286"/>
        </pc:sldMkLst>
      </pc:sldChg>
      <pc:sldChg chg="del">
        <pc:chgData name="Kirsi Ojutkangas" userId="ed7d4633-16ee-4d65-924b-e9f3d3dfbc02" providerId="ADAL" clId="{3DABD07C-3F6F-4811-A62E-6FD499AB7383}" dt="2022-01-26T07:23:00.638" v="4" actId="2696"/>
        <pc:sldMkLst>
          <pc:docMk/>
          <pc:sldMk cId="1489463962" sldId="287"/>
        </pc:sldMkLst>
      </pc:sldChg>
      <pc:sldChg chg="del">
        <pc:chgData name="Kirsi Ojutkangas" userId="ed7d4633-16ee-4d65-924b-e9f3d3dfbc02" providerId="ADAL" clId="{3DABD07C-3F6F-4811-A62E-6FD499AB7383}" dt="2022-01-26T07:23:05.005" v="6" actId="2696"/>
        <pc:sldMkLst>
          <pc:docMk/>
          <pc:sldMk cId="1704409187" sldId="288"/>
        </pc:sldMkLst>
      </pc:sldChg>
      <pc:sldChg chg="del">
        <pc:chgData name="Kirsi Ojutkangas" userId="ed7d4633-16ee-4d65-924b-e9f3d3dfbc02" providerId="ADAL" clId="{3DABD07C-3F6F-4811-A62E-6FD499AB7383}" dt="2022-01-26T07:22:49.869" v="0" actId="2696"/>
        <pc:sldMkLst>
          <pc:docMk/>
          <pc:sldMk cId="1455067268" sldId="291"/>
        </pc:sldMkLst>
      </pc:sldChg>
      <pc:sldChg chg="del">
        <pc:chgData name="Kirsi Ojutkangas" userId="ed7d4633-16ee-4d65-924b-e9f3d3dfbc02" providerId="ADAL" clId="{3DABD07C-3F6F-4811-A62E-6FD499AB7383}" dt="2022-01-26T07:23:06.805" v="7" actId="2696"/>
        <pc:sldMkLst>
          <pc:docMk/>
          <pc:sldMk cId="3871721728" sldId="292"/>
        </pc:sldMkLst>
      </pc:sldChg>
      <pc:sldChg chg="del">
        <pc:chgData name="Kirsi Ojutkangas" userId="ed7d4633-16ee-4d65-924b-e9f3d3dfbc02" providerId="ADAL" clId="{3DABD07C-3F6F-4811-A62E-6FD499AB7383}" dt="2022-01-26T07:22:54.597" v="2" actId="2696"/>
        <pc:sldMkLst>
          <pc:docMk/>
          <pc:sldMk cId="1309704703" sldId="293"/>
        </pc:sldMkLst>
      </pc:sldChg>
      <pc:sldChg chg="del">
        <pc:chgData name="Kirsi Ojutkangas" userId="ed7d4633-16ee-4d65-924b-e9f3d3dfbc02" providerId="ADAL" clId="{3DABD07C-3F6F-4811-A62E-6FD499AB7383}" dt="2022-01-26T07:23:09.458" v="8" actId="2696"/>
        <pc:sldMkLst>
          <pc:docMk/>
          <pc:sldMk cId="3526463463" sldId="296"/>
        </pc:sldMkLst>
      </pc:sldChg>
      <pc:sldChg chg="del">
        <pc:chgData name="Kirsi Ojutkangas" userId="ed7d4633-16ee-4d65-924b-e9f3d3dfbc02" providerId="ADAL" clId="{3DABD07C-3F6F-4811-A62E-6FD499AB7383}" dt="2022-01-26T07:23:03.241" v="5" actId="2696"/>
        <pc:sldMkLst>
          <pc:docMk/>
          <pc:sldMk cId="1841975837" sldId="297"/>
        </pc:sldMkLst>
      </pc:sldChg>
      <pc:sldChg chg="addSp delSp modSp mod">
        <pc:chgData name="Kirsi Ojutkangas" userId="ed7d4633-16ee-4d65-924b-e9f3d3dfbc02" providerId="ADAL" clId="{3DABD07C-3F6F-4811-A62E-6FD499AB7383}" dt="2022-01-26T07:29:35.106" v="52" actId="790"/>
        <pc:sldMkLst>
          <pc:docMk/>
          <pc:sldMk cId="4023012702" sldId="298"/>
        </pc:sldMkLst>
        <pc:spChg chg="add del mod">
          <ac:chgData name="Kirsi Ojutkangas" userId="ed7d4633-16ee-4d65-924b-e9f3d3dfbc02" providerId="ADAL" clId="{3DABD07C-3F6F-4811-A62E-6FD499AB7383}" dt="2022-01-26T07:25:42.801" v="20" actId="21"/>
          <ac:spMkLst>
            <pc:docMk/>
            <pc:sldMk cId="4023012702" sldId="298"/>
            <ac:spMk id="3" creationId="{A7011D80-DE06-48CF-8DF9-574FC9435EF7}"/>
          </ac:spMkLst>
        </pc:spChg>
        <pc:spChg chg="add del mod">
          <ac:chgData name="Kirsi Ojutkangas" userId="ed7d4633-16ee-4d65-924b-e9f3d3dfbc02" providerId="ADAL" clId="{3DABD07C-3F6F-4811-A62E-6FD499AB7383}" dt="2022-01-26T07:23:44.919" v="13"/>
          <ac:spMkLst>
            <pc:docMk/>
            <pc:sldMk cId="4023012702" sldId="298"/>
            <ac:spMk id="5" creationId="{A25EA8E2-0021-4826-8F31-5B803EC8F788}"/>
          </ac:spMkLst>
        </pc:spChg>
        <pc:spChg chg="add del mod">
          <ac:chgData name="Kirsi Ojutkangas" userId="ed7d4633-16ee-4d65-924b-e9f3d3dfbc02" providerId="ADAL" clId="{3DABD07C-3F6F-4811-A62E-6FD499AB7383}" dt="2022-01-26T07:26:04.838" v="27"/>
          <ac:spMkLst>
            <pc:docMk/>
            <pc:sldMk cId="4023012702" sldId="298"/>
            <ac:spMk id="6" creationId="{C495A5B5-BD4E-401D-9476-B7462A170C3B}"/>
          </ac:spMkLst>
        </pc:spChg>
        <pc:spChg chg="mod">
          <ac:chgData name="Kirsi Ojutkangas" userId="ed7d4633-16ee-4d65-924b-e9f3d3dfbc02" providerId="ADAL" clId="{3DABD07C-3F6F-4811-A62E-6FD499AB7383}" dt="2022-01-26T07:27:53.776" v="44" actId="1076"/>
          <ac:spMkLst>
            <pc:docMk/>
            <pc:sldMk cId="4023012702" sldId="298"/>
            <ac:spMk id="7" creationId="{78F46F63-CAE4-41F0-9930-AFC5C2148512}"/>
          </ac:spMkLst>
        </pc:spChg>
        <pc:spChg chg="add del mod">
          <ac:chgData name="Kirsi Ojutkangas" userId="ed7d4633-16ee-4d65-924b-e9f3d3dfbc02" providerId="ADAL" clId="{3DABD07C-3F6F-4811-A62E-6FD499AB7383}" dt="2022-01-26T07:26:04.837" v="25" actId="478"/>
          <ac:spMkLst>
            <pc:docMk/>
            <pc:sldMk cId="4023012702" sldId="298"/>
            <ac:spMk id="8" creationId="{88EC3153-9AEE-4C60-8057-0275253EE493}"/>
          </ac:spMkLst>
        </pc:spChg>
        <pc:spChg chg="add mod">
          <ac:chgData name="Kirsi Ojutkangas" userId="ed7d4633-16ee-4d65-924b-e9f3d3dfbc02" providerId="ADAL" clId="{3DABD07C-3F6F-4811-A62E-6FD499AB7383}" dt="2022-01-26T07:29:35.106" v="52" actId="790"/>
          <ac:spMkLst>
            <pc:docMk/>
            <pc:sldMk cId="4023012702" sldId="298"/>
            <ac:spMk id="10" creationId="{AC41C96A-96F7-4EF7-9516-FC41E68AC91F}"/>
          </ac:spMkLst>
        </pc:spChg>
        <pc:graphicFrameChg chg="mod">
          <ac:chgData name="Kirsi Ojutkangas" userId="ed7d4633-16ee-4d65-924b-e9f3d3dfbc02" providerId="ADAL" clId="{3DABD07C-3F6F-4811-A62E-6FD499AB7383}" dt="2022-01-26T07:28:54.181" v="51"/>
          <ac:graphicFrameMkLst>
            <pc:docMk/>
            <pc:sldMk cId="4023012702" sldId="298"/>
            <ac:graphicFrameMk id="4" creationId="{9A39505A-6D67-4EA5-8DF0-BEA3C4F12FA8}"/>
          </ac:graphicFrameMkLst>
        </pc:graphicFrameChg>
      </pc:sldChg>
      <pc:sldChg chg="del">
        <pc:chgData name="Kirsi Ojutkangas" userId="ed7d4633-16ee-4d65-924b-e9f3d3dfbc02" providerId="ADAL" clId="{3DABD07C-3F6F-4811-A62E-6FD499AB7383}" dt="2022-01-26T07:23:12.077" v="9" actId="2696"/>
        <pc:sldMkLst>
          <pc:docMk/>
          <pc:sldMk cId="1193267616" sldId="299"/>
        </pc:sldMkLst>
      </pc:sldChg>
      <pc:sldChg chg="del">
        <pc:chgData name="Kirsi Ojutkangas" userId="ed7d4633-16ee-4d65-924b-e9f3d3dfbc02" providerId="ADAL" clId="{3DABD07C-3F6F-4811-A62E-6FD499AB7383}" dt="2022-01-26T07:28:03.871" v="45" actId="2696"/>
        <pc:sldMkLst>
          <pc:docMk/>
          <pc:sldMk cId="639063791" sldId="3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5DE1A-E7D2-4C8C-9FE7-D2D7B544388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F0BAA2B-57C6-4271-817D-2BFB31EC2B98}">
      <dgm:prSet phldrT="[Text]" custT="1"/>
      <dgm:spPr/>
      <dgm:t>
        <a:bodyPr/>
        <a:lstStyle/>
        <a:p>
          <a:r>
            <a:rPr lang="en-GB" sz="2400" noProof="0" dirty="0"/>
            <a:t>Pre-proposal</a:t>
          </a:r>
        </a:p>
      </dgm:t>
    </dgm:pt>
    <dgm:pt modelId="{49166921-FA99-4D15-A5CC-E8BCA76A4E46}" type="parTrans" cxnId="{2280B5F5-9BBD-40A2-91A0-CFEA9F02C994}">
      <dgm:prSet/>
      <dgm:spPr/>
      <dgm:t>
        <a:bodyPr/>
        <a:lstStyle/>
        <a:p>
          <a:endParaRPr lang="en-GB"/>
        </a:p>
      </dgm:t>
    </dgm:pt>
    <dgm:pt modelId="{147854A5-0808-4766-AD4D-3EF755028663}" type="sibTrans" cxnId="{2280B5F5-9BBD-40A2-91A0-CFEA9F02C994}">
      <dgm:prSet/>
      <dgm:spPr/>
      <dgm:t>
        <a:bodyPr/>
        <a:lstStyle/>
        <a:p>
          <a:endParaRPr lang="en-GB"/>
        </a:p>
      </dgm:t>
    </dgm:pt>
    <dgm:pt modelId="{2B0FE432-70FD-47C6-A78E-60ECFAC7BFEC}">
      <dgm:prSet phldrT="[Text]" custT="1"/>
      <dgm:spPr/>
      <dgm:t>
        <a:bodyPr/>
        <a:lstStyle/>
        <a:p>
          <a:r>
            <a:rPr lang="fi-FI" sz="1600" noProof="1"/>
            <a:t>Matching the idea to the call text </a:t>
          </a:r>
        </a:p>
      </dgm:t>
    </dgm:pt>
    <dgm:pt modelId="{B85CC14A-B753-47DF-A9A1-6F2D565EBCCB}" type="parTrans" cxnId="{818A54C5-BEAF-49D7-B73A-B2C2D1D40169}">
      <dgm:prSet/>
      <dgm:spPr/>
      <dgm:t>
        <a:bodyPr/>
        <a:lstStyle/>
        <a:p>
          <a:endParaRPr lang="en-GB"/>
        </a:p>
      </dgm:t>
    </dgm:pt>
    <dgm:pt modelId="{1FFDC7F5-7720-4165-9830-9C1F0B0CD964}" type="sibTrans" cxnId="{818A54C5-BEAF-49D7-B73A-B2C2D1D40169}">
      <dgm:prSet/>
      <dgm:spPr/>
      <dgm:t>
        <a:bodyPr/>
        <a:lstStyle/>
        <a:p>
          <a:endParaRPr lang="en-GB"/>
        </a:p>
      </dgm:t>
    </dgm:pt>
    <dgm:pt modelId="{6F70089D-2E09-493A-A5D4-268D46F0FD75}">
      <dgm:prSet phldrT="[Text]" custT="1"/>
      <dgm:spPr/>
      <dgm:t>
        <a:bodyPr/>
        <a:lstStyle/>
        <a:p>
          <a:r>
            <a:rPr lang="fi-FI" sz="2400" noProof="1"/>
            <a:t>Proposal phase</a:t>
          </a:r>
        </a:p>
      </dgm:t>
    </dgm:pt>
    <dgm:pt modelId="{51DAE253-D08C-4D46-A498-2AF6AB32382D}" type="parTrans" cxnId="{60215EAA-FAA8-45D2-A50F-1FFEEB6547EE}">
      <dgm:prSet/>
      <dgm:spPr/>
      <dgm:t>
        <a:bodyPr/>
        <a:lstStyle/>
        <a:p>
          <a:endParaRPr lang="en-GB"/>
        </a:p>
      </dgm:t>
    </dgm:pt>
    <dgm:pt modelId="{5F2A2354-C89E-4473-AD0E-8A444DC3557B}" type="sibTrans" cxnId="{60215EAA-FAA8-45D2-A50F-1FFEEB6547EE}">
      <dgm:prSet/>
      <dgm:spPr/>
      <dgm:t>
        <a:bodyPr/>
        <a:lstStyle/>
        <a:p>
          <a:endParaRPr lang="en-GB"/>
        </a:p>
      </dgm:t>
    </dgm:pt>
    <dgm:pt modelId="{9DE4A860-0A72-4C6A-B024-472394ABB90E}">
      <dgm:prSet phldrT="[Text]" custT="1"/>
      <dgm:spPr/>
      <dgm:t>
        <a:bodyPr/>
        <a:lstStyle/>
        <a:p>
          <a:r>
            <a:rPr lang="fi-FI" sz="1600" noProof="1"/>
            <a:t>Templates and tools</a:t>
          </a:r>
        </a:p>
      </dgm:t>
    </dgm:pt>
    <dgm:pt modelId="{4D2B2D09-7657-4C47-A376-A4FF9A9600F0}" type="parTrans" cxnId="{6F779356-B0A6-4A48-B77D-F050ACA004E6}">
      <dgm:prSet/>
      <dgm:spPr/>
      <dgm:t>
        <a:bodyPr/>
        <a:lstStyle/>
        <a:p>
          <a:endParaRPr lang="en-GB"/>
        </a:p>
      </dgm:t>
    </dgm:pt>
    <dgm:pt modelId="{349D4A00-00EA-451C-9F57-FCC31168A2AF}" type="sibTrans" cxnId="{6F779356-B0A6-4A48-B77D-F050ACA004E6}">
      <dgm:prSet/>
      <dgm:spPr/>
      <dgm:t>
        <a:bodyPr/>
        <a:lstStyle/>
        <a:p>
          <a:endParaRPr lang="en-GB"/>
        </a:p>
      </dgm:t>
    </dgm:pt>
    <dgm:pt modelId="{36D4443C-A14E-4858-889C-6B6EC59668EF}">
      <dgm:prSet phldrT="[Text]" custT="1"/>
      <dgm:spPr/>
      <dgm:t>
        <a:bodyPr/>
        <a:lstStyle/>
        <a:p>
          <a:r>
            <a:rPr lang="fi-FI" sz="2400" noProof="1"/>
            <a:t>Submission</a:t>
          </a:r>
        </a:p>
      </dgm:t>
    </dgm:pt>
    <dgm:pt modelId="{1EBDF97C-6C2C-494C-A844-1528BE1B1250}" type="parTrans" cxnId="{E983D6F9-418D-4871-8ABC-A71F050FDEBD}">
      <dgm:prSet/>
      <dgm:spPr/>
      <dgm:t>
        <a:bodyPr/>
        <a:lstStyle/>
        <a:p>
          <a:endParaRPr lang="en-GB"/>
        </a:p>
      </dgm:t>
    </dgm:pt>
    <dgm:pt modelId="{BEF08BE0-8C34-48E4-ACAC-88EFC7A1E5E2}" type="sibTrans" cxnId="{E983D6F9-418D-4871-8ABC-A71F050FDEBD}">
      <dgm:prSet/>
      <dgm:spPr/>
      <dgm:t>
        <a:bodyPr/>
        <a:lstStyle/>
        <a:p>
          <a:endParaRPr lang="en-GB"/>
        </a:p>
      </dgm:t>
    </dgm:pt>
    <dgm:pt modelId="{0891E4B4-A7C4-430E-9C44-A82332244C88}">
      <dgm:prSet phldrT="[Text]" custT="1"/>
      <dgm:spPr/>
      <dgm:t>
        <a:bodyPr/>
        <a:lstStyle/>
        <a:p>
          <a:r>
            <a:rPr lang="en-US" sz="1600" noProof="1"/>
            <a:t>Checking the online forms</a:t>
          </a:r>
        </a:p>
      </dgm:t>
    </dgm:pt>
    <dgm:pt modelId="{22CBC561-4634-4231-BD72-D0A6FD891268}" type="parTrans" cxnId="{4A1BAE4F-7043-4F94-B0A3-B131EFE9A4D6}">
      <dgm:prSet/>
      <dgm:spPr/>
      <dgm:t>
        <a:bodyPr/>
        <a:lstStyle/>
        <a:p>
          <a:endParaRPr lang="en-GB"/>
        </a:p>
      </dgm:t>
    </dgm:pt>
    <dgm:pt modelId="{540A1372-6CCC-4DFC-B1E2-CF47CB09FACC}" type="sibTrans" cxnId="{4A1BAE4F-7043-4F94-B0A3-B131EFE9A4D6}">
      <dgm:prSet/>
      <dgm:spPr/>
      <dgm:t>
        <a:bodyPr/>
        <a:lstStyle/>
        <a:p>
          <a:endParaRPr lang="en-GB"/>
        </a:p>
      </dgm:t>
    </dgm:pt>
    <dgm:pt modelId="{9BE00768-5522-4E87-A277-1B002E74D8FB}">
      <dgm:prSet phldrT="[Text]" custT="1"/>
      <dgm:spPr/>
      <dgm:t>
        <a:bodyPr/>
        <a:lstStyle/>
        <a:p>
          <a:r>
            <a:rPr lang="fi-FI" sz="1600" noProof="1"/>
            <a:t>Finding partners</a:t>
          </a:r>
        </a:p>
      </dgm:t>
    </dgm:pt>
    <dgm:pt modelId="{2B832589-9934-41F7-BF60-F4FF54C605F0}" type="parTrans" cxnId="{FD9CAA7D-BE8C-4468-A733-711AAD2AD405}">
      <dgm:prSet/>
      <dgm:spPr/>
      <dgm:t>
        <a:bodyPr/>
        <a:lstStyle/>
        <a:p>
          <a:endParaRPr lang="en-GB"/>
        </a:p>
      </dgm:t>
    </dgm:pt>
    <dgm:pt modelId="{34AF3C4E-F901-4D1A-8AE3-5552780FF199}" type="sibTrans" cxnId="{FD9CAA7D-BE8C-4468-A733-711AAD2AD405}">
      <dgm:prSet/>
      <dgm:spPr/>
      <dgm:t>
        <a:bodyPr/>
        <a:lstStyle/>
        <a:p>
          <a:endParaRPr lang="en-GB"/>
        </a:p>
      </dgm:t>
    </dgm:pt>
    <dgm:pt modelId="{C48B39FF-25FE-423A-9E14-602E96C537EA}">
      <dgm:prSet phldrT="[Text]" custT="1"/>
      <dgm:spPr/>
      <dgm:t>
        <a:bodyPr/>
        <a:lstStyle/>
        <a:p>
          <a:r>
            <a:rPr lang="fi-FI" sz="1600" noProof="1"/>
            <a:t>Trainings</a:t>
          </a:r>
        </a:p>
      </dgm:t>
    </dgm:pt>
    <dgm:pt modelId="{CDF3A197-EE4B-468A-B2D4-B875025CAA2E}" type="parTrans" cxnId="{EA601D21-E86F-4B2B-808E-46C9148F267B}">
      <dgm:prSet/>
      <dgm:spPr/>
      <dgm:t>
        <a:bodyPr/>
        <a:lstStyle/>
        <a:p>
          <a:endParaRPr lang="en-GB"/>
        </a:p>
      </dgm:t>
    </dgm:pt>
    <dgm:pt modelId="{6AF47B17-9BE0-4220-8CA0-410FABFC7EC0}" type="sibTrans" cxnId="{EA601D21-E86F-4B2B-808E-46C9148F267B}">
      <dgm:prSet/>
      <dgm:spPr/>
      <dgm:t>
        <a:bodyPr/>
        <a:lstStyle/>
        <a:p>
          <a:endParaRPr lang="en-GB"/>
        </a:p>
      </dgm:t>
    </dgm:pt>
    <dgm:pt modelId="{15A4B67E-D69C-41F0-8068-33BB4D862A81}">
      <dgm:prSet phldrT="[Text]" custT="1"/>
      <dgm:spPr/>
      <dgm:t>
        <a:bodyPr/>
        <a:lstStyle/>
        <a:p>
          <a:r>
            <a:rPr lang="fi-FI" sz="1600" noProof="1"/>
            <a:t>Setting up a specialist team (open science, budgeting, gender, communication, impact, exploitation)</a:t>
          </a:r>
        </a:p>
      </dgm:t>
    </dgm:pt>
    <dgm:pt modelId="{D3722D20-4905-4FE5-9E7F-67E5F2187C62}" type="parTrans" cxnId="{EDF6B775-3B34-428C-9797-2CEC016ED03A}">
      <dgm:prSet/>
      <dgm:spPr/>
      <dgm:t>
        <a:bodyPr/>
        <a:lstStyle/>
        <a:p>
          <a:endParaRPr lang="en-GB"/>
        </a:p>
      </dgm:t>
    </dgm:pt>
    <dgm:pt modelId="{43CB455C-664D-4FEB-BF47-4C83DC4CA5AF}" type="sibTrans" cxnId="{EDF6B775-3B34-428C-9797-2CEC016ED03A}">
      <dgm:prSet/>
      <dgm:spPr/>
      <dgm:t>
        <a:bodyPr/>
        <a:lstStyle/>
        <a:p>
          <a:endParaRPr lang="en-GB"/>
        </a:p>
      </dgm:t>
    </dgm:pt>
    <dgm:pt modelId="{31E8C12E-CAF2-426B-B3C8-46CE5E24487F}">
      <dgm:prSet phldrT="[Text]" custT="1"/>
      <dgm:spPr/>
      <dgm:t>
        <a:bodyPr/>
        <a:lstStyle/>
        <a:p>
          <a:r>
            <a:rPr lang="fi-FI" sz="1600" noProof="1"/>
            <a:t>Grant writing services*</a:t>
          </a:r>
        </a:p>
      </dgm:t>
    </dgm:pt>
    <dgm:pt modelId="{BC579869-0DA4-41C8-9873-83BB910BADC6}" type="parTrans" cxnId="{3F22540C-8AA7-4D13-B369-AEBEE36E4423}">
      <dgm:prSet/>
      <dgm:spPr/>
      <dgm:t>
        <a:bodyPr/>
        <a:lstStyle/>
        <a:p>
          <a:endParaRPr lang="en-GB"/>
        </a:p>
      </dgm:t>
    </dgm:pt>
    <dgm:pt modelId="{7B806B06-4136-4420-9776-2D6DF91FEC8C}" type="sibTrans" cxnId="{3F22540C-8AA7-4D13-B369-AEBEE36E4423}">
      <dgm:prSet/>
      <dgm:spPr/>
      <dgm:t>
        <a:bodyPr/>
        <a:lstStyle/>
        <a:p>
          <a:endParaRPr lang="en-GB"/>
        </a:p>
      </dgm:t>
    </dgm:pt>
    <dgm:pt modelId="{33C7205F-06C4-48B8-8BB9-8888121CFE36}">
      <dgm:prSet phldrT="[Text]" custT="1"/>
      <dgm:spPr/>
      <dgm:t>
        <a:bodyPr/>
        <a:lstStyle/>
        <a:p>
          <a:r>
            <a:rPr lang="fi-FI" sz="1600" noProof="1"/>
            <a:t>External services (review, graphic design)*</a:t>
          </a:r>
        </a:p>
      </dgm:t>
    </dgm:pt>
    <dgm:pt modelId="{42D1E896-D40A-419F-813B-EFB578A49DD4}" type="parTrans" cxnId="{46A0FC10-E8BD-47BA-B593-AF55180DF16C}">
      <dgm:prSet/>
      <dgm:spPr/>
      <dgm:t>
        <a:bodyPr/>
        <a:lstStyle/>
        <a:p>
          <a:endParaRPr lang="en-GB"/>
        </a:p>
      </dgm:t>
    </dgm:pt>
    <dgm:pt modelId="{AE98C39F-C2DA-44C8-A617-92C70AF8CF26}" type="sibTrans" cxnId="{46A0FC10-E8BD-47BA-B593-AF55180DF16C}">
      <dgm:prSet/>
      <dgm:spPr/>
      <dgm:t>
        <a:bodyPr/>
        <a:lstStyle/>
        <a:p>
          <a:endParaRPr lang="en-GB"/>
        </a:p>
      </dgm:t>
    </dgm:pt>
    <dgm:pt modelId="{FC1D1777-48CE-4AB8-B151-EB8850C6015F}">
      <dgm:prSet phldrT="[Text]" custT="1"/>
      <dgm:spPr/>
      <dgm:t>
        <a:bodyPr/>
        <a:lstStyle/>
        <a:p>
          <a:r>
            <a:rPr lang="en-US" sz="1600" noProof="1"/>
            <a:t>Checking the proposal</a:t>
          </a:r>
        </a:p>
      </dgm:t>
    </dgm:pt>
    <dgm:pt modelId="{AF488DDD-FDE5-4AB5-A5BD-31F573CB9FA0}" type="parTrans" cxnId="{FBD5A695-D082-404A-B622-083407CE87C6}">
      <dgm:prSet/>
      <dgm:spPr/>
      <dgm:t>
        <a:bodyPr/>
        <a:lstStyle/>
        <a:p>
          <a:endParaRPr lang="en-GB"/>
        </a:p>
      </dgm:t>
    </dgm:pt>
    <dgm:pt modelId="{564AF569-CE44-4155-B9F4-98DF2462CAA3}" type="sibTrans" cxnId="{FBD5A695-D082-404A-B622-083407CE87C6}">
      <dgm:prSet/>
      <dgm:spPr/>
      <dgm:t>
        <a:bodyPr/>
        <a:lstStyle/>
        <a:p>
          <a:endParaRPr lang="en-GB"/>
        </a:p>
      </dgm:t>
    </dgm:pt>
    <dgm:pt modelId="{13194488-C52A-4688-BEA3-035F6254A524}">
      <dgm:prSet phldrT="[Text]" custT="1"/>
      <dgm:spPr/>
      <dgm:t>
        <a:bodyPr/>
        <a:lstStyle/>
        <a:p>
          <a:r>
            <a:rPr lang="fi-FI" sz="1600" noProof="1"/>
            <a:t>Proposal review</a:t>
          </a:r>
        </a:p>
        <a:p>
          <a:endParaRPr lang="fi-FI" sz="1600" noProof="1"/>
        </a:p>
      </dgm:t>
    </dgm:pt>
    <dgm:pt modelId="{CAD2BDBE-C745-4F1D-B5BC-05AB19F86FCC}" type="parTrans" cxnId="{4500442C-1F93-4513-91C4-BA0FE4F37E30}">
      <dgm:prSet/>
      <dgm:spPr/>
      <dgm:t>
        <a:bodyPr/>
        <a:lstStyle/>
        <a:p>
          <a:endParaRPr lang="en-GB"/>
        </a:p>
      </dgm:t>
    </dgm:pt>
    <dgm:pt modelId="{3261ACE9-846A-4861-9C63-392A058AB2D0}" type="sibTrans" cxnId="{4500442C-1F93-4513-91C4-BA0FE4F37E30}">
      <dgm:prSet/>
      <dgm:spPr/>
      <dgm:t>
        <a:bodyPr/>
        <a:lstStyle/>
        <a:p>
          <a:endParaRPr lang="en-GB"/>
        </a:p>
      </dgm:t>
    </dgm:pt>
    <dgm:pt modelId="{A8509532-5CB1-406C-9C4C-A65C791D69DF}" type="pres">
      <dgm:prSet presAssocID="{6C35DE1A-E7D2-4C8C-9FE7-D2D7B5443885}" presName="diagram" presStyleCnt="0">
        <dgm:presLayoutVars>
          <dgm:dir/>
          <dgm:resizeHandles val="exact"/>
        </dgm:presLayoutVars>
      </dgm:prSet>
      <dgm:spPr/>
    </dgm:pt>
    <dgm:pt modelId="{3A54B1AE-AA68-453A-A5EB-2BC19C5984E7}" type="pres">
      <dgm:prSet presAssocID="{AF0BAA2B-57C6-4271-817D-2BFB31EC2B98}" presName="node" presStyleLbl="node1" presStyleIdx="0" presStyleCnt="3" custScaleX="192269" custScaleY="250695">
        <dgm:presLayoutVars>
          <dgm:bulletEnabled val="1"/>
        </dgm:presLayoutVars>
      </dgm:prSet>
      <dgm:spPr>
        <a:prstGeom prst="cloud">
          <a:avLst/>
        </a:prstGeom>
      </dgm:spPr>
    </dgm:pt>
    <dgm:pt modelId="{3C347420-0EAD-4564-9B19-B9E7BFCD51B0}" type="pres">
      <dgm:prSet presAssocID="{147854A5-0808-4766-AD4D-3EF755028663}" presName="sibTrans" presStyleCnt="0"/>
      <dgm:spPr/>
    </dgm:pt>
    <dgm:pt modelId="{F67023EC-47BA-4E69-803F-DC9B5D42AA47}" type="pres">
      <dgm:prSet presAssocID="{6F70089D-2E09-493A-A5D4-268D46F0FD75}" presName="node" presStyleLbl="node1" presStyleIdx="1" presStyleCnt="3" custScaleX="259117" custScaleY="416272">
        <dgm:presLayoutVars>
          <dgm:bulletEnabled val="1"/>
        </dgm:presLayoutVars>
      </dgm:prSet>
      <dgm:spPr>
        <a:prstGeom prst="cloud">
          <a:avLst/>
        </a:prstGeom>
      </dgm:spPr>
    </dgm:pt>
    <dgm:pt modelId="{0C68DBEE-667A-4208-9C83-EBA1D8CB0104}" type="pres">
      <dgm:prSet presAssocID="{5F2A2354-C89E-4473-AD0E-8A444DC3557B}" presName="sibTrans" presStyleCnt="0"/>
      <dgm:spPr/>
    </dgm:pt>
    <dgm:pt modelId="{8BB5BAB8-F400-42F3-94E6-D7085185A8FF}" type="pres">
      <dgm:prSet presAssocID="{36D4443C-A14E-4858-889C-6B6EC59668EF}" presName="node" presStyleLbl="node1" presStyleIdx="2" presStyleCnt="3" custScaleX="183240" custScaleY="256859" custLinFactNeighborX="-871">
        <dgm:presLayoutVars>
          <dgm:bulletEnabled val="1"/>
        </dgm:presLayoutVars>
      </dgm:prSet>
      <dgm:spPr>
        <a:prstGeom prst="cloud">
          <a:avLst/>
        </a:prstGeom>
      </dgm:spPr>
    </dgm:pt>
  </dgm:ptLst>
  <dgm:cxnLst>
    <dgm:cxn modelId="{73F5BF04-D0F5-462D-8CD6-DED71CDC251E}" type="presOf" srcId="{9BE00768-5522-4E87-A277-1B002E74D8FB}" destId="{3A54B1AE-AA68-453A-A5EB-2BC19C5984E7}" srcOrd="0" destOrd="2" presId="urn:microsoft.com/office/officeart/2005/8/layout/default"/>
    <dgm:cxn modelId="{3F22540C-8AA7-4D13-B369-AEBEE36E4423}" srcId="{6F70089D-2E09-493A-A5D4-268D46F0FD75}" destId="{31E8C12E-CAF2-426B-B3C8-46CE5E24487F}" srcOrd="3" destOrd="0" parTransId="{BC579869-0DA4-41C8-9873-83BB910BADC6}" sibTransId="{7B806B06-4136-4420-9776-2D6DF91FEC8C}"/>
    <dgm:cxn modelId="{46A0FC10-E8BD-47BA-B593-AF55180DF16C}" srcId="{6F70089D-2E09-493A-A5D4-268D46F0FD75}" destId="{33C7205F-06C4-48B8-8BB9-8888121CFE36}" srcOrd="4" destOrd="0" parTransId="{42D1E896-D40A-419F-813B-EFB578A49DD4}" sibTransId="{AE98C39F-C2DA-44C8-A617-92C70AF8CF26}"/>
    <dgm:cxn modelId="{D957F71A-1FF1-4C9A-B821-59650311D11C}" type="presOf" srcId="{36D4443C-A14E-4858-889C-6B6EC59668EF}" destId="{8BB5BAB8-F400-42F3-94E6-D7085185A8FF}" srcOrd="0" destOrd="0" presId="urn:microsoft.com/office/officeart/2005/8/layout/default"/>
    <dgm:cxn modelId="{EA601D21-E86F-4B2B-808E-46C9148F267B}" srcId="{AF0BAA2B-57C6-4271-817D-2BFB31EC2B98}" destId="{C48B39FF-25FE-423A-9E14-602E96C537EA}" srcOrd="2" destOrd="0" parTransId="{CDF3A197-EE4B-468A-B2D4-B875025CAA2E}" sibTransId="{6AF47B17-9BE0-4220-8CA0-410FABFC7EC0}"/>
    <dgm:cxn modelId="{45C5302A-5290-45EB-81F7-92BAC0A1CCB8}" type="presOf" srcId="{9DE4A860-0A72-4C6A-B024-472394ABB90E}" destId="{F67023EC-47BA-4E69-803F-DC9B5D42AA47}" srcOrd="0" destOrd="1" presId="urn:microsoft.com/office/officeart/2005/8/layout/default"/>
    <dgm:cxn modelId="{4500442C-1F93-4513-91C4-BA0FE4F37E30}" srcId="{6F70089D-2E09-493A-A5D4-268D46F0FD75}" destId="{13194488-C52A-4688-BEA3-035F6254A524}" srcOrd="2" destOrd="0" parTransId="{CAD2BDBE-C745-4F1D-B5BC-05AB19F86FCC}" sibTransId="{3261ACE9-846A-4861-9C63-392A058AB2D0}"/>
    <dgm:cxn modelId="{E893A43C-570D-4C61-AC6E-3C943C2ACFF9}" type="presOf" srcId="{13194488-C52A-4688-BEA3-035F6254A524}" destId="{F67023EC-47BA-4E69-803F-DC9B5D42AA47}" srcOrd="0" destOrd="3" presId="urn:microsoft.com/office/officeart/2005/8/layout/default"/>
    <dgm:cxn modelId="{944D8760-09DD-4643-8A16-754B5F5724CE}" type="presOf" srcId="{0891E4B4-A7C4-430E-9C44-A82332244C88}" destId="{8BB5BAB8-F400-42F3-94E6-D7085185A8FF}" srcOrd="0" destOrd="1" presId="urn:microsoft.com/office/officeart/2005/8/layout/default"/>
    <dgm:cxn modelId="{4A1BAE4F-7043-4F94-B0A3-B131EFE9A4D6}" srcId="{36D4443C-A14E-4858-889C-6B6EC59668EF}" destId="{0891E4B4-A7C4-430E-9C44-A82332244C88}" srcOrd="0" destOrd="0" parTransId="{22CBC561-4634-4231-BD72-D0A6FD891268}" sibTransId="{540A1372-6CCC-4DFC-B1E2-CF47CB09FACC}"/>
    <dgm:cxn modelId="{EDF6B775-3B34-428C-9797-2CEC016ED03A}" srcId="{6F70089D-2E09-493A-A5D4-268D46F0FD75}" destId="{15A4B67E-D69C-41F0-8068-33BB4D862A81}" srcOrd="1" destOrd="0" parTransId="{D3722D20-4905-4FE5-9E7F-67E5F2187C62}" sibTransId="{43CB455C-664D-4FEB-BF47-4C83DC4CA5AF}"/>
    <dgm:cxn modelId="{6F779356-B0A6-4A48-B77D-F050ACA004E6}" srcId="{6F70089D-2E09-493A-A5D4-268D46F0FD75}" destId="{9DE4A860-0A72-4C6A-B024-472394ABB90E}" srcOrd="0" destOrd="0" parTransId="{4D2B2D09-7657-4C47-A376-A4FF9A9600F0}" sibTransId="{349D4A00-00EA-451C-9F57-FCC31168A2AF}"/>
    <dgm:cxn modelId="{FD9CAA7D-BE8C-4468-A733-711AAD2AD405}" srcId="{AF0BAA2B-57C6-4271-817D-2BFB31EC2B98}" destId="{9BE00768-5522-4E87-A277-1B002E74D8FB}" srcOrd="1" destOrd="0" parTransId="{2B832589-9934-41F7-BF60-F4FF54C605F0}" sibTransId="{34AF3C4E-F901-4D1A-8AE3-5552780FF199}"/>
    <dgm:cxn modelId="{38C04785-E9DE-415B-A889-06FD423A4FC8}" type="presOf" srcId="{2B0FE432-70FD-47C6-A78E-60ECFAC7BFEC}" destId="{3A54B1AE-AA68-453A-A5EB-2BC19C5984E7}" srcOrd="0" destOrd="1" presId="urn:microsoft.com/office/officeart/2005/8/layout/default"/>
    <dgm:cxn modelId="{1B32C38B-9712-4D1D-84B1-D3599157D470}" type="presOf" srcId="{15A4B67E-D69C-41F0-8068-33BB4D862A81}" destId="{F67023EC-47BA-4E69-803F-DC9B5D42AA47}" srcOrd="0" destOrd="2" presId="urn:microsoft.com/office/officeart/2005/8/layout/default"/>
    <dgm:cxn modelId="{354DA490-5889-471D-A066-30FBBCAB7C3E}" type="presOf" srcId="{FC1D1777-48CE-4AB8-B151-EB8850C6015F}" destId="{8BB5BAB8-F400-42F3-94E6-D7085185A8FF}" srcOrd="0" destOrd="2" presId="urn:microsoft.com/office/officeart/2005/8/layout/default"/>
    <dgm:cxn modelId="{FBD5A695-D082-404A-B622-083407CE87C6}" srcId="{36D4443C-A14E-4858-889C-6B6EC59668EF}" destId="{FC1D1777-48CE-4AB8-B151-EB8850C6015F}" srcOrd="1" destOrd="0" parTransId="{AF488DDD-FDE5-4AB5-A5BD-31F573CB9FA0}" sibTransId="{564AF569-CE44-4155-B9F4-98DF2462CAA3}"/>
    <dgm:cxn modelId="{60215EAA-FAA8-45D2-A50F-1FFEEB6547EE}" srcId="{6C35DE1A-E7D2-4C8C-9FE7-D2D7B5443885}" destId="{6F70089D-2E09-493A-A5D4-268D46F0FD75}" srcOrd="1" destOrd="0" parTransId="{51DAE253-D08C-4D46-A498-2AF6AB32382D}" sibTransId="{5F2A2354-C89E-4473-AD0E-8A444DC3557B}"/>
    <dgm:cxn modelId="{842082AC-876F-4C7F-B903-A8FD7C8A0580}" type="presOf" srcId="{C48B39FF-25FE-423A-9E14-602E96C537EA}" destId="{3A54B1AE-AA68-453A-A5EB-2BC19C5984E7}" srcOrd="0" destOrd="3" presId="urn:microsoft.com/office/officeart/2005/8/layout/default"/>
    <dgm:cxn modelId="{EC0FC9BA-E922-45E9-BC7B-4DEF4C93ACBA}" type="presOf" srcId="{31E8C12E-CAF2-426B-B3C8-46CE5E24487F}" destId="{F67023EC-47BA-4E69-803F-DC9B5D42AA47}" srcOrd="0" destOrd="4" presId="urn:microsoft.com/office/officeart/2005/8/layout/default"/>
    <dgm:cxn modelId="{818A54C5-BEAF-49D7-B73A-B2C2D1D40169}" srcId="{AF0BAA2B-57C6-4271-817D-2BFB31EC2B98}" destId="{2B0FE432-70FD-47C6-A78E-60ECFAC7BFEC}" srcOrd="0" destOrd="0" parTransId="{B85CC14A-B753-47DF-A9A1-6F2D565EBCCB}" sibTransId="{1FFDC7F5-7720-4165-9830-9C1F0B0CD964}"/>
    <dgm:cxn modelId="{ED9CB1C9-1DC6-490A-A967-570CD71FDF8D}" type="presOf" srcId="{AF0BAA2B-57C6-4271-817D-2BFB31EC2B98}" destId="{3A54B1AE-AA68-453A-A5EB-2BC19C5984E7}" srcOrd="0" destOrd="0" presId="urn:microsoft.com/office/officeart/2005/8/layout/default"/>
    <dgm:cxn modelId="{9FC675D7-A88A-42EE-BDD2-F65D38A56AB9}" type="presOf" srcId="{6F70089D-2E09-493A-A5D4-268D46F0FD75}" destId="{F67023EC-47BA-4E69-803F-DC9B5D42AA47}" srcOrd="0" destOrd="0" presId="urn:microsoft.com/office/officeart/2005/8/layout/default"/>
    <dgm:cxn modelId="{06A9B1D8-81FC-4B7C-82AC-D7F237027C43}" type="presOf" srcId="{33C7205F-06C4-48B8-8BB9-8888121CFE36}" destId="{F67023EC-47BA-4E69-803F-DC9B5D42AA47}" srcOrd="0" destOrd="5" presId="urn:microsoft.com/office/officeart/2005/8/layout/default"/>
    <dgm:cxn modelId="{6FF99CF2-954A-4C59-898F-29A12DB52B4F}" type="presOf" srcId="{6C35DE1A-E7D2-4C8C-9FE7-D2D7B5443885}" destId="{A8509532-5CB1-406C-9C4C-A65C791D69DF}" srcOrd="0" destOrd="0" presId="urn:microsoft.com/office/officeart/2005/8/layout/default"/>
    <dgm:cxn modelId="{2280B5F5-9BBD-40A2-91A0-CFEA9F02C994}" srcId="{6C35DE1A-E7D2-4C8C-9FE7-D2D7B5443885}" destId="{AF0BAA2B-57C6-4271-817D-2BFB31EC2B98}" srcOrd="0" destOrd="0" parTransId="{49166921-FA99-4D15-A5CC-E8BCA76A4E46}" sibTransId="{147854A5-0808-4766-AD4D-3EF755028663}"/>
    <dgm:cxn modelId="{E983D6F9-418D-4871-8ABC-A71F050FDEBD}" srcId="{6C35DE1A-E7D2-4C8C-9FE7-D2D7B5443885}" destId="{36D4443C-A14E-4858-889C-6B6EC59668EF}" srcOrd="2" destOrd="0" parTransId="{1EBDF97C-6C2C-494C-A844-1528BE1B1250}" sibTransId="{BEF08BE0-8C34-48E4-ACAC-88EFC7A1E5E2}"/>
    <dgm:cxn modelId="{F5E1F845-A30C-4EDB-9335-09F350E3F092}" type="presParOf" srcId="{A8509532-5CB1-406C-9C4C-A65C791D69DF}" destId="{3A54B1AE-AA68-453A-A5EB-2BC19C5984E7}" srcOrd="0" destOrd="0" presId="urn:microsoft.com/office/officeart/2005/8/layout/default"/>
    <dgm:cxn modelId="{08A16DE9-CE32-497F-9F16-57863E31FA27}" type="presParOf" srcId="{A8509532-5CB1-406C-9C4C-A65C791D69DF}" destId="{3C347420-0EAD-4564-9B19-B9E7BFCD51B0}" srcOrd="1" destOrd="0" presId="urn:microsoft.com/office/officeart/2005/8/layout/default"/>
    <dgm:cxn modelId="{31C8F7D7-C312-47C1-AFB1-78320FE1836B}" type="presParOf" srcId="{A8509532-5CB1-406C-9C4C-A65C791D69DF}" destId="{F67023EC-47BA-4E69-803F-DC9B5D42AA47}" srcOrd="2" destOrd="0" presId="urn:microsoft.com/office/officeart/2005/8/layout/default"/>
    <dgm:cxn modelId="{BD436BA1-2FD5-40C2-A584-8CDCF36F86BF}" type="presParOf" srcId="{A8509532-5CB1-406C-9C4C-A65C791D69DF}" destId="{0C68DBEE-667A-4208-9C83-EBA1D8CB0104}" srcOrd="3" destOrd="0" presId="urn:microsoft.com/office/officeart/2005/8/layout/default"/>
    <dgm:cxn modelId="{9B15C830-658B-428E-B98B-9B47B2DB4E54}" type="presParOf" srcId="{A8509532-5CB1-406C-9C4C-A65C791D69DF}" destId="{8BB5BAB8-F400-42F3-94E6-D7085185A8F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4B1AE-AA68-453A-A5EB-2BC19C5984E7}">
      <dsp:nvSpPr>
        <dsp:cNvPr id="0" name=""/>
        <dsp:cNvSpPr/>
      </dsp:nvSpPr>
      <dsp:spPr>
        <a:xfrm>
          <a:off x="5803" y="846488"/>
          <a:ext cx="3040495" cy="2378658"/>
        </a:xfrm>
        <a:prstGeom prst="cloud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Pre-proposal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Matching the idea to the call text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Finding partners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Trainings</a:t>
          </a:r>
        </a:p>
      </dsp:txBody>
      <dsp:txXfrm>
        <a:off x="424856" y="1205709"/>
        <a:ext cx="1986176" cy="1549982"/>
      </dsp:txXfrm>
    </dsp:sp>
    <dsp:sp modelId="{F67023EC-47BA-4E69-803F-DC9B5D42AA47}">
      <dsp:nvSpPr>
        <dsp:cNvPr id="0" name=""/>
        <dsp:cNvSpPr/>
      </dsp:nvSpPr>
      <dsp:spPr>
        <a:xfrm>
          <a:off x="3204437" y="60969"/>
          <a:ext cx="4097614" cy="3949695"/>
        </a:xfrm>
        <a:prstGeom prst="cloud">
          <a:avLst/>
        </a:prstGeom>
        <a:solidFill>
          <a:schemeClr val="accent4">
            <a:hueOff val="3838122"/>
            <a:satOff val="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noProof="1"/>
            <a:t>Proposal phase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Templates and tools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Setting up a specialist team (open science, budgeting, gender, communication, impact, exploitation)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Proposal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600" kern="1200" noProof="1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Grant writing services*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noProof="1"/>
            <a:t>External services (review, graphic design)*</a:t>
          </a:r>
        </a:p>
      </dsp:txBody>
      <dsp:txXfrm>
        <a:off x="3769187" y="657446"/>
        <a:ext cx="2676728" cy="2573702"/>
      </dsp:txXfrm>
    </dsp:sp>
    <dsp:sp modelId="{8BB5BAB8-F400-42F3-94E6-D7085185A8FF}">
      <dsp:nvSpPr>
        <dsp:cNvPr id="0" name=""/>
        <dsp:cNvSpPr/>
      </dsp:nvSpPr>
      <dsp:spPr>
        <a:xfrm>
          <a:off x="7446415" y="817245"/>
          <a:ext cx="2897713" cy="2437144"/>
        </a:xfrm>
        <a:prstGeom prst="cloud">
          <a:avLst/>
        </a:prstGeom>
        <a:solidFill>
          <a:schemeClr val="accent4">
            <a:hueOff val="7676245"/>
            <a:satOff val="0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noProof="1"/>
            <a:t>Submission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/>
            <a:t>Checking the online forms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1"/>
            <a:t>Checking the proposal</a:t>
          </a:r>
        </a:p>
      </dsp:txBody>
      <dsp:txXfrm>
        <a:off x="7845790" y="1185299"/>
        <a:ext cx="1892904" cy="1588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4DF430F-3DCE-B848-9B70-F9C6AF828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C08304F-6EBE-8349-ADA8-FF0EEE4AB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F5AB-3C25-496B-B5D2-D7FDA7AEC854}" type="datetime1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26/01/2022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3FAB21-5E0A-6C46-9875-7FD5D179C7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681849-ACA6-6B46-96A1-9D932CAA9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F7937-D2A0-7F47-9A5A-D18101150B0C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653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2662-888C-451A-B8C0-6AB5AC37CE24}" type="datetime1">
              <a:rPr lang="en-GB" smtClean="0"/>
              <a:t>26/01/2022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9A9843-4B20-4852-82CF-3B465AE8423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4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91694F22-65CC-6C48-8809-DCFD8FC7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73E8A-1437-4F5A-9E90-34FC8420582F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085BFC6C-6D67-4043-AD0B-7767B31B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7B0CB1-AB90-8940-9298-3C95304C08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05C298-B655-764D-9E12-EFBEAEC275A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5E05D7E6-6710-5F4A-8D37-4F863946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8F9F-2DEF-40CB-A4CE-021C35B98005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AC766585-01CE-9445-9523-2B9F0A54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8FEB8BC7-6897-B14F-9FD9-285AD703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136B94-42AC-F44A-BE16-F1F56785C61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EA1629-C529-4C0E-9B74-C312F51FFAEB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852FFC-B20F-0446-BD6A-096292B859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214901-BF9B-0E4A-9383-D2F64B9F962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0300" y="584200"/>
            <a:ext cx="5637212" cy="57321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E30F2E7B-A0EF-0947-B2CE-BAF73A09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5A2C1-CC25-4CD1-A3F8-002618F7E914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1A063C4A-4135-7243-A912-B151E426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81584BC7-D357-5046-B15C-542937F9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F89B89-A197-8C47-9A3B-DDAC4A12AD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10298" y="1544320"/>
            <a:ext cx="5637213" cy="4772072"/>
          </a:xfrm>
        </p:spPr>
        <p:txBody>
          <a:bodyPr/>
          <a:lstStyle>
            <a:lvl1pPr>
              <a:defRPr>
                <a:solidFill>
                  <a:srgbClr val="2341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grpSp>
        <p:nvGrpSpPr>
          <p:cNvPr id="16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3A7FF5-0050-44E0-B67E-BCD316DE3286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48BE2BA-C9CD-9B4E-B828-F30A5AB4C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9CF55A-0C9B-1449-80EC-E0F228B2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8268B8-BC4E-487A-92D1-02B70BCDB560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21569BF-F5FA-CA41-8F49-5FA850C952F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1EA7783-2E4C-5041-8BE0-E52808FD1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18977F8-1AA2-474A-8BC7-6026C33B8FA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2FBADC-77B1-421B-8B2C-E5F8AD0170EA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FBA58-0BCD-B143-9FD1-31F6775FAA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9DEDA13-5D38-9142-884C-06B5FF485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4C992-6B85-7E40-A833-2A30FE4A7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992" r="4119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2D0C234-08E8-C548-8B9E-3EB746ABA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7C165F-0CF4-C64B-961B-4486C87E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49E02-A198-694D-9AEA-E76AFD24F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79" r="7714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3B2CBB-D469-9C4E-B56F-54EA6EB40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8290564F-0CCC-DF4A-94B6-7FF54BDB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05287-43D4-0C45-BD45-AAD58FEA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45" r="3148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3408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BBBA819B-4E73-9149-896D-D531BD5B21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rgbClr val="23418F"/>
                </a:solidFill>
              </a:defRPr>
            </a:lvl1pPr>
            <a:lvl2pPr>
              <a:defRPr sz="2800">
                <a:solidFill>
                  <a:srgbClr val="23418F"/>
                </a:solidFill>
              </a:defRPr>
            </a:lvl2pPr>
            <a:lvl3pPr>
              <a:defRPr sz="2400">
                <a:solidFill>
                  <a:srgbClr val="23418F"/>
                </a:solidFill>
              </a:defRPr>
            </a:lvl3pPr>
            <a:lvl4pPr>
              <a:defRPr sz="2000">
                <a:solidFill>
                  <a:srgbClr val="23418F"/>
                </a:solidFill>
              </a:defRPr>
            </a:lvl4pPr>
            <a:lvl5pPr>
              <a:defRPr>
                <a:solidFill>
                  <a:srgbClr val="23418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EADA54-B9D7-B848-BDC0-3D2065A777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9CB66E-098E-47DE-B01C-4EC83058ECE1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C5E76107-D17F-094C-9243-ED00A769A3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5DF103A3-8107-494D-B7CB-E30CD2B5739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orient="horz" pos="37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F397C27-9B86-2F45-A845-77A35D0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E992-8715-4155-9BC2-2B8AF20B55B8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BC8F757F-197E-5E42-8AFC-F7CFFA37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4DB4CD-524A-EA49-9910-8BD0940B01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4AAE248-60AD-3D4B-826E-E5F8A337B5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1AADCA-3EF5-4F8C-84DA-F1A7632BFE5C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804246A-7644-7D40-8694-EDA16E5292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DB5745-90B1-41CD-9C49-B048C776E7F6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B20213-50D5-3442-8778-DB7CC1B4C3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4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DAAF7EA2-DD0A-684A-B602-1948988820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4DAE9-27BE-4117-A017-8D7235EB6D4F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FF67B85-120B-7E44-AE13-E141FF0A3F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927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39B54A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00AEE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2764817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5021634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662D91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7307635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23408F"/>
          </a:solidFill>
        </p:spPr>
        <p:txBody>
          <a:bodyPr lIns="144000" tIns="360000"/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9574180" y="3949430"/>
            <a:ext cx="2098675" cy="1838595"/>
          </a:xfrm>
        </p:spPr>
        <p:txBody>
          <a:bodyPr lIns="144000"/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grpSp>
        <p:nvGrpSpPr>
          <p:cNvPr id="2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23418F"/>
          </a:solidFill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D64013-E967-1E42-BBB7-40206306A8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B4631EA-2AFA-4028-BB33-2B0234499FF2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603DA4F-FE9B-C842-A1EF-0456D3B7037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07E21E84-4456-FA44-A33B-6414DF847E1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38688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780849C-806A-CC42-A9A0-463EC3670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589001"/>
            <a:ext cx="5751512" cy="86793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7" name="Content placeholder">
            <a:extLst>
              <a:ext uri="{FF2B5EF4-FFF2-40B4-BE49-F238E27FC236}">
                <a16:creationId xmlns:a16="http://schemas.microsoft.com/office/drawing/2014/main" id="{40603D6F-D404-8440-B774-89DD6C38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44320"/>
            <a:ext cx="5751512" cy="4772072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D40FC309-8CED-7C49-B3E7-FC7BB52653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5239" y="589001"/>
            <a:ext cx="4884854" cy="5727662"/>
          </a:xfrm>
          <a:noFill/>
        </p:spPr>
        <p:txBody>
          <a:bodyPr/>
          <a:lstStyle>
            <a:lvl1pPr marL="360363" marR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 lang="fi-FI" b="1" smtClean="0">
                <a:effectLst/>
              </a:defRPr>
            </a:lvl1pPr>
          </a:lstStyle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r>
              <a:rPr lang="en-GB" noProof="0"/>
              <a:t>Click to add sub-brand logo 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Char char="‒"/>
              <a:tabLst/>
              <a:defRPr/>
            </a:pPr>
            <a:endParaRPr lang="en-GB" noProof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DEF175-8EDD-264E-85D5-C9085A707D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455CC4-ADD7-434C-9A30-87374A811381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517C00-FC64-9A4E-A9D4-B0070A4090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E43F4A-F932-6140-A5D5-5E1EC70A2C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491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66" userDrawn="1">
          <p15:clr>
            <a:srgbClr val="FBAE40"/>
          </p15:clr>
        </p15:guide>
        <p15:guide id="2" orient="horz" pos="36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23408F"/>
          </a:solidFill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7CE81F-A924-5244-9E82-D8E239FA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8A6A-8055-48B7-BC54-ED016D3A36B1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631E5A1-931A-594F-AB5F-B75DAF0A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BE3C3D0-1CFC-DB44-B072-3BCA5293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3900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1A057CE-D9AE-9544-8BB9-A8F54A84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52AA-07CF-49B2-9E04-BEA60BA51C01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1A5D250-AE32-A746-9873-D4F5090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5BFFD0-2AD1-F64F-ADCC-6787A1BA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7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3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Date &amp; </a:t>
            </a:r>
            <a:r>
              <a:rPr lang="en-GB" noProof="0" err="1"/>
              <a:t>Firstname</a:t>
            </a:r>
            <a:r>
              <a:rPr lang="en-GB" noProof="0"/>
              <a:t> </a:t>
            </a:r>
            <a:r>
              <a:rPr lang="en-GB" noProof="0" err="1"/>
              <a:t>Lastname</a:t>
            </a:r>
            <a:endParaRPr lang="en-GB" noProof="0"/>
          </a:p>
        </p:txBody>
      </p:sp>
      <p:grpSp>
        <p:nvGrpSpPr>
          <p:cNvPr id="5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0C9553-AE33-FE4E-B669-30805859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9F6E-7B3C-4123-856E-93D0F7359CF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77156-7272-5B48-B941-4C41AA0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936234D-37BC-344F-A4F3-3C33957064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BFE3B94-9027-DF45-B6C8-4D3CE1528E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F10D13-E726-468A-8AFE-2AD5D742EAC6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E09993-8C70-6746-B152-C4FBDE2697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D39D7FB-B27A-3B42-957E-510CB24770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3704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8603BFB-38EA-D545-99D2-2559A304FE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2B939B-7C0C-479E-B49D-4A876031C1A4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E5A8AA0-E26A-2845-869F-C8CCE14B172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D4DA19-0641-2A47-A16F-E5BF70152B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6094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8" r="6846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4BBCAA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30704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19" name="Picture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10" r="3632"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4BBCA9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F52D0C-CA12-BC4F-97AA-BE44B6B1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C8218-A010-4480-AFC4-93930F1CB185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CBE814-9713-1A4F-889A-32EF3AC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148D92-09BE-034A-A1F1-8136D5D9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4130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63AF82F4-893F-7F42-88BD-48B7079E51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id="{DE21E4A1-87B8-B547-BC73-E2B710E8A5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56756F-E58A-40A4-9D92-F809D303D8BA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D8ADC39-52A2-1D4E-B757-606263C684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20" name="Rays">
            <a:extLst>
              <a:ext uri="{FF2B5EF4-FFF2-40B4-BE49-F238E27FC236}">
                <a16:creationId xmlns:a16="http://schemas.microsoft.com/office/drawing/2014/main" id="{D29C396B-C476-AB4B-9436-AF3E6DBB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chemeClr val="accent6"/>
          </a:solidFill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677D797-2222-1D4A-A5A3-78796FC7C6C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1B8AE7EB-97C4-4648-9930-140F8710B3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6F16594-1226-B541-A580-1BFE443D12E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90246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">
            <a:extLst>
              <a:ext uri="{FF2B5EF4-FFF2-40B4-BE49-F238E27FC236}">
                <a16:creationId xmlns:a16="http://schemas.microsoft.com/office/drawing/2014/main" id="{EC82911F-0A5B-C044-B6F8-BE62706B56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26C601F6-5B92-5946-891D-100AD89842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 b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3" name="Päivämäärän paikkamerkki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00A8D-06DF-4397-9BD7-12026CC140C6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3A658C7-2CA7-AE47-801F-A76DB6B800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21" name="Rays">
            <a:extLst>
              <a:ext uri="{FF2B5EF4-FFF2-40B4-BE49-F238E27FC236}">
                <a16:creationId xmlns:a16="http://schemas.microsoft.com/office/drawing/2014/main" id="{71E9F30A-083D-E940-92CD-89A073D5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0D0729C-C794-8E44-80A5-ADC3C1B02F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82BAA87D-C426-A549-BBA5-24E6AA69D60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7EF79F2-5F90-CC43-9DE8-ED96DD45315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95836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17D2CBAD-C437-8045-A251-72840DF937F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F50AAE-E605-4934-B4B3-34595745CC8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5E5F8D59-86D7-7C4E-ABB6-BD2C4472C7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58247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BF2C4578-2F05-9448-B097-70A27E42977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CFB6A-27DD-4D3D-A2BC-89D64ED689B1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9BA2695B-241B-6346-AE9E-3D47DDC8CB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4416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CF050E93-6054-984D-AD52-C7AAF991F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6000" y="576389"/>
            <a:ext cx="5751512" cy="574000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 sz="2000"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3E7D1-D3BC-4DD0-91F0-DAA23DA5930F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FCBF7B44-4A2B-2444-9756-E8D1AB596B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38323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FF223D0-D15D-2D42-A35D-CF7458F1D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3" name="Content placeholder">
            <a:extLst>
              <a:ext uri="{FF2B5EF4-FFF2-40B4-BE49-F238E27FC236}">
                <a16:creationId xmlns:a16="http://schemas.microsoft.com/office/drawing/2014/main" id="{4D665F83-A477-474C-AE78-F193FF7818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424B0F-AB7D-4A9E-A418-D0A139BAFFB4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10C3643-8108-F948-AE17-D0CC985414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5211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1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0566FFFB-DCB0-AE48-AD49-F31415B2CBB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5CB0F8-02D4-46E9-AF11-2512D30A3B7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21" name="Alatunnisteen paikkamerkki 20">
            <a:extLst>
              <a:ext uri="{FF2B5EF4-FFF2-40B4-BE49-F238E27FC236}">
                <a16:creationId xmlns:a16="http://schemas.microsoft.com/office/drawing/2014/main" id="{89D33559-35CE-6244-AFEA-34E4263E62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93EB959D-90FD-F444-B54F-CB32040AE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32003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A6E1FE9D-2F77-004E-B5D7-FBB1D1E1B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5EC1CD9C-548F-5E43-AAE8-1F561B07CD5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Insert chart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89AFD-F784-4671-A172-3A62BB4FBFAF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DAC6CD9-6834-A44F-87FD-CDC145C316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3920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5A3CF416-1A49-794C-991E-F68E5FE59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1/2</a:t>
            </a:r>
            <a:br>
              <a:rPr lang="fi-FI"/>
            </a:br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2/2</a:t>
            </a:r>
            <a:endParaRPr lang="en-GB"/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A33D0261-1C3F-D649-A3C3-57401EAF321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0300" y="1521939"/>
            <a:ext cx="5637212" cy="479445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chart</a:t>
            </a:r>
            <a:endParaRPr lang="en-US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0DF80-4B69-4750-8385-6F22FB658A05}" type="datetime1">
              <a:rPr lang="en-GB" smtClean="0"/>
              <a:t>26/01/2022</a:t>
            </a:fld>
            <a:endParaRPr lang="fi-FI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075C51-55D3-2A4B-BC5E-DBFE224669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0860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1BB40802-560E-6149-BBDE-7C4AA12F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DB652E0D-7C7B-E042-9761-2B89A41693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2" r="1481"/>
          <a:stretch/>
        </p:blipFill>
        <p:spPr>
          <a:xfrm>
            <a:off x="1" y="0"/>
            <a:ext cx="5994400" cy="6858000"/>
          </a:xfrm>
          <a:prstGeom prst="rect">
            <a:avLst/>
          </a:prstGeom>
        </p:spPr>
      </p:pic>
      <p:sp>
        <p:nvSpPr>
          <p:cNvPr id="16" name="Content placeholder">
            <a:extLst>
              <a:ext uri="{FF2B5EF4-FFF2-40B4-BE49-F238E27FC236}">
                <a16:creationId xmlns:a16="http://schemas.microsoft.com/office/drawing/2014/main" id="{409E61E1-ABDE-AF4F-800B-F36657E54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98728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622970E6-0DB7-1546-A730-947A6B29F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9D4F4E7-4FCE-AC4C-A913-CFC29F4A7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B3BD53FC-23C7-D843-964F-4830C6A72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741"/>
          <a:stretch/>
        </p:blipFill>
        <p:spPr>
          <a:xfrm>
            <a:off x="0" y="0"/>
            <a:ext cx="598424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77728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3A3598B7-5A5E-574E-B984-576868F9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9" y="589001"/>
            <a:ext cx="5637213" cy="867930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 1/2</a:t>
            </a:r>
            <a:br>
              <a:rPr lang="en-GB" noProof="0"/>
            </a:br>
            <a:r>
              <a:rPr lang="en-GB" noProof="0"/>
              <a:t>Click to add title 2/2</a:t>
            </a:r>
          </a:p>
        </p:txBody>
      </p:sp>
      <p:sp>
        <p:nvSpPr>
          <p:cNvPr id="15" name="Content placeholder">
            <a:extLst>
              <a:ext uri="{FF2B5EF4-FFF2-40B4-BE49-F238E27FC236}">
                <a16:creationId xmlns:a16="http://schemas.microsoft.com/office/drawing/2014/main" id="{57AB2E86-322E-354B-A41B-15F977BE0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544320"/>
            <a:ext cx="5637212" cy="47720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A39057EF-E037-D747-BBEE-27932852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11" r="1482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tx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8082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1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951A089C-5C9C-C94C-83B9-3E8D30352B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0CF6B-9E8A-4889-93FC-50B177D7DC47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5B9579-A41C-8240-92E6-18544EFF92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499455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2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C51FB890-5D7B-254A-A01A-B895EAB4AA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41A5C2-8C9C-4A81-9010-EAE1DC3FDE00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3B4B5C-D42C-2A42-BD9F-9BAEFE14B8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5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15852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EAB9F54A-96BB-2D43-A560-C445DB851D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58925" y="1592263"/>
            <a:ext cx="10288588" cy="428466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293642-B6D1-47B9-B5D8-9967BDF4225A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B77F4E2-6610-BF47-A6C9-6A2988FC1A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grpSp>
        <p:nvGrpSpPr>
          <p:cNvPr id="17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75308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es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1054" y="389106"/>
            <a:ext cx="10282137" cy="133269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722438"/>
            <a:ext cx="2117725" cy="4425104"/>
          </a:xfrm>
          <a:solidFill>
            <a:srgbClr val="00AEEF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764817" y="1722438"/>
            <a:ext cx="2117725" cy="4425104"/>
          </a:xfrm>
          <a:solidFill>
            <a:srgbClr val="39B54A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021634" y="1722438"/>
            <a:ext cx="2117725" cy="4425104"/>
          </a:xfrm>
          <a:solidFill>
            <a:srgbClr val="FF94A7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7307635" y="1722438"/>
            <a:ext cx="2117725" cy="4425104"/>
          </a:xfrm>
          <a:solidFill>
            <a:srgbClr val="C49A6C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9574180" y="1722438"/>
            <a:ext cx="2117725" cy="4425104"/>
          </a:xfrm>
          <a:solidFill>
            <a:srgbClr val="4BBCA9"/>
          </a:solidFill>
        </p:spPr>
        <p:txBody>
          <a:bodyPr lIns="144000" tIns="252000"/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B4A8B9A-1B81-FF4D-8727-C49840616DD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52E30B1-34F8-44A9-A770-92CFC624A856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BECC4AB-A35E-0C4B-A9FD-9255DAC855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3C50B28-E3E3-3B43-9DE2-9EF1CC66326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30" name="Log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FFF"/>
          </a:solidFill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08359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4BB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85818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sp>
        <p:nvSpPr>
          <p:cNvPr id="58" name="Picture Placeholder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0300" y="0"/>
            <a:ext cx="59817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EF2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5AC5D3C-37C0-2148-95F3-62ECD4523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DB1EC-949D-4938-A456-52365523946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470B67B-A6CB-1846-8D3F-CE5AC61630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16793E01-5E8F-4C41-BCBF-4E99F8C3A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68474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5436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Logo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47782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127" y="2830749"/>
            <a:ext cx="5762018" cy="2071991"/>
          </a:xfrm>
          <a:noFill/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127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9C45226E-0903-274D-8A8E-9A86011A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10" r="3632"/>
          <a:stretch/>
        </p:blipFill>
        <p:spPr>
          <a:xfrm>
            <a:off x="6207760" y="0"/>
            <a:ext cx="598424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63007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06518DD-4A0B-374A-B95A-B2D70E85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EE0C-CDE7-4BE8-9C81-617CF91C95CE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7FD2FCA-366A-6C47-860B-18983629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54512610-0643-F246-8937-6F8D3CA1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28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rgbClr val="BCBD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0300" y="2830749"/>
            <a:ext cx="5762018" cy="2071991"/>
          </a:xfrm>
        </p:spPr>
        <p:txBody>
          <a:bodyPr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0300" y="4863828"/>
            <a:ext cx="5762018" cy="1031132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add subtitle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B7F70E5-9CE7-D242-B850-9B7935C8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48" r="6846"/>
          <a:stretch/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grpSp>
        <p:nvGrpSpPr>
          <p:cNvPr id="29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11180" y="1369641"/>
            <a:ext cx="2360259" cy="1030029"/>
            <a:chOff x="1980609" y="1369641"/>
            <a:chExt cx="2360259" cy="1030029"/>
          </a:xfrm>
          <a:solidFill>
            <a:srgbClr val="FFFF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579581" y="1638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black">
            <a:xfrm>
              <a:off x="1980609" y="1638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black">
            <a:xfrm>
              <a:off x="3055579" y="1369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9552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4BE703-EF51-7D44-8E0F-8E3FEBB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4380-BDBD-4C70-840B-73D32E741835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BB5D6E17-BABA-9F48-8E39-6238D2774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C7832556-8166-254C-A19F-B185822118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Verdana" panose="020B060403050404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add subtitle</a:t>
            </a:r>
          </a:p>
        </p:txBody>
      </p:sp>
      <p:grpSp>
        <p:nvGrpSpPr>
          <p:cNvPr id="4" name="Ray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BFBCBF-1951-484A-A7D0-B97733E4F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BD03-6478-427F-9F0F-890BFC9BE730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FF0CB8-88A8-4743-B951-1F3DFAD6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C630A0F-9180-7B48-A5A9-FD157AE23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Click to add title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10300" y="579600"/>
            <a:ext cx="5637212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B3BE4D91-3E6B-427E-9162-90DA282BF15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0" r:id="rId2"/>
    <p:sldLayoutId id="2147483701" r:id="rId3"/>
    <p:sldLayoutId id="2147483733" r:id="rId4"/>
    <p:sldLayoutId id="2147483734" r:id="rId5"/>
    <p:sldLayoutId id="2147483805" r:id="rId6"/>
    <p:sldLayoutId id="2147483804" r:id="rId7"/>
    <p:sldLayoutId id="2147483659" r:id="rId8"/>
    <p:sldLayoutId id="2147483684" r:id="rId9"/>
    <p:sldLayoutId id="2147483650" r:id="rId10"/>
    <p:sldLayoutId id="2147483689" r:id="rId11"/>
    <p:sldLayoutId id="2147483690" r:id="rId12"/>
    <p:sldLayoutId id="2147483704" r:id="rId13"/>
    <p:sldLayoutId id="2147483706" r:id="rId14"/>
    <p:sldLayoutId id="2147483707" r:id="rId15"/>
    <p:sldLayoutId id="2147483660" r:id="rId16"/>
    <p:sldLayoutId id="2147483665" r:id="rId17"/>
    <p:sldLayoutId id="2147483666" r:id="rId18"/>
    <p:sldLayoutId id="2147483709" r:id="rId19"/>
    <p:sldLayoutId id="2147483712" r:id="rId20"/>
    <p:sldLayoutId id="2147483713" r:id="rId21"/>
    <p:sldLayoutId id="2147483806" r:id="rId22"/>
    <p:sldLayoutId id="2147483730" r:id="rId23"/>
    <p:sldLayoutId id="2147483809" r:id="rId24"/>
    <p:sldLayoutId id="2147483656" r:id="rId25"/>
    <p:sldLayoutId id="2147483670" r:id="rId26"/>
    <p:sldLayoutId id="2147483671" r:id="rId27"/>
  </p:sldLayoutIdLst>
  <p:hf sldNum="0" hdr="0" ftr="0" dt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  <p15:guide id="9" orient="horz" pos="368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/>
              <a:t>Otsikko tähän </a:t>
            </a:r>
            <a:br>
              <a:rPr lang="en-GB" noProof="0"/>
            </a:br>
            <a:r>
              <a:rPr lang="en-GB" noProof="0"/>
              <a:t>näin lyhyt on</a:t>
            </a:r>
            <a:br>
              <a:rPr lang="en-GB" noProof="0"/>
            </a:br>
            <a:r>
              <a:rPr lang="en-GB" noProof="0"/>
              <a:t>aina parempi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err="1"/>
              <a:t>Muokkaa</a:t>
            </a:r>
            <a:r>
              <a:rPr lang="en-GB" noProof="0"/>
              <a:t> </a:t>
            </a:r>
            <a:r>
              <a:rPr lang="en-GB" noProof="0" err="1"/>
              <a:t>tekstin</a:t>
            </a:r>
            <a:r>
              <a:rPr lang="en-GB" noProof="0"/>
              <a:t> </a:t>
            </a:r>
            <a:r>
              <a:rPr lang="en-GB" noProof="0" err="1"/>
              <a:t>perustyylejä</a:t>
            </a:r>
            <a:r>
              <a:rPr lang="en-GB" noProof="0"/>
              <a:t> </a:t>
            </a:r>
            <a:r>
              <a:rPr lang="en-GB" noProof="0" err="1"/>
              <a:t>napsauttamalla</a:t>
            </a:r>
            <a:endParaRPr lang="en-GB" noProof="0"/>
          </a:p>
          <a:p>
            <a:pPr lvl="1"/>
            <a:r>
              <a:rPr lang="en-GB" noProof="0" err="1"/>
              <a:t>toinen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2"/>
            <a:r>
              <a:rPr lang="en-GB" noProof="0" err="1"/>
              <a:t>kolmas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3"/>
            <a:r>
              <a:rPr lang="en-GB" noProof="0" err="1"/>
              <a:t>neljäs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  <a:p>
            <a:pPr lvl="4"/>
            <a:r>
              <a:rPr lang="en-GB" noProof="0" err="1"/>
              <a:t>viides</a:t>
            </a:r>
            <a:r>
              <a:rPr lang="en-GB" noProof="0"/>
              <a:t> </a:t>
            </a:r>
            <a:r>
              <a:rPr lang="en-GB" noProof="0" err="1"/>
              <a:t>taso</a:t>
            </a:r>
            <a:endParaRPr lang="en-GB" noProof="0"/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C1EF5AA2-DCC1-4BAA-BCA1-5AFF8A002553}" type="datetime1">
              <a:rPr lang="en-GB" noProof="0" smtClean="0"/>
              <a:t>26/01/2022</a:t>
            </a:fld>
            <a:endParaRPr lang="en-GB" noProof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Footer</a:t>
            </a:r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6" name="Tekstiruutu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>
                <a:solidFill>
                  <a:schemeClr val="tx1"/>
                </a:solidFill>
              </a:rPr>
              <a:t>University of Oulu</a:t>
            </a:r>
          </a:p>
        </p:txBody>
      </p:sp>
    </p:spTree>
    <p:extLst>
      <p:ext uri="{BB962C8B-B14F-4D97-AF65-F5344CB8AC3E}">
        <p14:creationId xmlns:p14="http://schemas.microsoft.com/office/powerpoint/2010/main" val="28566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07" r:id="rId2"/>
    <p:sldLayoutId id="2147483746" r:id="rId3"/>
    <p:sldLayoutId id="2147483747" r:id="rId4"/>
    <p:sldLayoutId id="2147483763" r:id="rId5"/>
    <p:sldLayoutId id="2147483764" r:id="rId6"/>
    <p:sldLayoutId id="2147483757" r:id="rId7"/>
    <p:sldLayoutId id="2147483760" r:id="rId8"/>
    <p:sldLayoutId id="2147483767" r:id="rId9"/>
    <p:sldLayoutId id="2147483770" r:id="rId10"/>
    <p:sldLayoutId id="2147483766" r:id="rId11"/>
    <p:sldLayoutId id="2147483774" r:id="rId12"/>
    <p:sldLayoutId id="2147483777" r:id="rId13"/>
    <p:sldLayoutId id="2147483773" r:id="rId14"/>
    <p:sldLayoutId id="2147483780" r:id="rId15"/>
    <p:sldLayoutId id="2147483783" r:id="rId16"/>
    <p:sldLayoutId id="2147483779" r:id="rId17"/>
    <p:sldLayoutId id="2147483786" r:id="rId18"/>
    <p:sldLayoutId id="2147483789" r:id="rId19"/>
    <p:sldLayoutId id="2147483785" r:id="rId20"/>
    <p:sldLayoutId id="2147483808" r:id="rId21"/>
    <p:sldLayoutId id="2147483800" r:id="rId22"/>
    <p:sldLayoutId id="2147483803" r:id="rId23"/>
    <p:sldLayoutId id="2147483799" r:id="rId2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982">
          <p15:clr>
            <a:srgbClr val="F26B43"/>
          </p15:clr>
        </p15:guide>
        <p15:guide id="4" pos="855">
          <p15:clr>
            <a:srgbClr val="F26B43"/>
          </p15:clr>
        </p15:guide>
        <p15:guide id="5" pos="209">
          <p15:clr>
            <a:srgbClr val="F26B43"/>
          </p15:clr>
        </p15:guide>
        <p15:guide id="6" pos="3779">
          <p15:clr>
            <a:srgbClr val="F26B43"/>
          </p15:clr>
        </p15:guide>
        <p15:guide id="7" pos="3912">
          <p15:clr>
            <a:srgbClr val="F26B43"/>
          </p15:clr>
        </p15:guide>
        <p15:guide id="8" pos="7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E6C4-142E-47EC-AE6F-57BCDC4B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30" y="4406748"/>
            <a:ext cx="4054915" cy="713065"/>
          </a:xfrm>
        </p:spPr>
        <p:txBody>
          <a:bodyPr>
            <a:normAutofit fontScale="90000"/>
          </a:bodyPr>
          <a:lstStyle/>
          <a:p>
            <a:r>
              <a:rPr lang="fi-FI" noProof="1">
                <a:solidFill>
                  <a:schemeClr val="accent4"/>
                </a:solidFill>
              </a:rPr>
              <a:t>Support services for coordinators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39505A-6D67-4EA5-8DF0-BEA3C4F12FA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93122447"/>
              </p:ext>
            </p:extLst>
          </p:nvPr>
        </p:nvGraphicFramePr>
        <p:xfrm>
          <a:off x="1336882" y="-52133"/>
          <a:ext cx="10363706" cy="407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8F46F63-CAE4-41F0-9930-AFC5C2148512}"/>
              </a:ext>
            </a:extLst>
          </p:cNvPr>
          <p:cNvSpPr txBox="1"/>
          <p:nvPr/>
        </p:nvSpPr>
        <p:spPr>
          <a:xfrm>
            <a:off x="8576610" y="6198781"/>
            <a:ext cx="2625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noProof="1">
                <a:solidFill>
                  <a:schemeClr val="bg1"/>
                </a:solidFill>
              </a:rPr>
              <a:t>*) subject to available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41C96A-96F7-4EF7-9516-FC41E68AC91F}"/>
              </a:ext>
            </a:extLst>
          </p:cNvPr>
          <p:cNvSpPr txBox="1"/>
          <p:nvPr/>
        </p:nvSpPr>
        <p:spPr>
          <a:xfrm>
            <a:off x="8223938" y="3644236"/>
            <a:ext cx="40549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noProof="1">
                <a:solidFill>
                  <a:schemeClr val="bg1"/>
                </a:solidFill>
              </a:rPr>
              <a:t>Internal calls for interest 2 x year (usually March/April, October/November)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noProof="1">
                <a:solidFill>
                  <a:schemeClr val="bg1"/>
                </a:solidFill>
              </a:rPr>
              <a:t>Ca. 4 coordinators can be supported per support period (8 coordinators per year)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noProof="1">
                <a:solidFill>
                  <a:schemeClr val="bg1"/>
                </a:solidFill>
              </a:rPr>
              <a:t>Selection will be made based on the availability of services and the readiness level of the proposal preparation</a:t>
            </a:r>
            <a:r>
              <a:rPr lang="fi-FI" sz="1400" noProof="1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301270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Vaalea">
      <a:dk1>
        <a:sysClr val="windowText" lastClr="000000"/>
      </a:dk1>
      <a:lt1>
        <a:srgbClr val="FFFFFF"/>
      </a:lt1>
      <a:dk2>
        <a:srgbClr val="23408F"/>
      </a:dk2>
      <a:lt2>
        <a:srgbClr val="BCBDC0"/>
      </a:lt2>
      <a:accent1>
        <a:srgbClr val="23408F"/>
      </a:accent1>
      <a:accent2>
        <a:srgbClr val="67686A"/>
      </a:accent2>
      <a:accent3>
        <a:srgbClr val="662D91"/>
      </a:accent3>
      <a:accent4>
        <a:srgbClr val="00AEEF"/>
      </a:accent4>
      <a:accent5>
        <a:srgbClr val="EB008C"/>
      </a:accent5>
      <a:accent6>
        <a:srgbClr val="39B54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3B5EC3C1-9052-4A8D-B992-05E2A4F21F94}"/>
    </a:ext>
  </a:extLst>
</a:theme>
</file>

<file path=ppt/theme/theme2.xml><?xml version="1.0" encoding="utf-8"?>
<a:theme xmlns:a="http://schemas.openxmlformats.org/drawingml/2006/main" name="Dark background">
  <a:themeElements>
    <a:clrScheme name="Dark background">
      <a:dk1>
        <a:srgbClr val="FFFFFF"/>
      </a:dk1>
      <a:lt1>
        <a:srgbClr val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FF94A7"/>
      </a:accent3>
      <a:accent4>
        <a:srgbClr val="00AEEF"/>
      </a:accent4>
      <a:accent5>
        <a:srgbClr val="BCBDC0"/>
      </a:accent5>
      <a:accent6>
        <a:srgbClr val="4BBCA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_Presentation_template_ENG_2020.pptx" id="{53281E29-8547-4F34-81E2-37D443D54F5D}" vid="{14B5EDA9-DC76-49D1-89B7-D949D829160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05D1807D1CC4B9E0C9FE1B6A20C3E" ma:contentTypeVersion="11" ma:contentTypeDescription="Create a new document." ma:contentTypeScope="" ma:versionID="65ea4f0834f844af2ca5202470fff6e2">
  <xsd:schema xmlns:xsd="http://www.w3.org/2001/XMLSchema" xmlns:xs="http://www.w3.org/2001/XMLSchema" xmlns:p="http://schemas.microsoft.com/office/2006/metadata/properties" xmlns:ns2="b79f0b67-e3c6-49a2-b202-b324e2ef07f5" xmlns:ns3="374fb9fd-cb52-47d1-8d64-9899422ef792" targetNamespace="http://schemas.microsoft.com/office/2006/metadata/properties" ma:root="true" ma:fieldsID="c8567d6c10714b5a0dce86af34307aad" ns2:_="" ns3:_="">
    <xsd:import namespace="b79f0b67-e3c6-49a2-b202-b324e2ef07f5"/>
    <xsd:import namespace="374fb9fd-cb52-47d1-8d64-9899422ef7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f0b67-e3c6-49a2-b202-b324e2ef0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fb9fd-cb52-47d1-8d64-9899422ef7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4369EF-C76E-4238-9660-4D57403F939C}">
  <ds:schemaRefs>
    <ds:schemaRef ds:uri="374fb9fd-cb52-47d1-8d64-9899422ef792"/>
    <ds:schemaRef ds:uri="b79f0b67-e3c6-49a2-b202-b324e2ef07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4648D2-9BDE-4417-8260-ABE6730FD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72930B-92E1-4E2E-BE5F-6C144E8BEA81}">
  <ds:schemaRefs>
    <ds:schemaRef ds:uri="374fb9fd-cb52-47d1-8d64-9899422ef792"/>
    <ds:schemaRef ds:uri="b79f0b67-e3c6-49a2-b202-b324e2ef07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UniOulu_Presentation_template_ENG_2020</Template>
  <TotalTime>1099</TotalTime>
  <Words>118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Light background</vt:lpstr>
      <vt:lpstr>Dark background</vt:lpstr>
      <vt:lpstr>Support services for coordinators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new slide to presentation</dc:title>
  <dc:subject/>
  <dc:creator>Kirsi Ojutkangas</dc:creator>
  <cp:keywords/>
  <dc:description/>
  <cp:lastModifiedBy>Kirsi Ojutkangas</cp:lastModifiedBy>
  <cp:revision>102</cp:revision>
  <cp:lastPrinted>2020-06-17T11:52:35Z</cp:lastPrinted>
  <dcterms:created xsi:type="dcterms:W3CDTF">2021-02-10T13:40:46Z</dcterms:created>
  <dcterms:modified xsi:type="dcterms:W3CDTF">2022-01-26T07:29:41Z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0x010100F9305D1807D1CC4B9E0C9FE1B6A20C3E</vt:lpwstr>
  </property>
  <property fmtid="{D5CDD505-2E9C-101B-9397-08002B2CF9AE}" pid="3" name="oy_department">
    <vt:lpwstr>492;#240927 Viestintä, markkinointi ja yhteiskuntasuhteet|8bd4d200-c4c0-4210-84f2-6f07028d2c73</vt:lpwstr>
  </property>
  <property fmtid="{D5CDD505-2E9C-101B-9397-08002B2CF9AE}" pid="4" name="oy_typeTaxonomy">
    <vt:lpwstr>627;#Ohje|62bdb1e9-6a4e-41b7-9f23-a2dfe98f3035</vt:lpwstr>
  </property>
  <property fmtid="{D5CDD505-2E9C-101B-9397-08002B2CF9AE}" pid="5" name="oy_keywords">
    <vt:lpwstr>360;#Dokumenttipohjat|778455bb-615e-47d7-8dbd-5c9cab4aadc7</vt:lpwstr>
  </property>
  <property fmtid="{D5CDD505-2E9C-101B-9397-08002B2CF9AE}" pid="6" name="oy_subject">
    <vt:lpwstr/>
  </property>
</Properties>
</file>