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9" r:id="rId5"/>
    <p:sldMasterId id="2147483822" r:id="rId6"/>
    <p:sldMasterId id="2147483858" r:id="rId7"/>
  </p:sldMasterIdLst>
  <p:notesMasterIdLst>
    <p:notesMasterId r:id="rId9"/>
  </p:notesMasterIdLst>
  <p:sldIdLst>
    <p:sldId id="377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945" autoAdjust="0"/>
    <p:restoredTop sz="94714"/>
  </p:normalViewPr>
  <p:slideViewPr>
    <p:cSldViewPr snapToGrid="0" showGuides="1">
      <p:cViewPr varScale="1">
        <p:scale>
          <a:sx n="75" d="100"/>
          <a:sy n="75" d="100"/>
        </p:scale>
        <p:origin x="96" y="6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17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386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29252-B092-4081-BF7C-B96D014D6AB7}" type="datetimeFigureOut">
              <a:rPr lang="fi-FI" smtClean="0"/>
              <a:t>4.11.2019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B1DBC-ADE1-4C37-895D-0D8F00ECB6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3474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2.svg"/><Relationship Id="rId7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7.svg"/><Relationship Id="rId4" Type="http://schemas.openxmlformats.org/officeDocument/2006/relationships/image" Target="../media/image4.png"/><Relationship Id="rId9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7.svg"/><Relationship Id="rId7" Type="http://schemas.openxmlformats.org/officeDocument/2006/relationships/image" Target="../media/image4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2.png"/><Relationship Id="rId5" Type="http://schemas.openxmlformats.org/officeDocument/2006/relationships/image" Target="../media/image9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8.png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4" Type="http://schemas.openxmlformats.org/officeDocument/2006/relationships/image" Target="../media/image8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2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2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2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svg"/><Relationship Id="rId7" Type="http://schemas.openxmlformats.org/officeDocument/2006/relationships/image" Target="../media/image4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4.png"/><Relationship Id="rId5" Type="http://schemas.openxmlformats.org/officeDocument/2006/relationships/image" Target="../media/image9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.svg"/><Relationship Id="rId7" Type="http://schemas.openxmlformats.org/officeDocument/2006/relationships/image" Target="../media/image4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6.png"/><Relationship Id="rId5" Type="http://schemas.openxmlformats.org/officeDocument/2006/relationships/image" Target="../media/image9.svg"/><Relationship Id="rId4" Type="http://schemas.openxmlformats.org/officeDocument/2006/relationships/image" Target="../media/image5.png"/><Relationship Id="rId9" Type="http://schemas.openxmlformats.org/officeDocument/2006/relationships/image" Target="../media/image2.svg"/></Relationships>
</file>

<file path=ppt/slideLayouts/_rels/slideLayout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5.svg"/><Relationship Id="rId4" Type="http://schemas.openxmlformats.org/officeDocument/2006/relationships/image" Target="../media/image17.png"/></Relationships>
</file>

<file path=ppt/slideLayouts/_rels/slideLayout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13.svg"/><Relationship Id="rId7" Type="http://schemas.openxmlformats.org/officeDocument/2006/relationships/image" Target="../media/image19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5.svg"/><Relationship Id="rId4" Type="http://schemas.openxmlformats.org/officeDocument/2006/relationships/image" Target="../media/image17.png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1.svg"/><Relationship Id="rId7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00" y="768626"/>
            <a:ext cx="9144000" cy="2741337"/>
          </a:xfrm>
        </p:spPr>
        <p:txBody>
          <a:bodyPr anchor="b">
            <a:normAutofit/>
          </a:bodyPr>
          <a:lstStyle>
            <a:lvl1pPr algn="l">
              <a:defRPr sz="4600" b="1" cap="all" baseline="0"/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00" y="3737112"/>
            <a:ext cx="914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22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08029B3-A294-46AD-9BDF-42FD62B2F38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64942" y="388247"/>
            <a:ext cx="2083765" cy="4320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rgbClr val="0046AD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rgbClr val="0046AD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4FD5C6-6065-438A-97F8-6F5A8456A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34A1622-098C-9045-9FFC-F3D99791D238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E5977A-88A0-4360-B6EA-B8CA825B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E7706A-2B00-43F3-B8D1-F6E2368D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7C7C39F4-070B-4417-8300-2F0FA41192EA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927648" y="6021288"/>
            <a:ext cx="247650" cy="352901"/>
          </a:xfrm>
          <a:prstGeom prst="rect">
            <a:avLst/>
          </a:prstGeom>
        </p:spPr>
      </p:pic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687BBE-D9DF-43F3-B9B7-3906EE5F0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00" y="1474839"/>
            <a:ext cx="5400000" cy="623887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1436ED-49E8-4CF9-9312-108332267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000" y="2098726"/>
            <a:ext cx="5400000" cy="40572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1AE81A9-D4E9-4716-83FB-75A5C05E3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880" y="1474839"/>
            <a:ext cx="5400000" cy="623887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F7CAD6A-1DE1-4346-9AA9-90307001C7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2880" y="2098726"/>
            <a:ext cx="5400000" cy="40572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9E6C108-813E-4F6B-965B-36624BF79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2BA4E-DC0E-1047-83DF-2735CAE76F18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EB39F3F-9605-44E8-9F84-E5927D9C9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8DC5A5F-D53A-4B0F-AFF6-F5ADAE9B6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16FE63-9829-425F-8F07-B1079B7B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360000"/>
            <a:ext cx="5400001" cy="1051693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921" y="1474839"/>
            <a:ext cx="5400000" cy="468116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CB57E-E3BB-6142-A641-79076D1016A5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6096000" y="0"/>
            <a:ext cx="60960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FCEC520A-ED36-43E8-8E3A-EB70D643D22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9936000" y="388800"/>
            <a:ext cx="1735200" cy="3600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dirty="0"/>
              <a:t>logo</a:t>
            </a:r>
          </a:p>
        </p:txBody>
      </p:sp>
      <p:sp>
        <p:nvSpPr>
          <p:cNvPr id="11" name="copyright">
            <a:extLst>
              <a:ext uri="{FF2B5EF4-FFF2-40B4-BE49-F238E27FC236}">
                <a16:creationId xmlns:a16="http://schemas.microsoft.com/office/drawing/2014/main" id="{760B84C2-7C09-4E7A-A289-984B92F6828A}"/>
              </a:ext>
            </a:extLst>
          </p:cNvPr>
          <p:cNvSpPr txBox="1"/>
          <p:nvPr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tx2"/>
                </a:solidFill>
              </a:rPr>
              <a:t>© Terveystalo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j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0" y="0"/>
            <a:ext cx="60960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7018" y="2133600"/>
            <a:ext cx="5400000" cy="40224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C98BF86-0AF8-8D4B-87A5-49FCED03B613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6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7018" y="1080265"/>
            <a:ext cx="5400000" cy="977136"/>
          </a:xfrm>
        </p:spPr>
        <p:txBody>
          <a:bodyPr anchor="t"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2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isältö j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-1" y="0"/>
            <a:ext cx="4006801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17818" y="2133600"/>
            <a:ext cx="7489200" cy="40224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96F1667-10DC-6942-A413-9ABE8747F625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6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7818" y="1080265"/>
            <a:ext cx="7489200" cy="977136"/>
          </a:xfrm>
        </p:spPr>
        <p:txBody>
          <a:bodyPr anchor="t"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2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4302369" y="1080000"/>
            <a:ext cx="3600000" cy="4896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1" y="1080264"/>
            <a:ext cx="3557954" cy="1051693"/>
          </a:xfrm>
        </p:spPr>
        <p:txBody>
          <a:bodyPr anchor="t"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000" y="2355506"/>
            <a:ext cx="3557954" cy="360568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7CD2BBD0-FCA4-4660-890D-25FED405C8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invGray">
          <a:xfrm>
            <a:off x="8078174" y="1080000"/>
            <a:ext cx="3600000" cy="4896000"/>
          </a:xfrm>
          <a:solidFill>
            <a:srgbClr val="0046AD"/>
          </a:solidFill>
        </p:spPr>
        <p:txBody>
          <a:bodyPr lIns="360000" tIns="360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B36A7A96-6A08-4CB0-82ED-339411A08CA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CCD28EC-690D-804E-8B9A-785FD5E52CB3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7B15E7DE-D66B-4D74-94CF-E341E0C1FEC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EE7F8742-D272-4142-9919-ABDF8032854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sältö ja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466424" y="1573692"/>
            <a:ext cx="5335662" cy="4402308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00" y="359999"/>
            <a:ext cx="8893714" cy="1051693"/>
          </a:xfrm>
        </p:spPr>
        <p:txBody>
          <a:bodyPr anchor="t"/>
          <a:lstStyle/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7018" y="1573692"/>
            <a:ext cx="5400000" cy="440230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B36A7A96-6A08-4CB0-82ED-339411A08CA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27A00A7-DDB5-F24E-95C3-2E2D252127EF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7B15E7DE-D66B-4D74-94CF-E341E0C1FEC3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EE7F8742-D272-4142-9919-ABDF8032854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3ACB10DA-2B6B-4813-B1B7-29BA97CCF8B3}"/>
              </a:ext>
            </a:extLst>
          </p:cNvPr>
          <p:cNvSpPr/>
          <p:nvPr/>
        </p:nvSpPr>
        <p:spPr bwMode="white">
          <a:xfrm>
            <a:off x="0" y="0"/>
            <a:ext cx="609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13" y="1164771"/>
            <a:ext cx="5400001" cy="4638153"/>
          </a:xfrm>
        </p:spPr>
        <p:txBody>
          <a:bodyPr anchor="ctr">
            <a:noAutofit/>
          </a:bodyPr>
          <a:lstStyle>
            <a:lvl1pPr algn="ctr">
              <a:defRPr sz="4200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8F1E242-7912-5245-9F76-1EA8C647246F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7018" y="1573693"/>
            <a:ext cx="5400000" cy="45823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4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3ACB10DA-2B6B-4813-B1B7-29BA97CCF8B3}"/>
              </a:ext>
            </a:extLst>
          </p:cNvPr>
          <p:cNvSpPr/>
          <p:nvPr/>
        </p:nvSpPr>
        <p:spPr bwMode="white">
          <a:xfrm>
            <a:off x="0" y="0"/>
            <a:ext cx="609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07018" y="1573693"/>
            <a:ext cx="5400000" cy="458230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33468C-7A33-3349-B212-187076C17463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6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360000"/>
            <a:ext cx="5400001" cy="105169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8921" y="1573693"/>
            <a:ext cx="5400000" cy="45823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45897-6880-44F0-A587-F74712D34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E336844-543D-4A8D-AE0F-8EB9258F9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2C472-E620-974B-A921-CBB100A8A22B}" type="datetime1">
              <a:rPr lang="fi-FI" smtClean="0"/>
              <a:t>4.11.2019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047E221-41AC-4C27-B4AF-4FD3AE82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8B7E570-5E3D-45E5-8609-6BFC3E0DE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680E-8988-4597-8B37-93B09DF9ABBB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107D5D9-BCA7-446A-91EC-3F42285A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3A716-19E6-144E-9E5A-F01848C6BEDA}" type="datetime1">
              <a:rPr lang="fi-FI" smtClean="0"/>
              <a:t>4.11.2019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6E45478-8FA4-49D5-B771-707ED61CE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326FFD3-B19C-4AB3-9EB7-4DE9AF805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8680E-8988-4597-8B37-93B09DF9ABBB}" type="slidenum">
              <a:rPr lang="fi-FI" smtClean="0"/>
              <a:t>‹#›</a:t>
            </a:fld>
            <a:endParaRPr lang="fi-FI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A8B54-77E7-4BCB-8480-3AE94BE0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B34D11-4B78-436F-AE67-9BE772FA8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8D3F17-0186-4C93-AB6D-D5289EB1A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A5795-394E-7140-8E62-299D0F68B910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389F5B-7780-4FDD-9429-B1A55FD0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BE0BFC-722A-4AFC-8663-DD8ECB1E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00" y="768626"/>
            <a:ext cx="5904000" cy="2741337"/>
          </a:xfrm>
        </p:spPr>
        <p:txBody>
          <a:bodyPr anchor="b">
            <a:normAutofit/>
          </a:bodyPr>
          <a:lstStyle>
            <a:lvl1pPr algn="l">
              <a:defRPr sz="4000" b="1" cap="all" baseline="0"/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00" y="3737112"/>
            <a:ext cx="590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18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rgbClr val="0046AD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rgbClr val="0046AD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F9240FA-DC39-4268-A4B2-99ABCD31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ADFC1590-C7D1-274D-B010-B6241AFBA46B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8A831E2-F7FD-446E-B474-684FE7158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6AF9F56-5066-4F7E-B532-50709116E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7C7C39F4-070B-4417-8300-2F0FA41192E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27648" y="6020688"/>
            <a:ext cx="247650" cy="35290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2126D8B5-0253-4F2D-9788-A2B587747AF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A8B54-77E7-4BCB-8480-3AE94BE0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B34D11-4B78-436F-AE67-9BE772FA8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E6F5A7-AA0C-4D00-ABA4-4B78043B7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FFA9C-CD82-5F4A-B964-7C30EF8BD257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1525E3-2A43-4A4C-BCAC-B88B70537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2BB39CF-1C43-4CE6-8F57-C659EBA75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A8B54-77E7-4BCB-8480-3AE94BE0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B34D11-4B78-436F-AE67-9BE772FA8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423" y="1779814"/>
            <a:ext cx="11232000" cy="3636249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EC6DF024-7950-444E-8134-276072F790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6725" y="5760000"/>
            <a:ext cx="5627688" cy="514350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360000" indent="0">
              <a:buNone/>
              <a:defRPr sz="900"/>
            </a:lvl2pPr>
            <a:lvl3pPr marL="720000" indent="0">
              <a:buNone/>
              <a:defRPr sz="900"/>
            </a:lvl3pPr>
            <a:lvl4pPr marL="1080000" indent="0">
              <a:buNone/>
              <a:defRPr sz="900"/>
            </a:lvl4pPr>
            <a:lvl5pPr marL="1440000" indent="0">
              <a:buNone/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2483219-BD53-4CC0-96B2-530C89C1AEC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BFCD9E3-C307-A046-9D6B-4035B6450DDC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C987E9-2941-4054-BAC3-18B0EFB168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1289E66-3B5B-4ABD-8A79-91056FCF875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tsikkodia 2">
    <p:bg>
      <p:bgPr>
        <a:solidFill>
          <a:srgbClr val="0046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00" y="768626"/>
            <a:ext cx="5904000" cy="2741337"/>
          </a:xfrm>
        </p:spPr>
        <p:txBody>
          <a:bodyPr anchor="b">
            <a:normAutofit/>
          </a:bodyPr>
          <a:lstStyle>
            <a:lvl1pPr algn="l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00" y="3737112"/>
            <a:ext cx="590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chemeClr val="bg1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4B50E82-18D6-4D11-98E6-D9054A47443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6CBA613D-5B31-E844-8308-F108ECD237C6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2773B8D-B741-4205-8424-3DF81517E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F27D29-7CF7-4F97-8A8C-6C5F94AD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649" y="6012000"/>
            <a:ext cx="243583" cy="35280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6E0D31DB-95FD-4BBE-ADD1-E319A447CD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7998" y="768626"/>
            <a:ext cx="5904000" cy="2741337"/>
          </a:xfrm>
        </p:spPr>
        <p:txBody>
          <a:bodyPr anchor="b">
            <a:normAutofit/>
          </a:bodyPr>
          <a:lstStyle>
            <a:lvl1pPr algn="l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998" y="3737112"/>
            <a:ext cx="590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chemeClr val="bg1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A3882A-AD94-4A23-9BAF-171F63DF15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E6250C61-82F5-1048-A88F-146396FCB2F6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E7B05E-64A2-47AF-9870-656D2B2BB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5A99EF-7594-4479-B0FB-06BEE12F3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649" y="6012000"/>
            <a:ext cx="243583" cy="352800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6E0D31DB-95FD-4BBE-ADD1-E319A447CD5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392F64BD-2F20-484D-AEBB-3A1C6449F157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2126D8B5-0253-4F2D-9788-A2B587747AF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1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860970"/>
            <a:ext cx="6500723" cy="287246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000" cap="all" baseline="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2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4812133"/>
            <a:ext cx="6500723" cy="795063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/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FAAF182A-1418-204A-A1E0-47440A03F3F3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E0D31DB-95FD-4BBE-ADD1-E319A447CD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860970"/>
            <a:ext cx="6500723" cy="287246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4812133"/>
            <a:ext cx="6500723" cy="795063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/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67088" y="6318246"/>
            <a:ext cx="761693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FAAF182A-1418-204A-A1E0-47440A03F3F3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38296" y="6318246"/>
            <a:ext cx="4356000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9496"/>
            <a:ext cx="499088" cy="365125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E0D31DB-95FD-4BBE-ADD1-E319A447CD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860970"/>
            <a:ext cx="6500723" cy="287246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000" cap="all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4812133"/>
            <a:ext cx="6500723" cy="795063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/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921" y="1779814"/>
            <a:ext cx="5400000" cy="437618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00EFC1-FDEE-4A14-AB0A-6330D6E75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886" y="1779814"/>
            <a:ext cx="5400000" cy="437618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720326-ACBC-4B38-8B9C-81EF54DFF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C7C92-8D42-2B46-9E16-5BB064487564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7ABE5E-CB2E-4FB4-8538-37F7A805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0EF170B-6C87-44E9-AA0A-DE53DD3D6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5687BBE-D9DF-43F3-B9B7-3906EE5F04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00" y="1779814"/>
            <a:ext cx="5400000" cy="623887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1436ED-49E8-4CF9-9312-108332267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000" y="2430205"/>
            <a:ext cx="5400000" cy="374395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1AE81A9-D4E9-4716-83FB-75A5C05E3D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880" y="1779814"/>
            <a:ext cx="5400000" cy="623887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F7CAD6A-1DE1-4346-9AA9-90307001C7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2880" y="2430206"/>
            <a:ext cx="5400000" cy="37439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Otsikko 9">
            <a:extLst>
              <a:ext uri="{FF2B5EF4-FFF2-40B4-BE49-F238E27FC236}">
                <a16:creationId xmlns:a16="http://schemas.microsoft.com/office/drawing/2014/main" id="{6E16FE63-9829-425F-8F07-B1079B7BE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E081378-1863-4574-8CBA-BE2E68BC2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CC9B-D6B7-9A4D-B21E-2D18ADCDE03B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DBDC9A0-35A2-40F8-85A3-A877FE3B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C14D112-FFAE-494F-9749-202876C19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sisältö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CA8B54-77E7-4BCB-8480-3AE94BE06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B34D11-4B78-436F-AE67-9BE772FA8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423" y="1475999"/>
            <a:ext cx="11232000" cy="412787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8D3F17-0186-4C93-AB6D-D5289EB1A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3A516-DC41-5044-B0DA-B3191B5F4FE9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C389F5B-7780-4FDD-9429-B1A55FD0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BE0BFC-722A-4AFC-8663-DD8ECB1E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7" name="Tekstin paikkamerkki 7">
            <a:extLst>
              <a:ext uri="{FF2B5EF4-FFF2-40B4-BE49-F238E27FC236}">
                <a16:creationId xmlns:a16="http://schemas.microsoft.com/office/drawing/2014/main" id="{478D741B-3651-42EF-9918-412DFC7270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6724" y="5760000"/>
            <a:ext cx="6639425" cy="514350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360000" indent="0">
              <a:buNone/>
              <a:defRPr sz="900"/>
            </a:lvl2pPr>
            <a:lvl3pPr marL="720000" indent="0">
              <a:buNone/>
              <a:defRPr sz="900"/>
            </a:lvl3pPr>
            <a:lvl4pPr marL="1080000" indent="0">
              <a:buNone/>
              <a:defRPr sz="900"/>
            </a:lvl4pPr>
            <a:lvl5pPr marL="1440000" indent="0">
              <a:buNone/>
              <a:defRPr sz="9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8B18DBB3-D57A-4DDE-B3D1-4EC9F3202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820088"/>
            <a:ext cx="5400001" cy="890546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921" y="1779814"/>
            <a:ext cx="5400000" cy="4383306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6096000" y="0"/>
            <a:ext cx="60960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55D294A-08D5-4202-A1C1-F83DD4E0B3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5BB1CE0-54E6-6B44-81F4-55BC900D08DD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04C0A8C-D1E1-4716-B9EB-765CDFA1A8C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34F8E7-0B84-4D77-A3F2-ADEB608934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n paikkamerkki 11">
            <a:extLst>
              <a:ext uri="{FF2B5EF4-FFF2-40B4-BE49-F238E27FC236}">
                <a16:creationId xmlns:a16="http://schemas.microsoft.com/office/drawing/2014/main" id="{FCEC520A-ED36-43E8-8E3A-EB70D643D221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 bwMode="black">
          <a:xfrm>
            <a:off x="10288492" y="374510"/>
            <a:ext cx="1388160" cy="2880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dirty="0"/>
              <a:t>logo</a:t>
            </a:r>
          </a:p>
        </p:txBody>
      </p:sp>
    </p:spTree>
    <p:extLst/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ja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700A17F7-C024-4149-9A40-8FC169DEB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5656" y="820088"/>
            <a:ext cx="7092767" cy="890546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08000" y="1779815"/>
            <a:ext cx="7092765" cy="438603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0" y="0"/>
            <a:ext cx="4068417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83294" y="388247"/>
            <a:ext cx="1389177" cy="288000"/>
          </a:xfrm>
          <a:prstGeom prst="rect">
            <a:avLst/>
          </a:prstGeom>
        </p:spPr>
      </p:pic>
      <p:sp>
        <p:nvSpPr>
          <p:cNvPr id="14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34643" y="6318000"/>
            <a:ext cx="684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3468BA-B2A4-7C40-B264-CFB371335E4A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5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0150" y="6318000"/>
            <a:ext cx="4356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6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8000"/>
            <a:ext cx="499088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7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sältö ja kuv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700A17F7-C024-4149-9A40-8FC169DEB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9062" y="820088"/>
            <a:ext cx="5139361" cy="890546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61405" y="1779815"/>
            <a:ext cx="5139360" cy="438603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0" y="0"/>
            <a:ext cx="6096000" cy="6858000"/>
          </a:xfrm>
          <a:solidFill>
            <a:schemeClr val="accent2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83294" y="388247"/>
            <a:ext cx="1389177" cy="288000"/>
          </a:xfrm>
          <a:prstGeom prst="rect">
            <a:avLst/>
          </a:prstGeom>
        </p:spPr>
      </p:pic>
      <p:sp>
        <p:nvSpPr>
          <p:cNvPr id="14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34643" y="6318000"/>
            <a:ext cx="684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2CEC3E8-4506-2E4D-896C-73F178710712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5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0150" y="6318000"/>
            <a:ext cx="4356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6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8000"/>
            <a:ext cx="499088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7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kuv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FB7502A-73AA-4D2A-9341-D1D7E1985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820087"/>
            <a:ext cx="3557954" cy="1393025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000" y="2430243"/>
            <a:ext cx="3557954" cy="353094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4558747" y="1080000"/>
            <a:ext cx="3456000" cy="4896000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7CD2BBD0-FCA4-4660-890D-25FED405C80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invGray">
          <a:xfrm>
            <a:off x="8192850" y="1089712"/>
            <a:ext cx="3456000" cy="4896000"/>
          </a:xfrm>
          <a:solidFill>
            <a:srgbClr val="0046AD"/>
          </a:solidFill>
        </p:spPr>
        <p:txBody>
          <a:bodyPr lIns="360000" tIns="360000" rIns="360000" bIns="360000"/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9A395BA-CCF9-46D9-B13C-5F734B6012F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C7370E4-5C2D-1D4A-B214-9132B6E623DE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01D808F-B5D3-421B-978E-BED58BA2F1F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333312A-F73E-4206-A328-BB0F0D9D20B1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sältö ja kuv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1FB7502A-73AA-4D2A-9341-D1D7E1985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820088"/>
            <a:ext cx="3557954" cy="1393024"/>
          </a:xfrm>
        </p:spPr>
        <p:txBody>
          <a:bodyPr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000" y="2431493"/>
            <a:ext cx="3557954" cy="352969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56A01FC8-CA91-4259-88C4-066BD025E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white">
          <a:xfrm>
            <a:off x="4558747" y="1080000"/>
            <a:ext cx="3456000" cy="4896000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sp>
        <p:nvSpPr>
          <p:cNvPr id="8" name="Kuvan paikkamerkki 7">
            <a:extLst>
              <a:ext uri="{FF2B5EF4-FFF2-40B4-BE49-F238E27FC236}">
                <a16:creationId xmlns:a16="http://schemas.microsoft.com/office/drawing/2014/main" id="{E6E55401-57EB-45C7-BC24-2760FA29853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 bwMode="white">
          <a:xfrm>
            <a:off x="8193088" y="1079500"/>
            <a:ext cx="3455987" cy="4895850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Vedä kuva paikkamerkkiin tai lisää napsauttamalla kuvaketta</a:t>
            </a:r>
            <a:endParaRPr lang="fi-FI" dirty="0"/>
          </a:p>
        </p:txBody>
      </p:sp>
      <p:sp>
        <p:nvSpPr>
          <p:cNvPr id="12" name="Tekstin paikkamerkki 5">
            <a:extLst>
              <a:ext uri="{FF2B5EF4-FFF2-40B4-BE49-F238E27FC236}">
                <a16:creationId xmlns:a16="http://schemas.microsoft.com/office/drawing/2014/main" id="{91D07B28-9ACB-48D3-9F32-4C5C16BADE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invGray">
          <a:xfrm>
            <a:off x="8192850" y="1089712"/>
            <a:ext cx="3456000" cy="1170230"/>
          </a:xfrm>
          <a:noFill/>
        </p:spPr>
        <p:txBody>
          <a:bodyPr lIns="360000" tIns="360000" rIns="360000" bIns="360000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Tekstin paikkamerkki 5">
            <a:extLst>
              <a:ext uri="{FF2B5EF4-FFF2-40B4-BE49-F238E27FC236}">
                <a16:creationId xmlns:a16="http://schemas.microsoft.com/office/drawing/2014/main" id="{C7CA4F84-0F53-41CE-BEC1-42687ACCB75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invGray">
          <a:xfrm>
            <a:off x="4558747" y="1079500"/>
            <a:ext cx="3456000" cy="1170230"/>
          </a:xfrm>
          <a:noFill/>
        </p:spPr>
        <p:txBody>
          <a:bodyPr lIns="360000" tIns="360000" rIns="360000" bIns="360000">
            <a:sp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87D0F8A-9A4B-43FD-8325-F00D1709724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F3B1A314-DDE2-FB43-9229-9529B25EEFFC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310EFED-86C9-4FF6-B336-84E96F7CC279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3C41B5E-4858-4774-A8CA-293CA4665C2B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/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o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3ACB10DA-2B6B-4813-B1B7-29BA97CCF8B3}"/>
              </a:ext>
            </a:extLst>
          </p:cNvPr>
          <p:cNvSpPr/>
          <p:nvPr/>
        </p:nvSpPr>
        <p:spPr bwMode="hidden">
          <a:xfrm>
            <a:off x="0" y="0"/>
            <a:ext cx="609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13" y="1907448"/>
            <a:ext cx="5400001" cy="3895475"/>
          </a:xfrm>
        </p:spPr>
        <p:txBody>
          <a:bodyPr anchor="t">
            <a:noAutofit/>
          </a:bodyPr>
          <a:lstStyle>
            <a:lvl1pPr algn="ctr">
              <a:defRPr sz="4200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578308" y="1907449"/>
            <a:ext cx="5128709" cy="42485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283294" y="388247"/>
            <a:ext cx="1389177" cy="288000"/>
          </a:xfrm>
          <a:prstGeom prst="rect">
            <a:avLst/>
          </a:prstGeom>
        </p:spPr>
      </p:pic>
      <p:sp>
        <p:nvSpPr>
          <p:cNvPr id="14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834643" y="6318000"/>
            <a:ext cx="684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E32EE3-838D-944F-9DF5-C15B73F29BBF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5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50150" y="6318000"/>
            <a:ext cx="435600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6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000" y="6318000"/>
            <a:ext cx="499088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sp>
        <p:nvSpPr>
          <p:cNvPr id="17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 userDrawn="1"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bg1"/>
                </a:solidFill>
              </a:rPr>
              <a:t>© Terveystalo</a:t>
            </a:r>
          </a:p>
        </p:txBody>
      </p:sp>
    </p:spTree>
    <p:extLst/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3ACB10DA-2B6B-4813-B1B7-29BA97CCF8B3}"/>
              </a:ext>
            </a:extLst>
          </p:cNvPr>
          <p:cNvSpPr/>
          <p:nvPr/>
        </p:nvSpPr>
        <p:spPr bwMode="hidden">
          <a:xfrm>
            <a:off x="6137032" y="0"/>
            <a:ext cx="6048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0706" y="1907448"/>
            <a:ext cx="5161870" cy="4236169"/>
          </a:xfrm>
        </p:spPr>
        <p:txBody>
          <a:bodyPr anchor="t">
            <a:noAutofit/>
          </a:bodyPr>
          <a:lstStyle>
            <a:lvl1pPr algn="ctr">
              <a:defRPr sz="4200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5" y="1412875"/>
            <a:ext cx="5128709" cy="473074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D2A261B-DA7A-45C6-9236-AF7E5632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111F2-F705-E84A-B897-91C06F06E661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328C3B-928B-4B39-B7F4-97719ED6F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5951127-C0F0-4048-8979-3A38B25EF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n paikkamerkki 11">
            <a:extLst>
              <a:ext uri="{FF2B5EF4-FFF2-40B4-BE49-F238E27FC236}">
                <a16:creationId xmlns:a16="http://schemas.microsoft.com/office/drawing/2014/main" id="{FCEC520A-ED36-43E8-8E3A-EB70D643D221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 bwMode="black">
          <a:xfrm>
            <a:off x="10288492" y="374510"/>
            <a:ext cx="1388160" cy="2880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>
                <a:noFill/>
              </a:defRPr>
            </a:lvl1pPr>
          </a:lstStyle>
          <a:p>
            <a:pPr lvl="0"/>
            <a:r>
              <a:rPr lang="fi-FI" dirty="0"/>
              <a:t>logo</a:t>
            </a:r>
          </a:p>
        </p:txBody>
      </p:sp>
    </p:spTree>
    <p:extLst/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1745897-6880-44F0-A587-F74712D34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361379"/>
            <a:ext cx="9409414" cy="500267"/>
          </a:xfrm>
        </p:spPr>
        <p:txBody>
          <a:bodyPr anchor="t"/>
          <a:lstStyle/>
          <a:p>
            <a:r>
              <a:rPr lang="fi-FI"/>
              <a:t>Muokkaa perustyylejä naps.</a:t>
            </a:r>
            <a:endParaRPr lang="fi-FI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CB0332F-DF2F-4886-9FFD-1F48EA8C41B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45050" y="388247"/>
            <a:ext cx="1389177" cy="288000"/>
          </a:xfrm>
          <a:prstGeom prst="rect">
            <a:avLst/>
          </a:prstGeom>
        </p:spPr>
      </p:pic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92C13BF6-7988-4E6C-9767-51A3F113E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63554-F9D8-9948-BFD0-D1343D2E179B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EDABEA74-3AA9-42D6-9D8D-BE3661BE3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00B181-E0F6-4F18-9E40-4D165107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copyright">
            <a:extLst>
              <a:ext uri="{FF2B5EF4-FFF2-40B4-BE49-F238E27FC236}">
                <a16:creationId xmlns:a16="http://schemas.microsoft.com/office/drawing/2014/main" id="{C2493399-B504-4F6E-BFE7-F17CC9B51E14}"/>
              </a:ext>
            </a:extLst>
          </p:cNvPr>
          <p:cNvSpPr txBox="1"/>
          <p:nvPr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tx2"/>
                </a:solidFill>
              </a:rPr>
              <a:t>© Terveystalo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5535998-FC8C-48A5-93BA-962BD506B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A971-D4A2-164E-91DD-4B80792E6465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3DA6DA0-4E80-4502-AB62-6199EFE24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011AA3-64F4-40D3-8E43-107FA3A99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copyright">
            <a:extLst>
              <a:ext uri="{FF2B5EF4-FFF2-40B4-BE49-F238E27FC236}">
                <a16:creationId xmlns:a16="http://schemas.microsoft.com/office/drawing/2014/main" id="{07525043-9429-4BFE-8F73-6F78F53BDE4A}"/>
              </a:ext>
            </a:extLst>
          </p:cNvPr>
          <p:cNvSpPr txBox="1"/>
          <p:nvPr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tx2"/>
                </a:solidFill>
              </a:rPr>
              <a:t>© Terveystalo</a:t>
            </a:r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hteystied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1197552"/>
            <a:ext cx="11182283" cy="513082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4DD0EA90-323D-488E-BD7D-AC8221508E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6422" y="2137008"/>
            <a:ext cx="4860000" cy="352344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8" name="Tekstin paikkamerkki 6">
            <a:extLst>
              <a:ext uri="{FF2B5EF4-FFF2-40B4-BE49-F238E27FC236}">
                <a16:creationId xmlns:a16="http://schemas.microsoft.com/office/drawing/2014/main" id="{FC2A3FFA-889C-4E36-99EE-7272C46BB6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86210" y="2137007"/>
            <a:ext cx="4860000" cy="280696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08E62D4-D834-4290-AB25-297BD3F282D9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FE2DA500-BCD2-465F-A91A-93C262B92D7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0890" y="5085335"/>
            <a:ext cx="1872000" cy="477957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8BC02565-4839-4F66-AC25-E036DA2A1632}"/>
              </a:ext>
            </a:extLst>
          </p:cNvPr>
          <p:cNvSpPr txBox="1"/>
          <p:nvPr/>
        </p:nvSpPr>
        <p:spPr>
          <a:xfrm>
            <a:off x="5828315" y="4945227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b="1" dirty="0">
                <a:solidFill>
                  <a:srgbClr val="0046AD"/>
                </a:solidFill>
              </a:rPr>
              <a:t>terveystalo.com</a:t>
            </a:r>
          </a:p>
          <a:p>
            <a:r>
              <a:rPr lang="fi-FI" sz="1800" b="1" dirty="0">
                <a:solidFill>
                  <a:srgbClr val="0046AD"/>
                </a:solidFill>
              </a:rPr>
              <a:t>#terveystalo</a:t>
            </a:r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7C7C39F4-070B-4417-8300-2F0FA41192E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68408" y="5076183"/>
            <a:ext cx="360040" cy="513057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08CF14C3-CE8C-4DE0-AB7B-3D15611A9A0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73111" y="388247"/>
            <a:ext cx="2499360" cy="51816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2">
    <p:bg>
      <p:bgPr>
        <a:solidFill>
          <a:srgbClr val="0046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1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00" y="768626"/>
            <a:ext cx="9144000" cy="2741337"/>
          </a:xfrm>
        </p:spPr>
        <p:txBody>
          <a:bodyPr anchor="b">
            <a:normAutofit/>
          </a:bodyPr>
          <a:lstStyle>
            <a:lvl1pPr algn="l">
              <a:defRPr sz="46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00" y="3737112"/>
            <a:ext cx="914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08029B3-A294-46AD-9BDF-42FD62B2F38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9564942" y="388247"/>
            <a:ext cx="2083765" cy="4320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 bwMode="black"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chemeClr val="bg1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B240053-8F0A-435A-AE21-2DA8F6DFC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2153D59-57AB-614E-828D-CDD4CD2D5542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1E92AA-68C5-4A6A-B415-9B7711B95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564C66-F321-4A73-821D-E958E1CD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4" name="Kuva 13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649" y="6012000"/>
            <a:ext cx="243583" cy="352800"/>
          </a:xfrm>
          <a:prstGeom prst="rect">
            <a:avLst/>
          </a:prstGeom>
        </p:spPr>
      </p:pic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FE2DA500-BCD2-465F-A91A-93C262B92D7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1673" y="5610281"/>
            <a:ext cx="2027288" cy="517605"/>
          </a:xfrm>
          <a:prstGeom prst="rect">
            <a:avLst/>
          </a:prstGeom>
        </p:spPr>
      </p:pic>
      <p:sp>
        <p:nvSpPr>
          <p:cNvPr id="13" name="Tekstiruutu 12">
            <a:extLst>
              <a:ext uri="{FF2B5EF4-FFF2-40B4-BE49-F238E27FC236}">
                <a16:creationId xmlns:a16="http://schemas.microsoft.com/office/drawing/2014/main" id="{8BC02565-4839-4F66-AC25-E036DA2A1632}"/>
              </a:ext>
            </a:extLst>
          </p:cNvPr>
          <p:cNvSpPr txBox="1"/>
          <p:nvPr/>
        </p:nvSpPr>
        <p:spPr>
          <a:xfrm>
            <a:off x="2632050" y="551897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b="1" dirty="0">
                <a:solidFill>
                  <a:srgbClr val="0046AD"/>
                </a:solidFill>
              </a:rPr>
              <a:t>terveystalo.com</a:t>
            </a:r>
          </a:p>
          <a:p>
            <a:r>
              <a:rPr lang="fi-FI" sz="1800" b="1" dirty="0">
                <a:solidFill>
                  <a:srgbClr val="0046AD"/>
                </a:solidFill>
              </a:rPr>
              <a:t>#terveystalo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7C7C39F4-070B-4417-8300-2F0FA41192EA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73607" y="5589240"/>
            <a:ext cx="381000" cy="542925"/>
          </a:xfrm>
          <a:prstGeom prst="rect">
            <a:avLst/>
          </a:prstGeom>
        </p:spPr>
      </p:pic>
      <p:pic>
        <p:nvPicPr>
          <p:cNvPr id="30" name="Kuva 29">
            <a:extLst>
              <a:ext uri="{FF2B5EF4-FFF2-40B4-BE49-F238E27FC236}">
                <a16:creationId xmlns:a16="http://schemas.microsoft.com/office/drawing/2014/main" id="{08CF14C3-CE8C-4DE0-AB7B-3D15611A9A05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173111" y="388247"/>
            <a:ext cx="2499360" cy="518160"/>
          </a:xfrm>
          <a:prstGeom prst="rect">
            <a:avLst/>
          </a:prstGeom>
        </p:spPr>
      </p:pic>
      <p:sp>
        <p:nvSpPr>
          <p:cNvPr id="39" name="Otsikko 38"/>
          <p:cNvSpPr>
            <a:spLocks noGrp="1"/>
          </p:cNvSpPr>
          <p:nvPr>
            <p:ph type="title"/>
          </p:nvPr>
        </p:nvSpPr>
        <p:spPr>
          <a:xfrm>
            <a:off x="531672" y="859658"/>
            <a:ext cx="5904000" cy="1685148"/>
          </a:xfrm>
        </p:spPr>
        <p:txBody>
          <a:bodyPr anchor="b"/>
          <a:lstStyle/>
          <a:p>
            <a:r>
              <a:rPr lang="fi-FI"/>
              <a:t>Muokkaa perustyylejä naps.</a:t>
            </a:r>
          </a:p>
        </p:txBody>
      </p:sp>
      <p:sp>
        <p:nvSpPr>
          <p:cNvPr id="41" name="Tekstin paikkamerkki 40"/>
          <p:cNvSpPr>
            <a:spLocks noGrp="1"/>
          </p:cNvSpPr>
          <p:nvPr>
            <p:ph type="body" sz="quarter" idx="17"/>
          </p:nvPr>
        </p:nvSpPr>
        <p:spPr>
          <a:xfrm>
            <a:off x="531672" y="2758662"/>
            <a:ext cx="5904000" cy="23968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/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opetusdi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tsikko 38"/>
          <p:cNvSpPr>
            <a:spLocks noGrp="1"/>
          </p:cNvSpPr>
          <p:nvPr>
            <p:ph type="title"/>
          </p:nvPr>
        </p:nvSpPr>
        <p:spPr>
          <a:xfrm>
            <a:off x="531672" y="859658"/>
            <a:ext cx="5904000" cy="1685148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41" name="Tekstin paikkamerkki 40"/>
          <p:cNvSpPr>
            <a:spLocks noGrp="1"/>
          </p:cNvSpPr>
          <p:nvPr>
            <p:ph type="body" sz="quarter" idx="17"/>
          </p:nvPr>
        </p:nvSpPr>
        <p:spPr>
          <a:xfrm>
            <a:off x="531672" y="2758662"/>
            <a:ext cx="5904000" cy="239681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2C21EAFC-DD56-498F-AAFF-94BB291D0DD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1673" y="5610281"/>
            <a:ext cx="2027288" cy="517605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8BC02565-4839-4F66-AC25-E036DA2A1632}"/>
              </a:ext>
            </a:extLst>
          </p:cNvPr>
          <p:cNvSpPr txBox="1"/>
          <p:nvPr userDrawn="1"/>
        </p:nvSpPr>
        <p:spPr>
          <a:xfrm>
            <a:off x="2632050" y="551897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800" b="1" dirty="0">
                <a:solidFill>
                  <a:schemeClr val="bg1"/>
                </a:solidFill>
              </a:rPr>
              <a:t>#terveystalo</a:t>
            </a:r>
          </a:p>
        </p:txBody>
      </p:sp>
      <p:pic>
        <p:nvPicPr>
          <p:cNvPr id="15" name="Kuva 1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3607" y="5636761"/>
            <a:ext cx="323121" cy="468000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945ED9BF-A004-434C-B99B-87A5E2C44BD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 bwMode="black">
          <a:xfrm>
            <a:off x="9173111" y="388247"/>
            <a:ext cx="2499360" cy="51816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Lopetusdi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tsikko 38"/>
          <p:cNvSpPr>
            <a:spLocks noGrp="1"/>
          </p:cNvSpPr>
          <p:nvPr>
            <p:ph type="title"/>
          </p:nvPr>
        </p:nvSpPr>
        <p:spPr>
          <a:xfrm>
            <a:off x="531672" y="859658"/>
            <a:ext cx="5904000" cy="1685148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41" name="Tekstin paikkamerkki 40"/>
          <p:cNvSpPr>
            <a:spLocks noGrp="1"/>
          </p:cNvSpPr>
          <p:nvPr>
            <p:ph type="body" sz="quarter" idx="17"/>
          </p:nvPr>
        </p:nvSpPr>
        <p:spPr>
          <a:xfrm>
            <a:off x="531672" y="2758662"/>
            <a:ext cx="5904000" cy="239681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2C21EAFC-DD56-498F-AAFF-94BB291D0DD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1673" y="5610281"/>
            <a:ext cx="2027288" cy="517605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8BC02565-4839-4F66-AC25-E036DA2A1632}"/>
              </a:ext>
            </a:extLst>
          </p:cNvPr>
          <p:cNvSpPr txBox="1"/>
          <p:nvPr userDrawn="1"/>
        </p:nvSpPr>
        <p:spPr>
          <a:xfrm>
            <a:off x="2632050" y="5518973"/>
            <a:ext cx="19415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80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800" b="1" dirty="0">
                <a:solidFill>
                  <a:schemeClr val="bg1"/>
                </a:solidFill>
              </a:rPr>
              <a:t>#terveystalo</a:t>
            </a:r>
          </a:p>
        </p:txBody>
      </p:sp>
      <p:pic>
        <p:nvPicPr>
          <p:cNvPr id="15" name="Kuva 14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73607" y="5636761"/>
            <a:ext cx="323121" cy="468000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945ED9BF-A004-434C-B99B-87A5E2C44BD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 bwMode="black">
          <a:xfrm>
            <a:off x="9173111" y="388247"/>
            <a:ext cx="2499360" cy="518160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2122042949"/>
      </p:ext>
    </p:extLst>
  </p:cSld>
  <p:clrMapOvr>
    <a:masterClrMapping/>
  </p:clrMapOvr>
  <p:hf hdr="0" ftr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2372848049"/>
      </p:ext>
    </p:extLst>
  </p:cSld>
  <p:clrMapOvr>
    <a:masterClrMapping/>
  </p:clrMapOvr>
  <p:hf hdr="0" ftr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774749630"/>
      </p:ext>
    </p:extLst>
  </p:cSld>
  <p:clrMapOvr>
    <a:masterClrMapping/>
  </p:clrMapOvr>
  <p:hf hdr="0" ftr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ääotsikko 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2492895"/>
            <a:ext cx="11510962" cy="3664623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pääotsikko</a:t>
            </a:r>
          </a:p>
        </p:txBody>
      </p:sp>
    </p:spTree>
    <p:extLst>
      <p:ext uri="{BB962C8B-B14F-4D97-AF65-F5344CB8AC3E}">
        <p14:creationId xmlns:p14="http://schemas.microsoft.com/office/powerpoint/2010/main" val="3705045801"/>
      </p:ext>
    </p:extLst>
  </p:cSld>
  <p:clrMapOvr>
    <a:masterClrMapping/>
  </p:clrMapOvr>
  <p:hf hdr="0" ftr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  <a:solidFill>
            <a:srgbClr val="01AEF0"/>
          </a:solidFill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122680984"/>
      </p:ext>
    </p:extLst>
  </p:cSld>
  <p:clrMapOvr>
    <a:masterClrMapping/>
  </p:clrMapOvr>
  <p:hf hdr="0" ftr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253722"/>
      </p:ext>
    </p:extLst>
  </p:cSld>
  <p:clrMapOvr>
    <a:masterClrMapping/>
  </p:clrMapOvr>
  <p:hf hdr="0" ftr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899464302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3F0382-7260-45E2-99E1-504A9E266C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000" y="768626"/>
            <a:ext cx="9144000" cy="2741337"/>
          </a:xfrm>
        </p:spPr>
        <p:txBody>
          <a:bodyPr anchor="b">
            <a:normAutofit/>
          </a:bodyPr>
          <a:lstStyle>
            <a:lvl1pPr algn="l">
              <a:defRPr sz="4600" b="1" cap="all" baseline="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F172A-7613-40EE-88FF-1C7AF31E07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00" y="3737112"/>
            <a:ext cx="9144000" cy="1520687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08029B3-A294-46AD-9BDF-42FD62B2F38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9564942" y="388247"/>
            <a:ext cx="2083765" cy="4320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F8720CC7-3AFD-4D08-8540-E1DBA143454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15" name="Kuva 14">
            <a:extLst>
              <a:ext uri="{FF2B5EF4-FFF2-40B4-BE49-F238E27FC236}">
                <a16:creationId xmlns:a16="http://schemas.microsoft.com/office/drawing/2014/main" id="{80365F9D-F974-4569-88AE-D6F2621D3D40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 bwMode="black">
          <a:xfrm>
            <a:off x="535433" y="6020688"/>
            <a:ext cx="1198500" cy="306000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57C3A5B6-D36A-412D-83C3-0654759C932E}"/>
              </a:ext>
            </a:extLst>
          </p:cNvPr>
          <p:cNvSpPr txBox="1"/>
          <p:nvPr/>
        </p:nvSpPr>
        <p:spPr>
          <a:xfrm>
            <a:off x="1733933" y="5954877"/>
            <a:ext cx="12570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050" b="1" dirty="0">
                <a:solidFill>
                  <a:schemeClr val="bg1"/>
                </a:solidFill>
              </a:rPr>
              <a:t>terveystalo.com</a:t>
            </a:r>
          </a:p>
          <a:p>
            <a:r>
              <a:rPr lang="fi-FI" sz="1050" b="1" dirty="0">
                <a:solidFill>
                  <a:schemeClr val="bg1"/>
                </a:solidFill>
              </a:rPr>
              <a:t>#terveystalo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1809FED-2EFA-48E6-BB68-97D615631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950AF7AF-E7D8-364C-823D-23B78E210499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87A759-536B-4AA2-9ABC-224716135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55B74F-3107-4378-B576-CA189C65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27649" y="6012000"/>
            <a:ext cx="243583" cy="352800"/>
          </a:xfrm>
          <a:prstGeom prst="rect">
            <a:avLst/>
          </a:prstGeom>
        </p:spPr>
      </p:pic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61615948"/>
      </p:ext>
    </p:extLst>
  </p:cSld>
  <p:clrMapOvr>
    <a:masterClrMapping/>
  </p:clrMapOvr>
  <p:hf hdr="0" ftr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2495799"/>
      </p:ext>
    </p:extLst>
  </p:cSld>
  <p:clrMapOvr>
    <a:masterClrMapping/>
  </p:clrMapOvr>
  <p:hf hdr="0" ftr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095999" y="579600"/>
            <a:ext cx="5756275" cy="3564000"/>
          </a:xfrm>
        </p:spPr>
        <p:txBody>
          <a:bodyPr anchor="t" anchorCtr="0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cxnSp>
        <p:nvCxnSpPr>
          <p:cNvPr id="25" name="Suora yhdysviiva 24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yhdysviiva 25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yhdysviiva 26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Ryhmä 27"/>
          <p:cNvGrpSpPr>
            <a:grpSpLocks noChangeAspect="1"/>
          </p:cNvGrpSpPr>
          <p:nvPr/>
        </p:nvGrpSpPr>
        <p:grpSpPr bwMode="black">
          <a:xfrm>
            <a:off x="1793269" y="908720"/>
            <a:ext cx="2937690" cy="4770000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692508536"/>
      </p:ext>
    </p:extLst>
  </p:cSld>
  <p:clrMapOvr>
    <a:masterClrMapping/>
  </p:clrMapOvr>
  <p:hf hdr="0" ftr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7" name="Päivämäärän paikkamerkki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28" name="Alatunnisteen paikkamerkki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30" name="Suora yhdysviiva 29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yhdysviiva 3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yhdysviiva 3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5850419"/>
      </p:ext>
    </p:extLst>
  </p:cSld>
  <p:clrMapOvr>
    <a:masterClrMapping/>
  </p:clrMapOvr>
  <p:hf hdr="0" ftr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2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89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740553"/>
      </p:ext>
    </p:extLst>
  </p:cSld>
  <p:clrMapOvr>
    <a:masterClrMapping/>
  </p:clrMapOvr>
  <p:hf hdr="0" ftr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3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7976861"/>
      </p:ext>
    </p:extLst>
  </p:cSld>
  <p:clrMapOvr>
    <a:masterClrMapping/>
  </p:clrMapOvr>
  <p:hf hdr="0" ftr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4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8518284"/>
      </p:ext>
    </p:extLst>
  </p:cSld>
  <p:clrMapOvr>
    <a:masterClrMapping/>
  </p:clrMapOvr>
  <p:hf hdr="0" ftr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A5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501008"/>
            <a:ext cx="11510962" cy="2656510"/>
          </a:xfrm>
        </p:spPr>
        <p:txBody>
          <a:bodyPr anchor="t" anchorCtr="0">
            <a:noAutofit/>
          </a:bodyPr>
          <a:lstStyle>
            <a:lvl1pPr algn="ctr">
              <a:defRPr sz="9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9" name="Suora yhdysviiva 8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90266859"/>
      </p:ext>
    </p:extLst>
  </p:cSld>
  <p:clrMapOvr>
    <a:masterClrMapping/>
  </p:clrMapOvr>
  <p:hf hdr="0" ftr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äliotsikko B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01AEE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2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kstiruutu 36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rgbClr val="23408E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3958603958"/>
      </p:ext>
    </p:extLst>
  </p:cSld>
  <p:clrMapOvr>
    <a:masterClrMapping/>
  </p:clrMapOvr>
  <p:hf hdr="0" ftr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2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FFF200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53244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38C8D596-81FD-2646-BBE6-999A309FE0C7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E9FBEE8C-585E-490B-8DA6-48A7E577884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650490"/>
            <a:ext cx="11117034" cy="3476456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600" cap="all" baseline="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5199026"/>
            <a:ext cx="11117034" cy="902814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3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EB008C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B008C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6274642"/>
      </p:ext>
    </p:extLst>
  </p:cSld>
  <p:clrMapOvr>
    <a:masterClrMapping/>
  </p:clrMapOvr>
  <p:hf hdr="0" ftr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äliotsikko B4 kuva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341313" y="3356992"/>
            <a:ext cx="11510962" cy="1147896"/>
          </a:xfrm>
        </p:spPr>
        <p:txBody>
          <a:bodyPr anchor="t" anchorCtr="0">
            <a:noAutofit/>
          </a:bodyPr>
          <a:lstStyle>
            <a:lvl1pPr algn="ctr">
              <a:defRPr sz="7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</a:p>
        </p:txBody>
      </p:sp>
      <p:grpSp>
        <p:nvGrpSpPr>
          <p:cNvPr id="4" name="Ryhmä 3"/>
          <p:cNvGrpSpPr/>
          <p:nvPr/>
        </p:nvGrpSpPr>
        <p:grpSpPr>
          <a:xfrm>
            <a:off x="3791744" y="1268760"/>
            <a:ext cx="4621057" cy="2016652"/>
            <a:chOff x="2187936" y="908720"/>
            <a:chExt cx="2146016" cy="936532"/>
          </a:xfrm>
          <a:solidFill>
            <a:srgbClr val="23408F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black">
            <a:xfrm>
              <a:off x="3641768" y="1153068"/>
              <a:ext cx="692184" cy="692184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8"/>
            <p:cNvSpPr>
              <a:spLocks/>
            </p:cNvSpPr>
            <p:nvPr userDrawn="1"/>
          </p:nvSpPr>
          <p:spPr bwMode="black">
            <a:xfrm>
              <a:off x="2187936" y="1153068"/>
              <a:ext cx="692184" cy="692184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3165330" y="908720"/>
              <a:ext cx="184691" cy="791885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1828800" y="4437112"/>
            <a:ext cx="8534400" cy="1281421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Lisää alaotsikko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4376144"/>
      </p:ext>
    </p:extLst>
  </p:cSld>
  <p:clrMapOvr>
    <a:masterClrMapping/>
  </p:clrMapOvr>
  <p:hf hdr="0" ftr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Otsikko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085937801"/>
      </p:ext>
    </p:extLst>
  </p:cSld>
  <p:clrMapOvr>
    <a:masterClrMapping/>
  </p:clrMapOvr>
  <p:hf hdr="0" ftr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092171"/>
      </p:ext>
    </p:extLst>
  </p:cSld>
  <p:clrMapOvr>
    <a:masterClrMapping/>
  </p:clrMapOvr>
  <p:hf hdr="0" ftr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907898"/>
      </p:ext>
    </p:extLst>
  </p:cSld>
  <p:clrMapOvr>
    <a:masterClrMapping/>
  </p:clrMapOvr>
  <p:hf hdr="0" ftr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7121157"/>
      </p:ext>
    </p:extLst>
  </p:cSld>
  <p:clrMapOvr>
    <a:masterClrMapping/>
  </p:clrMapOvr>
  <p:hf hdr="0" ftr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161493"/>
      </p:ext>
    </p:extLst>
  </p:cSld>
  <p:clrMapOvr>
    <a:masterClrMapping/>
  </p:clrMapOvr>
  <p:hf hdr="0" ftr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833084"/>
      </p:ext>
    </p:extLst>
  </p:cSld>
  <p:clrMapOvr>
    <a:masterClrMapping/>
  </p:clrMapOvr>
  <p:hf hdr="0" ftr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uva ja sisältö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3408F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rgbClr val="23408F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817228759"/>
      </p:ext>
    </p:extLst>
  </p:cSld>
  <p:clrMapOvr>
    <a:masterClrMapping/>
  </p:clrMapOvr>
  <p:hf hdr="0" ftr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084815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2">
    <p:bg>
      <p:bgPr>
        <a:solidFill>
          <a:srgbClr val="0046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F742797-ED1D-984B-B532-626EB27CF036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5EDFCB4B-5788-46A1-8C2B-8589042C58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650490"/>
            <a:ext cx="11117034" cy="3476456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600" cap="all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5199026"/>
            <a:ext cx="11117034" cy="902814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7074450"/>
      </p:ext>
    </p:extLst>
  </p:cSld>
  <p:clrMapOvr>
    <a:masterClrMapping/>
  </p:clrMapOvr>
  <p:hf hdr="0" ftr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833726"/>
      </p:ext>
    </p:extLst>
  </p:cSld>
  <p:clrMapOvr>
    <a:masterClrMapping/>
  </p:clrMapOvr>
  <p:hf hdr="0" ftr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883054"/>
      </p:ext>
    </p:extLst>
  </p:cSld>
  <p:clrMapOvr>
    <a:masterClrMapping/>
  </p:clrMapOvr>
  <p:hf hdr="0" ftr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sisältö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360363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2pPr>
            <a:lvl3pPr marL="720725" indent="-360363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Kuvan paikkamerkki 16"/>
          <p:cNvSpPr>
            <a:spLocks noGrp="1"/>
          </p:cNvSpPr>
          <p:nvPr>
            <p:ph type="pic" sz="quarter" idx="13"/>
          </p:nvPr>
        </p:nvSpPr>
        <p:spPr>
          <a:xfrm>
            <a:off x="1566863" y="708025"/>
            <a:ext cx="3860800" cy="49371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8107518"/>
      </p:ext>
    </p:extLst>
  </p:cSld>
  <p:clrMapOvr>
    <a:masterClrMapping/>
  </p:clrMapOvr>
  <p:hf hdr="0" ftr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tx2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103311711"/>
      </p:ext>
    </p:extLst>
  </p:cSld>
  <p:clrMapOvr>
    <a:masterClrMapping/>
  </p:clrMapOvr>
  <p:hf hdr="0" ftr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805423"/>
      </p:ext>
    </p:extLst>
  </p:cSld>
  <p:clrMapOvr>
    <a:masterClrMapping/>
  </p:clrMapOvr>
  <p:hf hdr="0" ftr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chemeClr val="bg1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6917681"/>
      </p:ext>
    </p:extLst>
  </p:cSld>
  <p:clrMapOvr>
    <a:masterClrMapping/>
  </p:clrMapOvr>
  <p:hf hdr="0" ftr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994808"/>
      </p:ext>
    </p:extLst>
  </p:cSld>
  <p:clrMapOvr>
    <a:masterClrMapping/>
  </p:clrMapOvr>
  <p:hf hdr="0" ftr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1275867"/>
      </p:ext>
    </p:extLst>
  </p:cSld>
  <p:clrMapOvr>
    <a:masterClrMapping/>
  </p:clrMapOvr>
  <p:hf hdr="0" ftr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hjä 6">
    <p:bg>
      <p:bgPr>
        <a:solidFill>
          <a:srgbClr val="652D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8857902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3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5974A4-52CD-4042-8322-342FE785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DF742797-ED1D-984B-B532-626EB27CF036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E61BB-43BD-4B03-8AB2-EF839E2A8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D8CD49-5B8C-455A-BB23-D38B6B65C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B368680E-8988-4597-8B37-93B09DF9ABB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C44A70C-D151-4167-902F-7F478090106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531673" y="6173920"/>
            <a:ext cx="11117034" cy="432000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5EDFCB4B-5788-46A1-8C2B-8589042C58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 bwMode="black"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0" name="Otsikko 1">
            <a:extLst>
              <a:ext uri="{FF2B5EF4-FFF2-40B4-BE49-F238E27FC236}">
                <a16:creationId xmlns:a16="http://schemas.microsoft.com/office/drawing/2014/main" id="{941A769C-F530-41A4-B504-B9D287284A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673" y="1650490"/>
            <a:ext cx="11117034" cy="3476456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4600" cap="all" baseline="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 </a:t>
            </a:r>
          </a:p>
        </p:txBody>
      </p:sp>
      <p:sp>
        <p:nvSpPr>
          <p:cNvPr id="11" name="Tekstin paikkamerkki 2">
            <a:extLst>
              <a:ext uri="{FF2B5EF4-FFF2-40B4-BE49-F238E27FC236}">
                <a16:creationId xmlns:a16="http://schemas.microsoft.com/office/drawing/2014/main" id="{7277FB08-584B-43F4-A8DC-541D2672F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673" y="5199026"/>
            <a:ext cx="11117034" cy="902814"/>
          </a:xfrm>
        </p:spPr>
        <p:txBody>
          <a:bodyPr>
            <a:normAutofit/>
          </a:bodyPr>
          <a:lstStyle>
            <a:lvl1pPr marL="0" indent="0" algn="l">
              <a:buNone/>
              <a:defRPr sz="22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1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89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89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8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422124"/>
      </p:ext>
    </p:extLst>
  </p:cSld>
  <p:clrMapOvr>
    <a:masterClrMapping/>
  </p:clrMapOvr>
  <p:hf hdr="0" ftr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lysluettelo 2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spcAft>
                <a:spcPts val="500"/>
              </a:spcAft>
              <a:buFontTx/>
              <a:buNone/>
              <a:defRPr b="1">
                <a:solidFill>
                  <a:srgbClr val="FFF200"/>
                </a:solidFill>
              </a:defRPr>
            </a:lvl1pPr>
            <a:lvl2pPr marL="896938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2pPr>
            <a:lvl3pPr marL="1073150" indent="-176213">
              <a:buFont typeface="Verdana" panose="020B0604030504040204" pitchFamily="34" charset="0"/>
              <a:buChar char="-"/>
              <a:defRPr b="1">
                <a:solidFill>
                  <a:srgbClr val="FFF200"/>
                </a:solidFill>
              </a:defRPr>
            </a:lvl3pPr>
            <a:lvl4pPr marL="1073150" indent="-352425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4pPr>
            <a:lvl5pPr marL="1435100" indent="-361950">
              <a:buFont typeface="Verdana" panose="020B0604030504040204" pitchFamily="34" charset="0"/>
              <a:buChar char="-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200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grpSp>
        <p:nvGrpSpPr>
          <p:cNvPr id="7" name="Ryhmä 6"/>
          <p:cNvGrpSpPr/>
          <p:nvPr/>
        </p:nvGrpSpPr>
        <p:grpSpPr>
          <a:xfrm>
            <a:off x="575052" y="529409"/>
            <a:ext cx="446731" cy="634281"/>
            <a:chOff x="575052" y="529409"/>
            <a:chExt cx="446731" cy="634281"/>
          </a:xfrm>
          <a:solidFill>
            <a:srgbClr val="FFF200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auto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cxnSp>
        <p:nvCxnSpPr>
          <p:cNvPr id="12" name="Suora yhdysviiva 11"/>
          <p:cNvCxnSpPr/>
          <p:nvPr/>
        </p:nvCxnSpPr>
        <p:spPr>
          <a:xfrm>
            <a:off x="341313" y="332656"/>
            <a:ext cx="1016000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1566863" y="332656"/>
            <a:ext cx="4421187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/>
        </p:nvCxnSpPr>
        <p:spPr>
          <a:xfrm>
            <a:off x="6205538" y="332656"/>
            <a:ext cx="5641974" cy="0"/>
          </a:xfrm>
          <a:prstGeom prst="line">
            <a:avLst/>
          </a:prstGeom>
          <a:ln w="22225">
            <a:solidFill>
              <a:srgbClr val="FFF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360619"/>
      </p:ext>
    </p:extLst>
  </p:cSld>
  <p:clrMapOvr>
    <a:masterClrMapping/>
  </p:clrMapOvr>
  <p:hf hdr="0" ftr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Ryhmä 4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  <a:solidFill>
            <a:srgbClr val="23408E"/>
          </a:solidFill>
        </p:grpSpPr>
        <p:sp>
          <p:nvSpPr>
            <p:cNvPr id="4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01AEF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5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248729971"/>
      </p:ext>
    </p:extLst>
  </p:cSld>
  <p:clrMapOvr>
    <a:masterClrMapping/>
  </p:clrMapOvr>
  <p:hf hdr="0" ftr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2">
    <p:bg>
      <p:bgPr>
        <a:solidFill>
          <a:srgbClr val="6768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6" name="Ryhmä 1035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7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6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4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5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7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8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29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0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1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2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3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34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875138959"/>
      </p:ext>
    </p:extLst>
  </p:cSld>
  <p:clrMapOvr>
    <a:masterClrMapping/>
  </p:clrMapOvr>
  <p:hf hdr="0" ftr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3">
    <p:bg>
      <p:bgPr>
        <a:solidFill>
          <a:srgbClr val="23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F8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533026849"/>
      </p:ext>
    </p:extLst>
  </p:cSld>
  <p:clrMapOvr>
    <a:masterClrMapping/>
  </p:clrMapOvr>
  <p:hf hdr="0" ftr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4">
    <p:bg>
      <p:bgPr>
        <a:solidFill>
          <a:srgbClr val="01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2340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139240849"/>
      </p:ext>
    </p:extLst>
  </p:cSld>
  <p:clrMapOvr>
    <a:masterClrMapping/>
  </p:clrMapOvr>
  <p:hf hdr="0" ftr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5">
    <p:bg>
      <p:bgPr>
        <a:solidFill>
          <a:srgbClr val="4BBC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74345655"/>
      </p:ext>
    </p:extLst>
  </p:cSld>
  <p:clrMapOvr>
    <a:masterClrMapping/>
  </p:clrMapOvr>
  <p:hf hdr="0" ftr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6">
    <p:bg>
      <p:bgPr>
        <a:solidFill>
          <a:srgbClr val="662D9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Ryhmä 27"/>
          <p:cNvGrpSpPr/>
          <p:nvPr/>
        </p:nvGrpSpPr>
        <p:grpSpPr bwMode="black">
          <a:xfrm>
            <a:off x="4463854" y="734641"/>
            <a:ext cx="3243719" cy="5266907"/>
            <a:chOff x="4463854" y="734641"/>
            <a:chExt cx="3243719" cy="5266907"/>
          </a:xfrm>
        </p:grpSpPr>
        <p:sp>
          <p:nvSpPr>
            <p:cNvPr id="29" name="Freeform 6"/>
            <p:cNvSpPr>
              <a:spLocks noEditPoints="1"/>
            </p:cNvSpPr>
            <p:nvPr userDrawn="1"/>
          </p:nvSpPr>
          <p:spPr bwMode="black">
            <a:xfrm>
              <a:off x="4806713" y="2213173"/>
              <a:ext cx="2568781" cy="2167016"/>
            </a:xfrm>
            <a:custGeom>
              <a:avLst/>
              <a:gdLst>
                <a:gd name="T0" fmla="*/ 618 w 2858"/>
                <a:gd name="T1" fmla="*/ 1434 h 2411"/>
                <a:gd name="T2" fmla="*/ 727 w 2858"/>
                <a:gd name="T3" fmla="*/ 2411 h 2411"/>
                <a:gd name="T4" fmla="*/ 2131 w 2858"/>
                <a:gd name="T5" fmla="*/ 2411 h 2411"/>
                <a:gd name="T6" fmla="*/ 2238 w 2858"/>
                <a:gd name="T7" fmla="*/ 1434 h 2411"/>
                <a:gd name="T8" fmla="*/ 2461 w 2858"/>
                <a:gd name="T9" fmla="*/ 1434 h 2411"/>
                <a:gd name="T10" fmla="*/ 2858 w 2858"/>
                <a:gd name="T11" fmla="*/ 1434 h 2411"/>
                <a:gd name="T12" fmla="*/ 2858 w 2858"/>
                <a:gd name="T13" fmla="*/ 0 h 2411"/>
                <a:gd name="T14" fmla="*/ 2063 w 2858"/>
                <a:gd name="T15" fmla="*/ 0 h 2411"/>
                <a:gd name="T16" fmla="*/ 2063 w 2858"/>
                <a:gd name="T17" fmla="*/ 117 h 2411"/>
                <a:gd name="T18" fmla="*/ 2063 w 2858"/>
                <a:gd name="T19" fmla="*/ 553 h 2411"/>
                <a:gd name="T20" fmla="*/ 1825 w 2858"/>
                <a:gd name="T21" fmla="*/ 553 h 2411"/>
                <a:gd name="T22" fmla="*/ 1825 w 2858"/>
                <a:gd name="T23" fmla="*/ 0 h 2411"/>
                <a:gd name="T24" fmla="*/ 1033 w 2858"/>
                <a:gd name="T25" fmla="*/ 0 h 2411"/>
                <a:gd name="T26" fmla="*/ 1033 w 2858"/>
                <a:gd name="T27" fmla="*/ 553 h 2411"/>
                <a:gd name="T28" fmla="*/ 793 w 2858"/>
                <a:gd name="T29" fmla="*/ 553 h 2411"/>
                <a:gd name="T30" fmla="*/ 793 w 2858"/>
                <a:gd name="T31" fmla="*/ 0 h 2411"/>
                <a:gd name="T32" fmla="*/ 0 w 2858"/>
                <a:gd name="T33" fmla="*/ 0 h 2411"/>
                <a:gd name="T34" fmla="*/ 0 w 2858"/>
                <a:gd name="T35" fmla="*/ 1434 h 2411"/>
                <a:gd name="T36" fmla="*/ 440 w 2858"/>
                <a:gd name="T37" fmla="*/ 1434 h 2411"/>
                <a:gd name="T38" fmla="*/ 618 w 2858"/>
                <a:gd name="T39" fmla="*/ 1434 h 2411"/>
                <a:gd name="T40" fmla="*/ 232 w 2858"/>
                <a:gd name="T41" fmla="*/ 234 h 2411"/>
                <a:gd name="T42" fmla="*/ 561 w 2858"/>
                <a:gd name="T43" fmla="*/ 234 h 2411"/>
                <a:gd name="T44" fmla="*/ 561 w 2858"/>
                <a:gd name="T45" fmla="*/ 785 h 2411"/>
                <a:gd name="T46" fmla="*/ 722 w 2858"/>
                <a:gd name="T47" fmla="*/ 785 h 2411"/>
                <a:gd name="T48" fmla="*/ 1265 w 2858"/>
                <a:gd name="T49" fmla="*/ 785 h 2411"/>
                <a:gd name="T50" fmla="*/ 1265 w 2858"/>
                <a:gd name="T51" fmla="*/ 234 h 2411"/>
                <a:gd name="T52" fmla="*/ 1593 w 2858"/>
                <a:gd name="T53" fmla="*/ 234 h 2411"/>
                <a:gd name="T54" fmla="*/ 1593 w 2858"/>
                <a:gd name="T55" fmla="*/ 785 h 2411"/>
                <a:gd name="T56" fmla="*/ 1752 w 2858"/>
                <a:gd name="T57" fmla="*/ 785 h 2411"/>
                <a:gd name="T58" fmla="*/ 2134 w 2858"/>
                <a:gd name="T59" fmla="*/ 785 h 2411"/>
                <a:gd name="T60" fmla="*/ 2296 w 2858"/>
                <a:gd name="T61" fmla="*/ 785 h 2411"/>
                <a:gd name="T62" fmla="*/ 2296 w 2858"/>
                <a:gd name="T63" fmla="*/ 234 h 2411"/>
                <a:gd name="T64" fmla="*/ 2624 w 2858"/>
                <a:gd name="T65" fmla="*/ 234 h 2411"/>
                <a:gd name="T66" fmla="*/ 2624 w 2858"/>
                <a:gd name="T67" fmla="*/ 1202 h 2411"/>
                <a:gd name="T68" fmla="*/ 2461 w 2858"/>
                <a:gd name="T69" fmla="*/ 1202 h 2411"/>
                <a:gd name="T70" fmla="*/ 2180 w 2858"/>
                <a:gd name="T71" fmla="*/ 1202 h 2411"/>
                <a:gd name="T72" fmla="*/ 2031 w 2858"/>
                <a:gd name="T73" fmla="*/ 1202 h 2411"/>
                <a:gd name="T74" fmla="*/ 1921 w 2858"/>
                <a:gd name="T75" fmla="*/ 2179 h 2411"/>
                <a:gd name="T76" fmla="*/ 935 w 2858"/>
                <a:gd name="T77" fmla="*/ 2179 h 2411"/>
                <a:gd name="T78" fmla="*/ 827 w 2858"/>
                <a:gd name="T79" fmla="*/ 1202 h 2411"/>
                <a:gd name="T80" fmla="*/ 678 w 2858"/>
                <a:gd name="T81" fmla="*/ 1202 h 2411"/>
                <a:gd name="T82" fmla="*/ 440 w 2858"/>
                <a:gd name="T83" fmla="*/ 1202 h 2411"/>
                <a:gd name="T84" fmla="*/ 232 w 2858"/>
                <a:gd name="T85" fmla="*/ 1202 h 2411"/>
                <a:gd name="T86" fmla="*/ 232 w 2858"/>
                <a:gd name="T87" fmla="*/ 234 h 24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858" h="2411">
                  <a:moveTo>
                    <a:pt x="618" y="1434"/>
                  </a:moveTo>
                  <a:lnTo>
                    <a:pt x="727" y="2411"/>
                  </a:lnTo>
                  <a:lnTo>
                    <a:pt x="2131" y="2411"/>
                  </a:lnTo>
                  <a:lnTo>
                    <a:pt x="2238" y="1434"/>
                  </a:lnTo>
                  <a:lnTo>
                    <a:pt x="2461" y="1434"/>
                  </a:lnTo>
                  <a:lnTo>
                    <a:pt x="2858" y="1434"/>
                  </a:lnTo>
                  <a:lnTo>
                    <a:pt x="2858" y="0"/>
                  </a:lnTo>
                  <a:lnTo>
                    <a:pt x="2063" y="0"/>
                  </a:lnTo>
                  <a:lnTo>
                    <a:pt x="2063" y="117"/>
                  </a:lnTo>
                  <a:lnTo>
                    <a:pt x="2063" y="553"/>
                  </a:lnTo>
                  <a:lnTo>
                    <a:pt x="1825" y="553"/>
                  </a:lnTo>
                  <a:lnTo>
                    <a:pt x="1825" y="0"/>
                  </a:lnTo>
                  <a:lnTo>
                    <a:pt x="1033" y="0"/>
                  </a:lnTo>
                  <a:lnTo>
                    <a:pt x="1033" y="553"/>
                  </a:lnTo>
                  <a:lnTo>
                    <a:pt x="793" y="553"/>
                  </a:lnTo>
                  <a:lnTo>
                    <a:pt x="793" y="0"/>
                  </a:lnTo>
                  <a:lnTo>
                    <a:pt x="0" y="0"/>
                  </a:lnTo>
                  <a:lnTo>
                    <a:pt x="0" y="1434"/>
                  </a:lnTo>
                  <a:lnTo>
                    <a:pt x="440" y="1434"/>
                  </a:lnTo>
                  <a:lnTo>
                    <a:pt x="618" y="1434"/>
                  </a:lnTo>
                  <a:close/>
                  <a:moveTo>
                    <a:pt x="232" y="234"/>
                  </a:moveTo>
                  <a:lnTo>
                    <a:pt x="561" y="234"/>
                  </a:lnTo>
                  <a:lnTo>
                    <a:pt x="561" y="785"/>
                  </a:lnTo>
                  <a:lnTo>
                    <a:pt x="722" y="785"/>
                  </a:lnTo>
                  <a:lnTo>
                    <a:pt x="1265" y="785"/>
                  </a:lnTo>
                  <a:lnTo>
                    <a:pt x="1265" y="234"/>
                  </a:lnTo>
                  <a:lnTo>
                    <a:pt x="1593" y="234"/>
                  </a:lnTo>
                  <a:lnTo>
                    <a:pt x="1593" y="785"/>
                  </a:lnTo>
                  <a:lnTo>
                    <a:pt x="1752" y="785"/>
                  </a:lnTo>
                  <a:lnTo>
                    <a:pt x="2134" y="785"/>
                  </a:lnTo>
                  <a:lnTo>
                    <a:pt x="2296" y="785"/>
                  </a:lnTo>
                  <a:lnTo>
                    <a:pt x="2296" y="234"/>
                  </a:lnTo>
                  <a:lnTo>
                    <a:pt x="2624" y="234"/>
                  </a:lnTo>
                  <a:lnTo>
                    <a:pt x="2624" y="1202"/>
                  </a:lnTo>
                  <a:lnTo>
                    <a:pt x="2461" y="1202"/>
                  </a:lnTo>
                  <a:lnTo>
                    <a:pt x="2180" y="1202"/>
                  </a:lnTo>
                  <a:lnTo>
                    <a:pt x="2031" y="1202"/>
                  </a:lnTo>
                  <a:lnTo>
                    <a:pt x="1921" y="2179"/>
                  </a:lnTo>
                  <a:lnTo>
                    <a:pt x="935" y="2179"/>
                  </a:lnTo>
                  <a:lnTo>
                    <a:pt x="827" y="1202"/>
                  </a:lnTo>
                  <a:lnTo>
                    <a:pt x="678" y="1202"/>
                  </a:lnTo>
                  <a:lnTo>
                    <a:pt x="440" y="1202"/>
                  </a:lnTo>
                  <a:lnTo>
                    <a:pt x="232" y="1202"/>
                  </a:lnTo>
                  <a:lnTo>
                    <a:pt x="232" y="2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7"/>
            <p:cNvSpPr>
              <a:spLocks/>
            </p:cNvSpPr>
            <p:nvPr userDrawn="1"/>
          </p:nvSpPr>
          <p:spPr bwMode="black">
            <a:xfrm>
              <a:off x="6509048" y="1003383"/>
              <a:ext cx="761287" cy="761287"/>
            </a:xfrm>
            <a:custGeom>
              <a:avLst/>
              <a:gdLst>
                <a:gd name="T0" fmla="*/ 847 w 847"/>
                <a:gd name="T1" fmla="*/ 159 h 847"/>
                <a:gd name="T2" fmla="*/ 688 w 847"/>
                <a:gd name="T3" fmla="*/ 0 h 847"/>
                <a:gd name="T4" fmla="*/ 672 w 847"/>
                <a:gd name="T5" fmla="*/ 15 h 847"/>
                <a:gd name="T6" fmla="*/ 0 w 847"/>
                <a:gd name="T7" fmla="*/ 687 h 847"/>
                <a:gd name="T8" fmla="*/ 160 w 847"/>
                <a:gd name="T9" fmla="*/ 847 h 847"/>
                <a:gd name="T10" fmla="*/ 847 w 847"/>
                <a:gd name="T11" fmla="*/ 159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847" y="159"/>
                  </a:moveTo>
                  <a:lnTo>
                    <a:pt x="688" y="0"/>
                  </a:lnTo>
                  <a:lnTo>
                    <a:pt x="672" y="15"/>
                  </a:lnTo>
                  <a:lnTo>
                    <a:pt x="0" y="687"/>
                  </a:lnTo>
                  <a:lnTo>
                    <a:pt x="160" y="847"/>
                  </a:lnTo>
                  <a:lnTo>
                    <a:pt x="847" y="159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8"/>
            <p:cNvSpPr>
              <a:spLocks/>
            </p:cNvSpPr>
            <p:nvPr userDrawn="1"/>
          </p:nvSpPr>
          <p:spPr bwMode="black">
            <a:xfrm>
              <a:off x="4910076" y="1003383"/>
              <a:ext cx="761287" cy="761287"/>
            </a:xfrm>
            <a:custGeom>
              <a:avLst/>
              <a:gdLst>
                <a:gd name="T0" fmla="*/ 687 w 847"/>
                <a:gd name="T1" fmla="*/ 847 h 847"/>
                <a:gd name="T2" fmla="*/ 847 w 847"/>
                <a:gd name="T3" fmla="*/ 687 h 847"/>
                <a:gd name="T4" fmla="*/ 161 w 847"/>
                <a:gd name="T5" fmla="*/ 0 h 847"/>
                <a:gd name="T6" fmla="*/ 0 w 847"/>
                <a:gd name="T7" fmla="*/ 159 h 847"/>
                <a:gd name="T8" fmla="*/ 16 w 847"/>
                <a:gd name="T9" fmla="*/ 175 h 847"/>
                <a:gd name="T10" fmla="*/ 687 w 847"/>
                <a:gd name="T11" fmla="*/ 847 h 8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7" h="847">
                  <a:moveTo>
                    <a:pt x="687" y="847"/>
                  </a:moveTo>
                  <a:lnTo>
                    <a:pt x="847" y="687"/>
                  </a:lnTo>
                  <a:lnTo>
                    <a:pt x="161" y="0"/>
                  </a:lnTo>
                  <a:lnTo>
                    <a:pt x="0" y="159"/>
                  </a:lnTo>
                  <a:lnTo>
                    <a:pt x="16" y="175"/>
                  </a:lnTo>
                  <a:lnTo>
                    <a:pt x="687" y="847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9"/>
            <p:cNvSpPr>
              <a:spLocks/>
            </p:cNvSpPr>
            <p:nvPr userDrawn="1"/>
          </p:nvSpPr>
          <p:spPr bwMode="black">
            <a:xfrm>
              <a:off x="5985046" y="734641"/>
              <a:ext cx="203130" cy="870941"/>
            </a:xfrm>
            <a:custGeom>
              <a:avLst/>
              <a:gdLst>
                <a:gd name="T0" fmla="*/ 226 w 226"/>
                <a:gd name="T1" fmla="*/ 0 h 969"/>
                <a:gd name="T2" fmla="*/ 0 w 226"/>
                <a:gd name="T3" fmla="*/ 0 h 969"/>
                <a:gd name="T4" fmla="*/ 0 w 226"/>
                <a:gd name="T5" fmla="*/ 19 h 969"/>
                <a:gd name="T6" fmla="*/ 0 w 226"/>
                <a:gd name="T7" fmla="*/ 969 h 969"/>
                <a:gd name="T8" fmla="*/ 226 w 226"/>
                <a:gd name="T9" fmla="*/ 969 h 969"/>
                <a:gd name="T10" fmla="*/ 226 w 226"/>
                <a:gd name="T11" fmla="*/ 0 h 9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6" h="969">
                  <a:moveTo>
                    <a:pt x="226" y="0"/>
                  </a:moveTo>
                  <a:lnTo>
                    <a:pt x="0" y="0"/>
                  </a:lnTo>
                  <a:lnTo>
                    <a:pt x="0" y="19"/>
                  </a:lnTo>
                  <a:lnTo>
                    <a:pt x="0" y="969"/>
                  </a:lnTo>
                  <a:lnTo>
                    <a:pt x="226" y="969"/>
                  </a:lnTo>
                  <a:lnTo>
                    <a:pt x="226" y="0"/>
                  </a:lnTo>
                  <a:close/>
                </a:path>
              </a:pathLst>
            </a:custGeom>
            <a:solidFill>
              <a:srgbClr val="FEF2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3" name="Freeform 6"/>
            <p:cNvSpPr>
              <a:spLocks noEditPoints="1"/>
            </p:cNvSpPr>
            <p:nvPr userDrawn="1"/>
          </p:nvSpPr>
          <p:spPr bwMode="black">
            <a:xfrm>
              <a:off x="4796285" y="2225184"/>
              <a:ext cx="2578857" cy="2173393"/>
            </a:xfrm>
            <a:custGeom>
              <a:avLst/>
              <a:gdLst>
                <a:gd name="T0" fmla="*/ 887 w 4096"/>
                <a:gd name="T1" fmla="*/ 2054 h 3452"/>
                <a:gd name="T2" fmla="*/ 1042 w 4096"/>
                <a:gd name="T3" fmla="*/ 3452 h 3452"/>
                <a:gd name="T4" fmla="*/ 3054 w 4096"/>
                <a:gd name="T5" fmla="*/ 3452 h 3452"/>
                <a:gd name="T6" fmla="*/ 3209 w 4096"/>
                <a:gd name="T7" fmla="*/ 2054 h 3452"/>
                <a:gd name="T8" fmla="*/ 3526 w 4096"/>
                <a:gd name="T9" fmla="*/ 2054 h 3452"/>
                <a:gd name="T10" fmla="*/ 4096 w 4096"/>
                <a:gd name="T11" fmla="*/ 2054 h 3452"/>
                <a:gd name="T12" fmla="*/ 4096 w 4096"/>
                <a:gd name="T13" fmla="*/ 0 h 3452"/>
                <a:gd name="T14" fmla="*/ 2958 w 4096"/>
                <a:gd name="T15" fmla="*/ 0 h 3452"/>
                <a:gd name="T16" fmla="*/ 2958 w 4096"/>
                <a:gd name="T17" fmla="*/ 165 h 3452"/>
                <a:gd name="T18" fmla="*/ 2958 w 4096"/>
                <a:gd name="T19" fmla="*/ 791 h 3452"/>
                <a:gd name="T20" fmla="*/ 2616 w 4096"/>
                <a:gd name="T21" fmla="*/ 791 h 3452"/>
                <a:gd name="T22" fmla="*/ 2616 w 4096"/>
                <a:gd name="T23" fmla="*/ 0 h 3452"/>
                <a:gd name="T24" fmla="*/ 1480 w 4096"/>
                <a:gd name="T25" fmla="*/ 0 h 3452"/>
                <a:gd name="T26" fmla="*/ 1480 w 4096"/>
                <a:gd name="T27" fmla="*/ 791 h 3452"/>
                <a:gd name="T28" fmla="*/ 1138 w 4096"/>
                <a:gd name="T29" fmla="*/ 791 h 3452"/>
                <a:gd name="T30" fmla="*/ 1138 w 4096"/>
                <a:gd name="T31" fmla="*/ 0 h 3452"/>
                <a:gd name="T32" fmla="*/ 0 w 4096"/>
                <a:gd name="T33" fmla="*/ 0 h 3452"/>
                <a:gd name="T34" fmla="*/ 0 w 4096"/>
                <a:gd name="T35" fmla="*/ 2054 h 3452"/>
                <a:gd name="T36" fmla="*/ 631 w 4096"/>
                <a:gd name="T37" fmla="*/ 2054 h 3452"/>
                <a:gd name="T38" fmla="*/ 887 w 4096"/>
                <a:gd name="T39" fmla="*/ 2054 h 3452"/>
                <a:gd name="T40" fmla="*/ 334 w 4096"/>
                <a:gd name="T41" fmla="*/ 332 h 3452"/>
                <a:gd name="T42" fmla="*/ 804 w 4096"/>
                <a:gd name="T43" fmla="*/ 332 h 3452"/>
                <a:gd name="T44" fmla="*/ 804 w 4096"/>
                <a:gd name="T45" fmla="*/ 1123 h 3452"/>
                <a:gd name="T46" fmla="*/ 1036 w 4096"/>
                <a:gd name="T47" fmla="*/ 1123 h 3452"/>
                <a:gd name="T48" fmla="*/ 1812 w 4096"/>
                <a:gd name="T49" fmla="*/ 1123 h 3452"/>
                <a:gd name="T50" fmla="*/ 1812 w 4096"/>
                <a:gd name="T51" fmla="*/ 332 h 3452"/>
                <a:gd name="T52" fmla="*/ 2284 w 4096"/>
                <a:gd name="T53" fmla="*/ 332 h 3452"/>
                <a:gd name="T54" fmla="*/ 2284 w 4096"/>
                <a:gd name="T55" fmla="*/ 1123 h 3452"/>
                <a:gd name="T56" fmla="*/ 2513 w 4096"/>
                <a:gd name="T57" fmla="*/ 1123 h 3452"/>
                <a:gd name="T58" fmla="*/ 3060 w 4096"/>
                <a:gd name="T59" fmla="*/ 1123 h 3452"/>
                <a:gd name="T60" fmla="*/ 3292 w 4096"/>
                <a:gd name="T61" fmla="*/ 1123 h 3452"/>
                <a:gd name="T62" fmla="*/ 3292 w 4096"/>
                <a:gd name="T63" fmla="*/ 332 h 3452"/>
                <a:gd name="T64" fmla="*/ 3762 w 4096"/>
                <a:gd name="T65" fmla="*/ 332 h 3452"/>
                <a:gd name="T66" fmla="*/ 3762 w 4096"/>
                <a:gd name="T67" fmla="*/ 1720 h 3452"/>
                <a:gd name="T68" fmla="*/ 3526 w 4096"/>
                <a:gd name="T69" fmla="*/ 1720 h 3452"/>
                <a:gd name="T70" fmla="*/ 3125 w 4096"/>
                <a:gd name="T71" fmla="*/ 1720 h 3452"/>
                <a:gd name="T72" fmla="*/ 2910 w 4096"/>
                <a:gd name="T73" fmla="*/ 1720 h 3452"/>
                <a:gd name="T74" fmla="*/ 2754 w 4096"/>
                <a:gd name="T75" fmla="*/ 3120 h 3452"/>
                <a:gd name="T76" fmla="*/ 1342 w 4096"/>
                <a:gd name="T77" fmla="*/ 3120 h 3452"/>
                <a:gd name="T78" fmla="*/ 1184 w 4096"/>
                <a:gd name="T79" fmla="*/ 1720 h 3452"/>
                <a:gd name="T80" fmla="*/ 971 w 4096"/>
                <a:gd name="T81" fmla="*/ 1720 h 3452"/>
                <a:gd name="T82" fmla="*/ 631 w 4096"/>
                <a:gd name="T83" fmla="*/ 1720 h 3452"/>
                <a:gd name="T84" fmla="*/ 334 w 4096"/>
                <a:gd name="T85" fmla="*/ 1720 h 3452"/>
                <a:gd name="T86" fmla="*/ 334 w 4096"/>
                <a:gd name="T87" fmla="*/ 332 h 3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096" h="3452">
                  <a:moveTo>
                    <a:pt x="887" y="2054"/>
                  </a:moveTo>
                  <a:lnTo>
                    <a:pt x="1042" y="3452"/>
                  </a:lnTo>
                  <a:lnTo>
                    <a:pt x="3054" y="3452"/>
                  </a:lnTo>
                  <a:lnTo>
                    <a:pt x="3209" y="2054"/>
                  </a:lnTo>
                  <a:lnTo>
                    <a:pt x="3526" y="2054"/>
                  </a:lnTo>
                  <a:lnTo>
                    <a:pt x="4096" y="2054"/>
                  </a:lnTo>
                  <a:lnTo>
                    <a:pt x="4096" y="0"/>
                  </a:lnTo>
                  <a:lnTo>
                    <a:pt x="2958" y="0"/>
                  </a:lnTo>
                  <a:lnTo>
                    <a:pt x="2958" y="165"/>
                  </a:lnTo>
                  <a:lnTo>
                    <a:pt x="2958" y="791"/>
                  </a:lnTo>
                  <a:lnTo>
                    <a:pt x="2616" y="791"/>
                  </a:lnTo>
                  <a:lnTo>
                    <a:pt x="2616" y="0"/>
                  </a:lnTo>
                  <a:lnTo>
                    <a:pt x="1480" y="0"/>
                  </a:lnTo>
                  <a:lnTo>
                    <a:pt x="1480" y="791"/>
                  </a:lnTo>
                  <a:lnTo>
                    <a:pt x="1138" y="791"/>
                  </a:lnTo>
                  <a:lnTo>
                    <a:pt x="1138" y="0"/>
                  </a:lnTo>
                  <a:lnTo>
                    <a:pt x="0" y="0"/>
                  </a:lnTo>
                  <a:lnTo>
                    <a:pt x="0" y="2054"/>
                  </a:lnTo>
                  <a:lnTo>
                    <a:pt x="631" y="2054"/>
                  </a:lnTo>
                  <a:lnTo>
                    <a:pt x="887" y="2054"/>
                  </a:lnTo>
                  <a:close/>
                  <a:moveTo>
                    <a:pt x="334" y="332"/>
                  </a:moveTo>
                  <a:lnTo>
                    <a:pt x="804" y="332"/>
                  </a:lnTo>
                  <a:lnTo>
                    <a:pt x="804" y="1123"/>
                  </a:lnTo>
                  <a:lnTo>
                    <a:pt x="1036" y="1123"/>
                  </a:lnTo>
                  <a:lnTo>
                    <a:pt x="1812" y="1123"/>
                  </a:lnTo>
                  <a:lnTo>
                    <a:pt x="1812" y="332"/>
                  </a:lnTo>
                  <a:lnTo>
                    <a:pt x="2284" y="332"/>
                  </a:lnTo>
                  <a:lnTo>
                    <a:pt x="2284" y="1123"/>
                  </a:lnTo>
                  <a:lnTo>
                    <a:pt x="2513" y="1123"/>
                  </a:lnTo>
                  <a:lnTo>
                    <a:pt x="3060" y="1123"/>
                  </a:lnTo>
                  <a:lnTo>
                    <a:pt x="3292" y="1123"/>
                  </a:lnTo>
                  <a:lnTo>
                    <a:pt x="3292" y="332"/>
                  </a:lnTo>
                  <a:lnTo>
                    <a:pt x="3762" y="332"/>
                  </a:lnTo>
                  <a:lnTo>
                    <a:pt x="3762" y="1720"/>
                  </a:lnTo>
                  <a:lnTo>
                    <a:pt x="3526" y="1720"/>
                  </a:lnTo>
                  <a:lnTo>
                    <a:pt x="3125" y="1720"/>
                  </a:lnTo>
                  <a:lnTo>
                    <a:pt x="2910" y="1720"/>
                  </a:lnTo>
                  <a:lnTo>
                    <a:pt x="2754" y="3120"/>
                  </a:lnTo>
                  <a:lnTo>
                    <a:pt x="1342" y="3120"/>
                  </a:lnTo>
                  <a:lnTo>
                    <a:pt x="1184" y="1720"/>
                  </a:lnTo>
                  <a:lnTo>
                    <a:pt x="971" y="1720"/>
                  </a:lnTo>
                  <a:lnTo>
                    <a:pt x="631" y="1720"/>
                  </a:lnTo>
                  <a:lnTo>
                    <a:pt x="334" y="1720"/>
                  </a:lnTo>
                  <a:lnTo>
                    <a:pt x="334" y="3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4" name="Freeform 7"/>
            <p:cNvSpPr>
              <a:spLocks/>
            </p:cNvSpPr>
            <p:nvPr userDrawn="1"/>
          </p:nvSpPr>
          <p:spPr bwMode="black">
            <a:xfrm>
              <a:off x="4463854" y="5526827"/>
              <a:ext cx="467796" cy="474721"/>
            </a:xfrm>
            <a:custGeom>
              <a:avLst/>
              <a:gdLst>
                <a:gd name="T0" fmla="*/ 372 w 743"/>
                <a:gd name="T1" fmla="*/ 349 h 754"/>
                <a:gd name="T2" fmla="*/ 368 w 743"/>
                <a:gd name="T3" fmla="*/ 349 h 754"/>
                <a:gd name="T4" fmla="*/ 199 w 743"/>
                <a:gd name="T5" fmla="*/ 0 h 754"/>
                <a:gd name="T6" fmla="*/ 0 w 743"/>
                <a:gd name="T7" fmla="*/ 0 h 754"/>
                <a:gd name="T8" fmla="*/ 276 w 743"/>
                <a:gd name="T9" fmla="*/ 522 h 754"/>
                <a:gd name="T10" fmla="*/ 276 w 743"/>
                <a:gd name="T11" fmla="*/ 754 h 754"/>
                <a:gd name="T12" fmla="*/ 464 w 743"/>
                <a:gd name="T13" fmla="*/ 754 h 754"/>
                <a:gd name="T14" fmla="*/ 464 w 743"/>
                <a:gd name="T15" fmla="*/ 522 h 754"/>
                <a:gd name="T16" fmla="*/ 743 w 743"/>
                <a:gd name="T17" fmla="*/ 0 h 754"/>
                <a:gd name="T18" fmla="*/ 541 w 743"/>
                <a:gd name="T19" fmla="*/ 0 h 754"/>
                <a:gd name="T20" fmla="*/ 372 w 743"/>
                <a:gd name="T21" fmla="*/ 34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3" h="754">
                  <a:moveTo>
                    <a:pt x="372" y="349"/>
                  </a:moveTo>
                  <a:lnTo>
                    <a:pt x="368" y="349"/>
                  </a:lnTo>
                  <a:lnTo>
                    <a:pt x="199" y="0"/>
                  </a:lnTo>
                  <a:lnTo>
                    <a:pt x="0" y="0"/>
                  </a:lnTo>
                  <a:lnTo>
                    <a:pt x="276" y="522"/>
                  </a:lnTo>
                  <a:lnTo>
                    <a:pt x="276" y="754"/>
                  </a:lnTo>
                  <a:lnTo>
                    <a:pt x="464" y="754"/>
                  </a:lnTo>
                  <a:lnTo>
                    <a:pt x="464" y="522"/>
                  </a:lnTo>
                  <a:lnTo>
                    <a:pt x="743" y="0"/>
                  </a:lnTo>
                  <a:lnTo>
                    <a:pt x="541" y="0"/>
                  </a:lnTo>
                  <a:lnTo>
                    <a:pt x="372" y="3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5" name="Freeform 8"/>
            <p:cNvSpPr>
              <a:spLocks/>
            </p:cNvSpPr>
            <p:nvPr userDrawn="1"/>
          </p:nvSpPr>
          <p:spPr bwMode="black">
            <a:xfrm>
              <a:off x="4962500" y="5526827"/>
              <a:ext cx="308506" cy="474721"/>
            </a:xfrm>
            <a:custGeom>
              <a:avLst/>
              <a:gdLst>
                <a:gd name="T0" fmla="*/ 179 w 490"/>
                <a:gd name="T1" fmla="*/ 0 h 754"/>
                <a:gd name="T2" fmla="*/ 0 w 490"/>
                <a:gd name="T3" fmla="*/ 0 h 754"/>
                <a:gd name="T4" fmla="*/ 0 w 490"/>
                <a:gd name="T5" fmla="*/ 754 h 754"/>
                <a:gd name="T6" fmla="*/ 490 w 490"/>
                <a:gd name="T7" fmla="*/ 754 h 754"/>
                <a:gd name="T8" fmla="*/ 490 w 490"/>
                <a:gd name="T9" fmla="*/ 595 h 754"/>
                <a:gd name="T10" fmla="*/ 179 w 490"/>
                <a:gd name="T11" fmla="*/ 595 h 754"/>
                <a:gd name="T12" fmla="*/ 179 w 490"/>
                <a:gd name="T13" fmla="*/ 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4">
                  <a:moveTo>
                    <a:pt x="179" y="0"/>
                  </a:moveTo>
                  <a:lnTo>
                    <a:pt x="0" y="0"/>
                  </a:lnTo>
                  <a:lnTo>
                    <a:pt x="0" y="754"/>
                  </a:lnTo>
                  <a:lnTo>
                    <a:pt x="490" y="754"/>
                  </a:lnTo>
                  <a:lnTo>
                    <a:pt x="490" y="595"/>
                  </a:lnTo>
                  <a:lnTo>
                    <a:pt x="179" y="595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6" name="Rectangle 9"/>
            <p:cNvSpPr>
              <a:spLocks noChangeArrowheads="1"/>
            </p:cNvSpPr>
            <p:nvPr userDrawn="1"/>
          </p:nvSpPr>
          <p:spPr bwMode="black">
            <a:xfrm>
              <a:off x="5326411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7" name="Freeform 10"/>
            <p:cNvSpPr>
              <a:spLocks noEditPoints="1"/>
            </p:cNvSpPr>
            <p:nvPr userDrawn="1"/>
          </p:nvSpPr>
          <p:spPr bwMode="black">
            <a:xfrm>
              <a:off x="5506478" y="5526827"/>
              <a:ext cx="363911" cy="474721"/>
            </a:xfrm>
            <a:custGeom>
              <a:avLst/>
              <a:gdLst>
                <a:gd name="T0" fmla="*/ 139 w 578"/>
                <a:gd name="T1" fmla="*/ 0 h 754"/>
                <a:gd name="T2" fmla="*/ 0 w 578"/>
                <a:gd name="T3" fmla="*/ 138 h 754"/>
                <a:gd name="T4" fmla="*/ 0 w 578"/>
                <a:gd name="T5" fmla="*/ 616 h 754"/>
                <a:gd name="T6" fmla="*/ 139 w 578"/>
                <a:gd name="T7" fmla="*/ 754 h 754"/>
                <a:gd name="T8" fmla="*/ 440 w 578"/>
                <a:gd name="T9" fmla="*/ 754 h 754"/>
                <a:gd name="T10" fmla="*/ 578 w 578"/>
                <a:gd name="T11" fmla="*/ 616 h 754"/>
                <a:gd name="T12" fmla="*/ 578 w 578"/>
                <a:gd name="T13" fmla="*/ 138 h 754"/>
                <a:gd name="T14" fmla="*/ 440 w 578"/>
                <a:gd name="T15" fmla="*/ 0 h 754"/>
                <a:gd name="T16" fmla="*/ 139 w 578"/>
                <a:gd name="T17" fmla="*/ 0 h 754"/>
                <a:gd name="T18" fmla="*/ 400 w 578"/>
                <a:gd name="T19" fmla="*/ 560 h 754"/>
                <a:gd name="T20" fmla="*/ 367 w 578"/>
                <a:gd name="T21" fmla="*/ 595 h 754"/>
                <a:gd name="T22" fmla="*/ 212 w 578"/>
                <a:gd name="T23" fmla="*/ 595 h 754"/>
                <a:gd name="T24" fmla="*/ 179 w 578"/>
                <a:gd name="T25" fmla="*/ 560 h 754"/>
                <a:gd name="T26" fmla="*/ 179 w 578"/>
                <a:gd name="T27" fmla="*/ 194 h 754"/>
                <a:gd name="T28" fmla="*/ 212 w 578"/>
                <a:gd name="T29" fmla="*/ 159 h 754"/>
                <a:gd name="T30" fmla="*/ 367 w 578"/>
                <a:gd name="T31" fmla="*/ 159 h 754"/>
                <a:gd name="T32" fmla="*/ 400 w 578"/>
                <a:gd name="T33" fmla="*/ 194 h 754"/>
                <a:gd name="T34" fmla="*/ 400 w 578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4">
                  <a:moveTo>
                    <a:pt x="139" y="0"/>
                  </a:move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8" y="616"/>
                  </a:lnTo>
                  <a:lnTo>
                    <a:pt x="578" y="138"/>
                  </a:lnTo>
                  <a:lnTo>
                    <a:pt x="440" y="0"/>
                  </a:lnTo>
                  <a:lnTo>
                    <a:pt x="139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2" y="595"/>
                  </a:lnTo>
                  <a:lnTo>
                    <a:pt x="179" y="560"/>
                  </a:lnTo>
                  <a:lnTo>
                    <a:pt x="179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8" name="Freeform 11"/>
            <p:cNvSpPr>
              <a:spLocks noEditPoints="1"/>
            </p:cNvSpPr>
            <p:nvPr userDrawn="1"/>
          </p:nvSpPr>
          <p:spPr bwMode="black">
            <a:xfrm>
              <a:off x="5939645" y="5526827"/>
              <a:ext cx="363911" cy="474721"/>
            </a:xfrm>
            <a:custGeom>
              <a:avLst/>
              <a:gdLst>
                <a:gd name="T0" fmla="*/ 0 w 578"/>
                <a:gd name="T1" fmla="*/ 0 h 754"/>
                <a:gd name="T2" fmla="*/ 0 w 578"/>
                <a:gd name="T3" fmla="*/ 754 h 754"/>
                <a:gd name="T4" fmla="*/ 178 w 578"/>
                <a:gd name="T5" fmla="*/ 754 h 754"/>
                <a:gd name="T6" fmla="*/ 178 w 578"/>
                <a:gd name="T7" fmla="*/ 535 h 754"/>
                <a:gd name="T8" fmla="*/ 439 w 578"/>
                <a:gd name="T9" fmla="*/ 535 h 754"/>
                <a:gd name="T10" fmla="*/ 578 w 578"/>
                <a:gd name="T11" fmla="*/ 397 h 754"/>
                <a:gd name="T12" fmla="*/ 578 w 578"/>
                <a:gd name="T13" fmla="*/ 138 h 754"/>
                <a:gd name="T14" fmla="*/ 439 w 578"/>
                <a:gd name="T15" fmla="*/ 0 h 754"/>
                <a:gd name="T16" fmla="*/ 0 w 578"/>
                <a:gd name="T17" fmla="*/ 0 h 754"/>
                <a:gd name="T18" fmla="*/ 399 w 578"/>
                <a:gd name="T19" fmla="*/ 343 h 754"/>
                <a:gd name="T20" fmla="*/ 368 w 578"/>
                <a:gd name="T21" fmla="*/ 376 h 754"/>
                <a:gd name="T22" fmla="*/ 178 w 578"/>
                <a:gd name="T23" fmla="*/ 376 h 754"/>
                <a:gd name="T24" fmla="*/ 178 w 578"/>
                <a:gd name="T25" fmla="*/ 159 h 754"/>
                <a:gd name="T26" fmla="*/ 366 w 578"/>
                <a:gd name="T27" fmla="*/ 159 h 754"/>
                <a:gd name="T28" fmla="*/ 399 w 578"/>
                <a:gd name="T29" fmla="*/ 194 h 754"/>
                <a:gd name="T30" fmla="*/ 399 w 578"/>
                <a:gd name="T31" fmla="*/ 343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78" h="754">
                  <a:moveTo>
                    <a:pt x="0" y="0"/>
                  </a:moveTo>
                  <a:lnTo>
                    <a:pt x="0" y="754"/>
                  </a:lnTo>
                  <a:lnTo>
                    <a:pt x="178" y="754"/>
                  </a:lnTo>
                  <a:lnTo>
                    <a:pt x="178" y="535"/>
                  </a:lnTo>
                  <a:lnTo>
                    <a:pt x="439" y="535"/>
                  </a:lnTo>
                  <a:lnTo>
                    <a:pt x="578" y="397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0" y="0"/>
                  </a:lnTo>
                  <a:close/>
                  <a:moveTo>
                    <a:pt x="399" y="343"/>
                  </a:moveTo>
                  <a:lnTo>
                    <a:pt x="368" y="376"/>
                  </a:lnTo>
                  <a:lnTo>
                    <a:pt x="178" y="376"/>
                  </a:lnTo>
                  <a:lnTo>
                    <a:pt x="178" y="159"/>
                  </a:lnTo>
                  <a:lnTo>
                    <a:pt x="366" y="159"/>
                  </a:lnTo>
                  <a:lnTo>
                    <a:pt x="399" y="194"/>
                  </a:lnTo>
                  <a:lnTo>
                    <a:pt x="399" y="34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9" name="Rectangle 12"/>
            <p:cNvSpPr>
              <a:spLocks noChangeArrowheads="1"/>
            </p:cNvSpPr>
            <p:nvPr userDrawn="1"/>
          </p:nvSpPr>
          <p:spPr bwMode="black">
            <a:xfrm>
              <a:off x="6365887" y="5526827"/>
              <a:ext cx="111440" cy="4747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0" name="Freeform 13"/>
            <p:cNvSpPr>
              <a:spLocks/>
            </p:cNvSpPr>
            <p:nvPr userDrawn="1"/>
          </p:nvSpPr>
          <p:spPr bwMode="black">
            <a:xfrm>
              <a:off x="6536510" y="5526827"/>
              <a:ext cx="358874" cy="474721"/>
            </a:xfrm>
            <a:custGeom>
              <a:avLst/>
              <a:gdLst>
                <a:gd name="T0" fmla="*/ 192 w 570"/>
                <a:gd name="T1" fmla="*/ 265 h 754"/>
                <a:gd name="T2" fmla="*/ 192 w 570"/>
                <a:gd name="T3" fmla="*/ 194 h 754"/>
                <a:gd name="T4" fmla="*/ 227 w 570"/>
                <a:gd name="T5" fmla="*/ 159 h 754"/>
                <a:gd name="T6" fmla="*/ 555 w 570"/>
                <a:gd name="T7" fmla="*/ 159 h 754"/>
                <a:gd name="T8" fmla="*/ 555 w 570"/>
                <a:gd name="T9" fmla="*/ 0 h 754"/>
                <a:gd name="T10" fmla="*/ 154 w 570"/>
                <a:gd name="T11" fmla="*/ 0 h 754"/>
                <a:gd name="T12" fmla="*/ 15 w 570"/>
                <a:gd name="T13" fmla="*/ 138 h 754"/>
                <a:gd name="T14" fmla="*/ 15 w 570"/>
                <a:gd name="T15" fmla="*/ 315 h 754"/>
                <a:gd name="T16" fmla="*/ 94 w 570"/>
                <a:gd name="T17" fmla="*/ 409 h 754"/>
                <a:gd name="T18" fmla="*/ 392 w 570"/>
                <a:gd name="T19" fmla="*/ 489 h 754"/>
                <a:gd name="T20" fmla="*/ 392 w 570"/>
                <a:gd name="T21" fmla="*/ 560 h 754"/>
                <a:gd name="T22" fmla="*/ 359 w 570"/>
                <a:gd name="T23" fmla="*/ 595 h 754"/>
                <a:gd name="T24" fmla="*/ 0 w 570"/>
                <a:gd name="T25" fmla="*/ 595 h 754"/>
                <a:gd name="T26" fmla="*/ 0 w 570"/>
                <a:gd name="T27" fmla="*/ 754 h 754"/>
                <a:gd name="T28" fmla="*/ 432 w 570"/>
                <a:gd name="T29" fmla="*/ 754 h 754"/>
                <a:gd name="T30" fmla="*/ 570 w 570"/>
                <a:gd name="T31" fmla="*/ 616 h 754"/>
                <a:gd name="T32" fmla="*/ 570 w 570"/>
                <a:gd name="T33" fmla="*/ 439 h 754"/>
                <a:gd name="T34" fmla="*/ 492 w 570"/>
                <a:gd name="T35" fmla="*/ 345 h 754"/>
                <a:gd name="T36" fmla="*/ 192 w 570"/>
                <a:gd name="T37" fmla="*/ 265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70" h="754">
                  <a:moveTo>
                    <a:pt x="192" y="265"/>
                  </a:moveTo>
                  <a:lnTo>
                    <a:pt x="192" y="194"/>
                  </a:lnTo>
                  <a:lnTo>
                    <a:pt x="227" y="159"/>
                  </a:lnTo>
                  <a:lnTo>
                    <a:pt x="555" y="159"/>
                  </a:lnTo>
                  <a:lnTo>
                    <a:pt x="555" y="0"/>
                  </a:lnTo>
                  <a:lnTo>
                    <a:pt x="154" y="0"/>
                  </a:lnTo>
                  <a:lnTo>
                    <a:pt x="15" y="138"/>
                  </a:lnTo>
                  <a:lnTo>
                    <a:pt x="15" y="315"/>
                  </a:lnTo>
                  <a:lnTo>
                    <a:pt x="94" y="409"/>
                  </a:lnTo>
                  <a:lnTo>
                    <a:pt x="392" y="489"/>
                  </a:lnTo>
                  <a:lnTo>
                    <a:pt x="392" y="560"/>
                  </a:lnTo>
                  <a:lnTo>
                    <a:pt x="359" y="595"/>
                  </a:lnTo>
                  <a:lnTo>
                    <a:pt x="0" y="595"/>
                  </a:lnTo>
                  <a:lnTo>
                    <a:pt x="0" y="754"/>
                  </a:lnTo>
                  <a:lnTo>
                    <a:pt x="432" y="754"/>
                  </a:lnTo>
                  <a:lnTo>
                    <a:pt x="570" y="616"/>
                  </a:lnTo>
                  <a:lnTo>
                    <a:pt x="570" y="439"/>
                  </a:lnTo>
                  <a:lnTo>
                    <a:pt x="492" y="345"/>
                  </a:lnTo>
                  <a:lnTo>
                    <a:pt x="192" y="2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1" name="Freeform 14"/>
            <p:cNvSpPr>
              <a:spLocks/>
            </p:cNvSpPr>
            <p:nvPr userDrawn="1"/>
          </p:nvSpPr>
          <p:spPr bwMode="black">
            <a:xfrm>
              <a:off x="6925605" y="5526827"/>
              <a:ext cx="378392" cy="474721"/>
            </a:xfrm>
            <a:custGeom>
              <a:avLst/>
              <a:gdLst>
                <a:gd name="T0" fmla="*/ 0 w 601"/>
                <a:gd name="T1" fmla="*/ 159 h 754"/>
                <a:gd name="T2" fmla="*/ 211 w 601"/>
                <a:gd name="T3" fmla="*/ 159 h 754"/>
                <a:gd name="T4" fmla="*/ 211 w 601"/>
                <a:gd name="T5" fmla="*/ 754 h 754"/>
                <a:gd name="T6" fmla="*/ 390 w 601"/>
                <a:gd name="T7" fmla="*/ 754 h 754"/>
                <a:gd name="T8" fmla="*/ 390 w 601"/>
                <a:gd name="T9" fmla="*/ 159 h 754"/>
                <a:gd name="T10" fmla="*/ 601 w 601"/>
                <a:gd name="T11" fmla="*/ 159 h 754"/>
                <a:gd name="T12" fmla="*/ 601 w 601"/>
                <a:gd name="T13" fmla="*/ 0 h 754"/>
                <a:gd name="T14" fmla="*/ 0 w 601"/>
                <a:gd name="T15" fmla="*/ 0 h 754"/>
                <a:gd name="T16" fmla="*/ 0 w 601"/>
                <a:gd name="T17" fmla="*/ 159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01" h="754">
                  <a:moveTo>
                    <a:pt x="0" y="159"/>
                  </a:moveTo>
                  <a:lnTo>
                    <a:pt x="211" y="159"/>
                  </a:lnTo>
                  <a:lnTo>
                    <a:pt x="211" y="754"/>
                  </a:lnTo>
                  <a:lnTo>
                    <a:pt x="390" y="754"/>
                  </a:lnTo>
                  <a:lnTo>
                    <a:pt x="390" y="159"/>
                  </a:lnTo>
                  <a:lnTo>
                    <a:pt x="601" y="159"/>
                  </a:lnTo>
                  <a:lnTo>
                    <a:pt x="601" y="0"/>
                  </a:lnTo>
                  <a:lnTo>
                    <a:pt x="0" y="0"/>
                  </a:lnTo>
                  <a:lnTo>
                    <a:pt x="0" y="1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2" name="Freeform 15"/>
            <p:cNvSpPr>
              <a:spLocks noEditPoints="1"/>
            </p:cNvSpPr>
            <p:nvPr userDrawn="1"/>
          </p:nvSpPr>
          <p:spPr bwMode="black">
            <a:xfrm>
              <a:off x="7344921" y="5526827"/>
              <a:ext cx="362652" cy="474721"/>
            </a:xfrm>
            <a:custGeom>
              <a:avLst/>
              <a:gdLst>
                <a:gd name="T0" fmla="*/ 440 w 576"/>
                <a:gd name="T1" fmla="*/ 0 h 754"/>
                <a:gd name="T2" fmla="*/ 139 w 576"/>
                <a:gd name="T3" fmla="*/ 0 h 754"/>
                <a:gd name="T4" fmla="*/ 0 w 576"/>
                <a:gd name="T5" fmla="*/ 138 h 754"/>
                <a:gd name="T6" fmla="*/ 0 w 576"/>
                <a:gd name="T7" fmla="*/ 616 h 754"/>
                <a:gd name="T8" fmla="*/ 139 w 576"/>
                <a:gd name="T9" fmla="*/ 754 h 754"/>
                <a:gd name="T10" fmla="*/ 440 w 576"/>
                <a:gd name="T11" fmla="*/ 754 h 754"/>
                <a:gd name="T12" fmla="*/ 576 w 576"/>
                <a:gd name="T13" fmla="*/ 616 h 754"/>
                <a:gd name="T14" fmla="*/ 576 w 576"/>
                <a:gd name="T15" fmla="*/ 138 h 754"/>
                <a:gd name="T16" fmla="*/ 440 w 576"/>
                <a:gd name="T17" fmla="*/ 0 h 754"/>
                <a:gd name="T18" fmla="*/ 400 w 576"/>
                <a:gd name="T19" fmla="*/ 560 h 754"/>
                <a:gd name="T20" fmla="*/ 367 w 576"/>
                <a:gd name="T21" fmla="*/ 595 h 754"/>
                <a:gd name="T22" fmla="*/ 210 w 576"/>
                <a:gd name="T23" fmla="*/ 595 h 754"/>
                <a:gd name="T24" fmla="*/ 177 w 576"/>
                <a:gd name="T25" fmla="*/ 560 h 754"/>
                <a:gd name="T26" fmla="*/ 177 w 576"/>
                <a:gd name="T27" fmla="*/ 194 h 754"/>
                <a:gd name="T28" fmla="*/ 212 w 576"/>
                <a:gd name="T29" fmla="*/ 159 h 754"/>
                <a:gd name="T30" fmla="*/ 367 w 576"/>
                <a:gd name="T31" fmla="*/ 159 h 754"/>
                <a:gd name="T32" fmla="*/ 400 w 576"/>
                <a:gd name="T33" fmla="*/ 194 h 754"/>
                <a:gd name="T34" fmla="*/ 400 w 576"/>
                <a:gd name="T35" fmla="*/ 560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6" h="754">
                  <a:moveTo>
                    <a:pt x="440" y="0"/>
                  </a:moveTo>
                  <a:lnTo>
                    <a:pt x="139" y="0"/>
                  </a:lnTo>
                  <a:lnTo>
                    <a:pt x="0" y="138"/>
                  </a:lnTo>
                  <a:lnTo>
                    <a:pt x="0" y="616"/>
                  </a:lnTo>
                  <a:lnTo>
                    <a:pt x="139" y="754"/>
                  </a:lnTo>
                  <a:lnTo>
                    <a:pt x="440" y="754"/>
                  </a:lnTo>
                  <a:lnTo>
                    <a:pt x="576" y="616"/>
                  </a:lnTo>
                  <a:lnTo>
                    <a:pt x="576" y="138"/>
                  </a:lnTo>
                  <a:lnTo>
                    <a:pt x="440" y="0"/>
                  </a:lnTo>
                  <a:close/>
                  <a:moveTo>
                    <a:pt x="400" y="560"/>
                  </a:moveTo>
                  <a:lnTo>
                    <a:pt x="367" y="595"/>
                  </a:lnTo>
                  <a:lnTo>
                    <a:pt x="210" y="595"/>
                  </a:lnTo>
                  <a:lnTo>
                    <a:pt x="177" y="560"/>
                  </a:lnTo>
                  <a:lnTo>
                    <a:pt x="177" y="194"/>
                  </a:lnTo>
                  <a:lnTo>
                    <a:pt x="212" y="159"/>
                  </a:lnTo>
                  <a:lnTo>
                    <a:pt x="367" y="159"/>
                  </a:lnTo>
                  <a:lnTo>
                    <a:pt x="400" y="194"/>
                  </a:lnTo>
                  <a:lnTo>
                    <a:pt x="400" y="56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3" name="Freeform 16"/>
            <p:cNvSpPr>
              <a:spLocks/>
            </p:cNvSpPr>
            <p:nvPr userDrawn="1"/>
          </p:nvSpPr>
          <p:spPr bwMode="black">
            <a:xfrm>
              <a:off x="6700836" y="4919889"/>
              <a:ext cx="404835" cy="474721"/>
            </a:xfrm>
            <a:custGeom>
              <a:avLst/>
              <a:gdLst>
                <a:gd name="T0" fmla="*/ 643 w 643"/>
                <a:gd name="T1" fmla="*/ 754 h 754"/>
                <a:gd name="T2" fmla="*/ 643 w 643"/>
                <a:gd name="T3" fmla="*/ 0 h 754"/>
                <a:gd name="T4" fmla="*/ 465 w 643"/>
                <a:gd name="T5" fmla="*/ 0 h 754"/>
                <a:gd name="T6" fmla="*/ 476 w 643"/>
                <a:gd name="T7" fmla="*/ 476 h 754"/>
                <a:gd name="T8" fmla="*/ 192 w 643"/>
                <a:gd name="T9" fmla="*/ 0 h 754"/>
                <a:gd name="T10" fmla="*/ 0 w 643"/>
                <a:gd name="T11" fmla="*/ 0 h 754"/>
                <a:gd name="T12" fmla="*/ 0 w 643"/>
                <a:gd name="T13" fmla="*/ 754 h 754"/>
                <a:gd name="T14" fmla="*/ 177 w 643"/>
                <a:gd name="T15" fmla="*/ 754 h 754"/>
                <a:gd name="T16" fmla="*/ 165 w 643"/>
                <a:gd name="T17" fmla="*/ 278 h 754"/>
                <a:gd name="T18" fmla="*/ 449 w 643"/>
                <a:gd name="T19" fmla="*/ 754 h 754"/>
                <a:gd name="T20" fmla="*/ 643 w 643"/>
                <a:gd name="T21" fmla="*/ 754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43" h="754">
                  <a:moveTo>
                    <a:pt x="643" y="754"/>
                  </a:moveTo>
                  <a:lnTo>
                    <a:pt x="643" y="0"/>
                  </a:lnTo>
                  <a:lnTo>
                    <a:pt x="465" y="0"/>
                  </a:lnTo>
                  <a:lnTo>
                    <a:pt x="476" y="476"/>
                  </a:lnTo>
                  <a:lnTo>
                    <a:pt x="192" y="0"/>
                  </a:lnTo>
                  <a:lnTo>
                    <a:pt x="0" y="0"/>
                  </a:lnTo>
                  <a:lnTo>
                    <a:pt x="0" y="754"/>
                  </a:lnTo>
                  <a:lnTo>
                    <a:pt x="177" y="754"/>
                  </a:lnTo>
                  <a:lnTo>
                    <a:pt x="165" y="278"/>
                  </a:lnTo>
                  <a:lnTo>
                    <a:pt x="449" y="754"/>
                  </a:lnTo>
                  <a:lnTo>
                    <a:pt x="643" y="75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4" name="Freeform 17"/>
            <p:cNvSpPr>
              <a:spLocks noEditPoints="1"/>
            </p:cNvSpPr>
            <p:nvPr userDrawn="1"/>
          </p:nvSpPr>
          <p:spPr bwMode="black">
            <a:xfrm>
              <a:off x="5065755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138 h 756"/>
                <a:gd name="T6" fmla="*/ 439 w 578"/>
                <a:gd name="T7" fmla="*/ 0 h 756"/>
                <a:gd name="T8" fmla="*/ 138 w 578"/>
                <a:gd name="T9" fmla="*/ 0 h 756"/>
                <a:gd name="T10" fmla="*/ 0 w 578"/>
                <a:gd name="T11" fmla="*/ 138 h 756"/>
                <a:gd name="T12" fmla="*/ 0 w 578"/>
                <a:gd name="T13" fmla="*/ 618 h 756"/>
                <a:gd name="T14" fmla="*/ 138 w 578"/>
                <a:gd name="T15" fmla="*/ 756 h 756"/>
                <a:gd name="T16" fmla="*/ 439 w 578"/>
                <a:gd name="T17" fmla="*/ 756 h 756"/>
                <a:gd name="T18" fmla="*/ 178 w 578"/>
                <a:gd name="T19" fmla="*/ 194 h 756"/>
                <a:gd name="T20" fmla="*/ 211 w 578"/>
                <a:gd name="T21" fmla="*/ 161 h 756"/>
                <a:gd name="T22" fmla="*/ 366 w 578"/>
                <a:gd name="T23" fmla="*/ 161 h 756"/>
                <a:gd name="T24" fmla="*/ 399 w 578"/>
                <a:gd name="T25" fmla="*/ 194 h 756"/>
                <a:gd name="T26" fmla="*/ 399 w 578"/>
                <a:gd name="T27" fmla="*/ 562 h 756"/>
                <a:gd name="T28" fmla="*/ 366 w 578"/>
                <a:gd name="T29" fmla="*/ 595 h 756"/>
                <a:gd name="T30" fmla="*/ 209 w 578"/>
                <a:gd name="T31" fmla="*/ 595 h 756"/>
                <a:gd name="T32" fmla="*/ 178 w 578"/>
                <a:gd name="T33" fmla="*/ 562 h 756"/>
                <a:gd name="T34" fmla="*/ 178 w 578"/>
                <a:gd name="T35" fmla="*/ 194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138"/>
                  </a:lnTo>
                  <a:lnTo>
                    <a:pt x="439" y="0"/>
                  </a:lnTo>
                  <a:lnTo>
                    <a:pt x="138" y="0"/>
                  </a:lnTo>
                  <a:lnTo>
                    <a:pt x="0" y="138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39" y="756"/>
                  </a:lnTo>
                  <a:close/>
                  <a:moveTo>
                    <a:pt x="178" y="194"/>
                  </a:moveTo>
                  <a:lnTo>
                    <a:pt x="211" y="161"/>
                  </a:lnTo>
                  <a:lnTo>
                    <a:pt x="366" y="161"/>
                  </a:lnTo>
                  <a:lnTo>
                    <a:pt x="399" y="194"/>
                  </a:lnTo>
                  <a:lnTo>
                    <a:pt x="399" y="562"/>
                  </a:lnTo>
                  <a:lnTo>
                    <a:pt x="366" y="595"/>
                  </a:lnTo>
                  <a:lnTo>
                    <a:pt x="209" y="595"/>
                  </a:lnTo>
                  <a:lnTo>
                    <a:pt x="178" y="562"/>
                  </a:lnTo>
                  <a:lnTo>
                    <a:pt x="178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5" name="Freeform 18"/>
            <p:cNvSpPr>
              <a:spLocks/>
            </p:cNvSpPr>
            <p:nvPr userDrawn="1"/>
          </p:nvSpPr>
          <p:spPr bwMode="black">
            <a:xfrm>
              <a:off x="5918868" y="4919889"/>
              <a:ext cx="308506" cy="475981"/>
            </a:xfrm>
            <a:custGeom>
              <a:avLst/>
              <a:gdLst>
                <a:gd name="T0" fmla="*/ 490 w 490"/>
                <a:gd name="T1" fmla="*/ 595 h 756"/>
                <a:gd name="T2" fmla="*/ 179 w 490"/>
                <a:gd name="T3" fmla="*/ 595 h 756"/>
                <a:gd name="T4" fmla="*/ 179 w 490"/>
                <a:gd name="T5" fmla="*/ 0 h 756"/>
                <a:gd name="T6" fmla="*/ 0 w 490"/>
                <a:gd name="T7" fmla="*/ 0 h 756"/>
                <a:gd name="T8" fmla="*/ 0 w 490"/>
                <a:gd name="T9" fmla="*/ 756 h 756"/>
                <a:gd name="T10" fmla="*/ 490 w 490"/>
                <a:gd name="T11" fmla="*/ 756 h 756"/>
                <a:gd name="T12" fmla="*/ 490 w 490"/>
                <a:gd name="T13" fmla="*/ 595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0" h="756">
                  <a:moveTo>
                    <a:pt x="490" y="595"/>
                  </a:moveTo>
                  <a:lnTo>
                    <a:pt x="179" y="595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756"/>
                  </a:lnTo>
                  <a:lnTo>
                    <a:pt x="490" y="756"/>
                  </a:lnTo>
                  <a:lnTo>
                    <a:pt x="490" y="59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6" name="Freeform 19"/>
            <p:cNvSpPr>
              <a:spLocks/>
            </p:cNvSpPr>
            <p:nvPr userDrawn="1"/>
          </p:nvSpPr>
          <p:spPr bwMode="black">
            <a:xfrm>
              <a:off x="5487590" y="4919889"/>
              <a:ext cx="363911" cy="475981"/>
            </a:xfrm>
            <a:custGeom>
              <a:avLst/>
              <a:gdLst>
                <a:gd name="T0" fmla="*/ 439 w 578"/>
                <a:gd name="T1" fmla="*/ 756 h 756"/>
                <a:gd name="T2" fmla="*/ 578 w 578"/>
                <a:gd name="T3" fmla="*/ 618 h 756"/>
                <a:gd name="T4" fmla="*/ 578 w 578"/>
                <a:gd name="T5" fmla="*/ 0 h 756"/>
                <a:gd name="T6" fmla="*/ 399 w 578"/>
                <a:gd name="T7" fmla="*/ 0 h 756"/>
                <a:gd name="T8" fmla="*/ 399 w 578"/>
                <a:gd name="T9" fmla="*/ 557 h 756"/>
                <a:gd name="T10" fmla="*/ 366 w 578"/>
                <a:gd name="T11" fmla="*/ 589 h 756"/>
                <a:gd name="T12" fmla="*/ 211 w 578"/>
                <a:gd name="T13" fmla="*/ 589 h 756"/>
                <a:gd name="T14" fmla="*/ 176 w 578"/>
                <a:gd name="T15" fmla="*/ 557 h 756"/>
                <a:gd name="T16" fmla="*/ 176 w 578"/>
                <a:gd name="T17" fmla="*/ 0 h 756"/>
                <a:gd name="T18" fmla="*/ 0 w 578"/>
                <a:gd name="T19" fmla="*/ 0 h 756"/>
                <a:gd name="T20" fmla="*/ 0 w 578"/>
                <a:gd name="T21" fmla="*/ 618 h 756"/>
                <a:gd name="T22" fmla="*/ 136 w 578"/>
                <a:gd name="T23" fmla="*/ 756 h 756"/>
                <a:gd name="T24" fmla="*/ 439 w 578"/>
                <a:gd name="T25" fmla="*/ 756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439" y="756"/>
                  </a:moveTo>
                  <a:lnTo>
                    <a:pt x="578" y="618"/>
                  </a:ln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6" y="589"/>
                  </a:lnTo>
                  <a:lnTo>
                    <a:pt x="211" y="589"/>
                  </a:lnTo>
                  <a:lnTo>
                    <a:pt x="176" y="557"/>
                  </a:lnTo>
                  <a:lnTo>
                    <a:pt x="176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6" y="756"/>
                  </a:lnTo>
                  <a:lnTo>
                    <a:pt x="439" y="7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47" name="Freeform 20"/>
            <p:cNvSpPr>
              <a:spLocks/>
            </p:cNvSpPr>
            <p:nvPr userDrawn="1"/>
          </p:nvSpPr>
          <p:spPr bwMode="black">
            <a:xfrm>
              <a:off x="6267039" y="4919889"/>
              <a:ext cx="363911" cy="475981"/>
            </a:xfrm>
            <a:custGeom>
              <a:avLst/>
              <a:gdLst>
                <a:gd name="T0" fmla="*/ 578 w 578"/>
                <a:gd name="T1" fmla="*/ 618 h 756"/>
                <a:gd name="T2" fmla="*/ 578 w 578"/>
                <a:gd name="T3" fmla="*/ 0 h 756"/>
                <a:gd name="T4" fmla="*/ 399 w 578"/>
                <a:gd name="T5" fmla="*/ 0 h 756"/>
                <a:gd name="T6" fmla="*/ 399 w 578"/>
                <a:gd name="T7" fmla="*/ 557 h 756"/>
                <a:gd name="T8" fmla="*/ 367 w 578"/>
                <a:gd name="T9" fmla="*/ 589 h 756"/>
                <a:gd name="T10" fmla="*/ 211 w 578"/>
                <a:gd name="T11" fmla="*/ 589 h 756"/>
                <a:gd name="T12" fmla="*/ 179 w 578"/>
                <a:gd name="T13" fmla="*/ 557 h 756"/>
                <a:gd name="T14" fmla="*/ 179 w 578"/>
                <a:gd name="T15" fmla="*/ 0 h 756"/>
                <a:gd name="T16" fmla="*/ 0 w 578"/>
                <a:gd name="T17" fmla="*/ 0 h 756"/>
                <a:gd name="T18" fmla="*/ 0 w 578"/>
                <a:gd name="T19" fmla="*/ 618 h 756"/>
                <a:gd name="T20" fmla="*/ 138 w 578"/>
                <a:gd name="T21" fmla="*/ 756 h 756"/>
                <a:gd name="T22" fmla="*/ 440 w 578"/>
                <a:gd name="T23" fmla="*/ 756 h 756"/>
                <a:gd name="T24" fmla="*/ 578 w 578"/>
                <a:gd name="T25" fmla="*/ 618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8" h="756">
                  <a:moveTo>
                    <a:pt x="578" y="618"/>
                  </a:moveTo>
                  <a:lnTo>
                    <a:pt x="578" y="0"/>
                  </a:lnTo>
                  <a:lnTo>
                    <a:pt x="399" y="0"/>
                  </a:lnTo>
                  <a:lnTo>
                    <a:pt x="399" y="557"/>
                  </a:lnTo>
                  <a:lnTo>
                    <a:pt x="367" y="589"/>
                  </a:lnTo>
                  <a:lnTo>
                    <a:pt x="211" y="589"/>
                  </a:lnTo>
                  <a:lnTo>
                    <a:pt x="179" y="557"/>
                  </a:lnTo>
                  <a:lnTo>
                    <a:pt x="179" y="0"/>
                  </a:lnTo>
                  <a:lnTo>
                    <a:pt x="0" y="0"/>
                  </a:lnTo>
                  <a:lnTo>
                    <a:pt x="0" y="618"/>
                  </a:lnTo>
                  <a:lnTo>
                    <a:pt x="138" y="756"/>
                  </a:lnTo>
                  <a:lnTo>
                    <a:pt x="440" y="756"/>
                  </a:lnTo>
                  <a:lnTo>
                    <a:pt x="578" y="6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820468219"/>
      </p:ext>
    </p:extLst>
  </p:cSld>
  <p:clrMapOvr>
    <a:masterClrMapping/>
  </p:clrMapOvr>
  <p:hf hdr="0" ftr="0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7094966"/>
      </p:ext>
    </p:extLst>
  </p:cSld>
  <p:clrMapOvr>
    <a:masterClrMapping/>
  </p:clrMapOvr>
  <p:hf hdr="0" ftr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921" y="1474839"/>
            <a:ext cx="5400000" cy="468116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00EFC1-FDEE-4A14-AB0A-6330D6E75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886" y="1474839"/>
            <a:ext cx="5400000" cy="468116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E9F8-81DE-1B4D-B363-9B7B5AB0CB22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362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87D38-86EC-4575-A9B4-902167F4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5A95AB-3832-4BA6-A522-D36857796F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8921" y="1474839"/>
            <a:ext cx="5400000" cy="468116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200EFC1-FDEE-4A14-AB0A-6330D6E755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2886" y="1474839"/>
            <a:ext cx="5400000" cy="468116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B8D3E9CB-8BB5-4C48-BF28-ADB1D15BB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BE9F8-81DE-1B4D-B363-9B7B5AB0CB22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958BA7B-43D4-4F65-B360-74E52A398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7CA35BBB-8D1A-4B52-B13C-B34C9B127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B368680E-8988-4597-8B37-93B09DF9ABBB}" type="slidenum">
              <a:rPr lang="fi-FI" smtClean="0"/>
              <a:pPr algn="l"/>
              <a:t>‹#›</a:t>
            </a:fld>
            <a:endParaRPr lang="fi-FI" dirty="0"/>
          </a:p>
        </p:txBody>
      </p:sp>
    </p:spTree>
    <p:extLst/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4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image" Target="../media/image4.svg"/><Relationship Id="rId3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40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slideLayout" Target="../slideLayouts/slideLayout39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heme" Target="../theme/theme2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slideLayout" Target="../slideLayouts/slideLayout42.xml"/><Relationship Id="rId28" Type="http://schemas.openxmlformats.org/officeDocument/2006/relationships/image" Target="../media/image2.svg"/><Relationship Id="rId10" Type="http://schemas.openxmlformats.org/officeDocument/2006/relationships/slideLayout" Target="../slideLayouts/slideLayout29.xml"/><Relationship Id="rId19" Type="http://schemas.openxmlformats.org/officeDocument/2006/relationships/slideLayout" Target="../slideLayouts/slideLayout38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slideLayout" Target="../slideLayouts/slideLayout41.xml"/><Relationship Id="rId27" Type="http://schemas.openxmlformats.org/officeDocument/2006/relationships/image" Target="../media/image1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18" Type="http://schemas.openxmlformats.org/officeDocument/2006/relationships/slideLayout" Target="../slideLayouts/slideLayout60.xml"/><Relationship Id="rId26" Type="http://schemas.openxmlformats.org/officeDocument/2006/relationships/slideLayout" Target="../slideLayouts/slideLayout68.xml"/><Relationship Id="rId39" Type="http://schemas.openxmlformats.org/officeDocument/2006/relationships/slideLayout" Target="../slideLayouts/slideLayout81.xml"/><Relationship Id="rId3" Type="http://schemas.openxmlformats.org/officeDocument/2006/relationships/slideLayout" Target="../slideLayouts/slideLayout45.xml"/><Relationship Id="rId21" Type="http://schemas.openxmlformats.org/officeDocument/2006/relationships/slideLayout" Target="../slideLayouts/slideLayout63.xml"/><Relationship Id="rId34" Type="http://schemas.openxmlformats.org/officeDocument/2006/relationships/slideLayout" Target="../slideLayouts/slideLayout76.xml"/><Relationship Id="rId42" Type="http://schemas.openxmlformats.org/officeDocument/2006/relationships/slideLayout" Target="../slideLayouts/slideLayout84.xml"/><Relationship Id="rId47" Type="http://schemas.openxmlformats.org/officeDocument/2006/relationships/slideLayout" Target="../slideLayouts/slideLayout89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17" Type="http://schemas.openxmlformats.org/officeDocument/2006/relationships/slideLayout" Target="../slideLayouts/slideLayout59.xml"/><Relationship Id="rId25" Type="http://schemas.openxmlformats.org/officeDocument/2006/relationships/slideLayout" Target="../slideLayouts/slideLayout67.xml"/><Relationship Id="rId33" Type="http://schemas.openxmlformats.org/officeDocument/2006/relationships/slideLayout" Target="../slideLayouts/slideLayout75.xml"/><Relationship Id="rId38" Type="http://schemas.openxmlformats.org/officeDocument/2006/relationships/slideLayout" Target="../slideLayouts/slideLayout80.xml"/><Relationship Id="rId46" Type="http://schemas.openxmlformats.org/officeDocument/2006/relationships/slideLayout" Target="../slideLayouts/slideLayout88.xml"/><Relationship Id="rId2" Type="http://schemas.openxmlformats.org/officeDocument/2006/relationships/slideLayout" Target="../slideLayouts/slideLayout44.xml"/><Relationship Id="rId16" Type="http://schemas.openxmlformats.org/officeDocument/2006/relationships/slideLayout" Target="../slideLayouts/slideLayout58.xml"/><Relationship Id="rId20" Type="http://schemas.openxmlformats.org/officeDocument/2006/relationships/slideLayout" Target="../slideLayouts/slideLayout62.xml"/><Relationship Id="rId29" Type="http://schemas.openxmlformats.org/officeDocument/2006/relationships/slideLayout" Target="../slideLayouts/slideLayout71.xml"/><Relationship Id="rId41" Type="http://schemas.openxmlformats.org/officeDocument/2006/relationships/slideLayout" Target="../slideLayouts/slideLayout83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24" Type="http://schemas.openxmlformats.org/officeDocument/2006/relationships/slideLayout" Target="../slideLayouts/slideLayout66.xml"/><Relationship Id="rId32" Type="http://schemas.openxmlformats.org/officeDocument/2006/relationships/slideLayout" Target="../slideLayouts/slideLayout74.xml"/><Relationship Id="rId37" Type="http://schemas.openxmlformats.org/officeDocument/2006/relationships/slideLayout" Target="../slideLayouts/slideLayout79.xml"/><Relationship Id="rId40" Type="http://schemas.openxmlformats.org/officeDocument/2006/relationships/slideLayout" Target="../slideLayouts/slideLayout82.xml"/><Relationship Id="rId45" Type="http://schemas.openxmlformats.org/officeDocument/2006/relationships/slideLayout" Target="../slideLayouts/slideLayout87.xml"/><Relationship Id="rId5" Type="http://schemas.openxmlformats.org/officeDocument/2006/relationships/slideLayout" Target="../slideLayouts/slideLayout47.xml"/><Relationship Id="rId15" Type="http://schemas.openxmlformats.org/officeDocument/2006/relationships/slideLayout" Target="../slideLayouts/slideLayout57.xml"/><Relationship Id="rId23" Type="http://schemas.openxmlformats.org/officeDocument/2006/relationships/slideLayout" Target="../slideLayouts/slideLayout65.xml"/><Relationship Id="rId28" Type="http://schemas.openxmlformats.org/officeDocument/2006/relationships/slideLayout" Target="../slideLayouts/slideLayout70.xml"/><Relationship Id="rId36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52.xml"/><Relationship Id="rId19" Type="http://schemas.openxmlformats.org/officeDocument/2006/relationships/slideLayout" Target="../slideLayouts/slideLayout61.xml"/><Relationship Id="rId31" Type="http://schemas.openxmlformats.org/officeDocument/2006/relationships/slideLayout" Target="../slideLayouts/slideLayout73.xml"/><Relationship Id="rId44" Type="http://schemas.openxmlformats.org/officeDocument/2006/relationships/slideLayout" Target="../slideLayouts/slideLayout86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Relationship Id="rId22" Type="http://schemas.openxmlformats.org/officeDocument/2006/relationships/slideLayout" Target="../slideLayouts/slideLayout64.xml"/><Relationship Id="rId27" Type="http://schemas.openxmlformats.org/officeDocument/2006/relationships/slideLayout" Target="../slideLayouts/slideLayout69.xml"/><Relationship Id="rId30" Type="http://schemas.openxmlformats.org/officeDocument/2006/relationships/slideLayout" Target="../slideLayouts/slideLayout72.xml"/><Relationship Id="rId35" Type="http://schemas.openxmlformats.org/officeDocument/2006/relationships/slideLayout" Target="../slideLayouts/slideLayout77.xml"/><Relationship Id="rId43" Type="http://schemas.openxmlformats.org/officeDocument/2006/relationships/slideLayout" Target="../slideLayouts/slideLayout85.xml"/><Relationship Id="rId48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DC94C97-3BB5-4C63-9520-C2D0594C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5" y="359999"/>
            <a:ext cx="8869936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00658D-0732-4424-9B1D-926472572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423" y="1474839"/>
            <a:ext cx="11232000" cy="4681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CE5BFA-7994-42EC-A40B-20F47A1F64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34643" y="6318000"/>
            <a:ext cx="684000" cy="360000"/>
          </a:xfrm>
          <a:prstGeom prst="rect">
            <a:avLst/>
          </a:prstGeom>
        </p:spPr>
        <p:txBody>
          <a:bodyPr vert="horz" lIns="72000" tIns="45720" rIns="91440" bIns="45720" rtlCol="0" anchor="ctr"/>
          <a:lstStyle>
            <a:lvl1pPr algn="r">
              <a:defRPr sz="800" b="1">
                <a:solidFill>
                  <a:srgbClr val="0046AD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873886-7B1E-4D5E-AD68-00BAD6CFD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0150" y="6318000"/>
            <a:ext cx="4356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rgbClr val="0046AD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EC56CA-B2FB-4AB2-8E15-03402A881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000" y="6318000"/>
            <a:ext cx="499088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rgbClr val="0046AD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9936000" y="388247"/>
            <a:ext cx="1736471" cy="360000"/>
          </a:xfrm>
          <a:prstGeom prst="rect">
            <a:avLst/>
          </a:prstGeom>
        </p:spPr>
      </p:pic>
      <p:sp>
        <p:nvSpPr>
          <p:cNvPr id="11" name="copyright">
            <a:extLst>
              <a:ext uri="{FF2B5EF4-FFF2-40B4-BE49-F238E27FC236}">
                <a16:creationId xmlns:a16="http://schemas.microsoft.com/office/drawing/2014/main" id="{CCEABFB7-A774-4B28-9FFA-2D9166E1C624}"/>
              </a:ext>
            </a:extLst>
          </p:cNvPr>
          <p:cNvSpPr txBox="1"/>
          <p:nvPr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tx2"/>
                </a:solidFill>
              </a:rPr>
              <a:t>© Terveystalo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3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1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56" r:id="rId8"/>
    <p:sldLayoutId id="2147483809" r:id="rId9"/>
    <p:sldLayoutId id="2147483810" r:id="rId10"/>
    <p:sldLayoutId id="2147483811" r:id="rId11"/>
    <p:sldLayoutId id="2147483812" r:id="rId12"/>
    <p:sldLayoutId id="2147483851" r:id="rId13"/>
    <p:sldLayoutId id="2147483813" r:id="rId14"/>
    <p:sldLayoutId id="2147483852" r:id="rId15"/>
    <p:sldLayoutId id="2147483848" r:id="rId16"/>
    <p:sldLayoutId id="2147483814" r:id="rId17"/>
    <p:sldLayoutId id="2147483815" r:id="rId18"/>
    <p:sldLayoutId id="2147483816" r:id="rId1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46A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rgbClr val="0046AD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DC94C97-3BB5-4C63-9520-C2D0594CC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424" y="820088"/>
            <a:ext cx="11232000" cy="89054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00658D-0732-4424-9B1D-926472572B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6423" y="1779814"/>
            <a:ext cx="11232000" cy="43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2E8F7832-B49A-4B09-85B4-019437E52C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834643" y="6318000"/>
            <a:ext cx="684000" cy="360000"/>
          </a:xfrm>
          <a:prstGeom prst="rect">
            <a:avLst/>
          </a:prstGeom>
        </p:spPr>
        <p:txBody>
          <a:bodyPr vert="horz" lIns="72000" tIns="45720" rIns="91440" bIns="45720" rtlCol="0" anchor="ctr"/>
          <a:lstStyle>
            <a:lvl1pPr algn="r">
              <a:defRPr sz="800" b="1">
                <a:solidFill>
                  <a:srgbClr val="0046AD"/>
                </a:solidFill>
              </a:defRPr>
            </a:lvl1pPr>
          </a:lstStyle>
          <a:p>
            <a:fld id="{A119E8CB-FAFF-B745-ADBE-60A30839EA1B}" type="datetime1">
              <a:rPr lang="fi-FI" smtClean="0"/>
              <a:t>4.11.2019</a:t>
            </a:fld>
            <a:endParaRPr lang="fi-FI" dirty="0"/>
          </a:p>
        </p:txBody>
      </p:sp>
      <p:sp>
        <p:nvSpPr>
          <p:cNvPr id="10" name="Alatunnisteen paikkamerkki 4">
            <a:extLst>
              <a:ext uri="{FF2B5EF4-FFF2-40B4-BE49-F238E27FC236}">
                <a16:creationId xmlns:a16="http://schemas.microsoft.com/office/drawing/2014/main" id="{F7D42F44-EFAB-4D79-816C-0ADD7B339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0150" y="6318000"/>
            <a:ext cx="4356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rgbClr val="0046AD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5">
            <a:extLst>
              <a:ext uri="{FF2B5EF4-FFF2-40B4-BE49-F238E27FC236}">
                <a16:creationId xmlns:a16="http://schemas.microsoft.com/office/drawing/2014/main" id="{34928CF3-A762-4B3A-894D-0A3D52C555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68000" y="6318000"/>
            <a:ext cx="499088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rgbClr val="0046AD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copyright">
            <a:extLst>
              <a:ext uri="{FF2B5EF4-FFF2-40B4-BE49-F238E27FC236}">
                <a16:creationId xmlns:a16="http://schemas.microsoft.com/office/drawing/2014/main" id="{A33977FB-806B-40C2-85B7-5BB7241FA895}"/>
              </a:ext>
            </a:extLst>
          </p:cNvPr>
          <p:cNvSpPr txBox="1"/>
          <p:nvPr/>
        </p:nvSpPr>
        <p:spPr>
          <a:xfrm>
            <a:off x="1132200" y="6318000"/>
            <a:ext cx="684000" cy="360000"/>
          </a:xfrm>
          <a:prstGeom prst="rect">
            <a:avLst/>
          </a:prstGeom>
          <a:noFill/>
        </p:spPr>
        <p:txBody>
          <a:bodyPr wrap="none" lIns="0" rIns="0" rtlCol="0" anchor="ctr">
            <a:noAutofit/>
          </a:bodyPr>
          <a:lstStyle/>
          <a:p>
            <a:pPr algn="l"/>
            <a:r>
              <a:rPr lang="fi-FI" sz="800" b="1" dirty="0">
                <a:solidFill>
                  <a:schemeClr val="tx2"/>
                </a:solidFill>
              </a:rPr>
              <a:t>© Terveystalo</a:t>
            </a: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F6CFA821-1553-4632-BB64-BC5D19308725}"/>
              </a:ext>
            </a:extLst>
          </p:cNvPr>
          <p:cNvPicPr>
            <a:picLocks noChangeAspect="1"/>
          </p:cNvPicPr>
          <p:nvPr/>
        </p:nvPicPr>
        <p:blipFill>
          <a:blip r:embed="rId2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11424821" y="6318000"/>
            <a:ext cx="247650" cy="352901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649E490F-83DF-4F94-9E79-9927C3599DB0}"/>
              </a:ext>
            </a:extLst>
          </p:cNvPr>
          <p:cNvPicPr>
            <a:picLocks noChangeAspect="1"/>
          </p:cNvPicPr>
          <p:nvPr/>
        </p:nvPicPr>
        <p:blipFill>
          <a:blip r:embed="rId27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28"/>
              </a:ext>
            </a:extLst>
          </a:blip>
          <a:stretch>
            <a:fillRect/>
          </a:stretch>
        </p:blipFill>
        <p:spPr>
          <a:xfrm>
            <a:off x="10283294" y="388247"/>
            <a:ext cx="1389177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83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57" r:id="rId8"/>
    <p:sldLayoutId id="2147483832" r:id="rId9"/>
    <p:sldLayoutId id="2147483833" r:id="rId10"/>
    <p:sldLayoutId id="2147483834" r:id="rId11"/>
    <p:sldLayoutId id="2147483835" r:id="rId12"/>
    <p:sldLayoutId id="2147483836" r:id="rId13"/>
    <p:sldLayoutId id="2147483837" r:id="rId14"/>
    <p:sldLayoutId id="2147483838" r:id="rId15"/>
    <p:sldLayoutId id="2147483839" r:id="rId16"/>
    <p:sldLayoutId id="2147483840" r:id="rId17"/>
    <p:sldLayoutId id="2147483841" r:id="rId18"/>
    <p:sldLayoutId id="2147483842" r:id="rId19"/>
    <p:sldLayoutId id="2147483843" r:id="rId20"/>
    <p:sldLayoutId id="2147483844" r:id="rId21"/>
    <p:sldLayoutId id="2147483853" r:id="rId22"/>
    <p:sldLayoutId id="2147483854" r:id="rId2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46AD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rgbClr val="0046AD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–"/>
        <a:defRPr sz="1600" kern="1200">
          <a:solidFill>
            <a:srgbClr val="0046AD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rgbClr val="0046AD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–"/>
        <a:defRPr sz="1400" kern="1200">
          <a:solidFill>
            <a:srgbClr val="0046AD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rgbClr val="0046AD"/>
          </a:solidFill>
          <a:latin typeface="+mn-lt"/>
          <a:ea typeface="+mn-ea"/>
          <a:cs typeface="+mn-cs"/>
        </a:defRPr>
      </a:lvl5pPr>
      <a:lvl6pPr marL="198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–"/>
        <a:defRPr sz="1200" kern="1200">
          <a:solidFill>
            <a:srgbClr val="0046AD"/>
          </a:solidFill>
          <a:latin typeface="+mn-lt"/>
          <a:ea typeface="+mn-ea"/>
          <a:cs typeface="+mn-cs"/>
        </a:defRPr>
      </a:lvl6pPr>
      <a:lvl7pPr marL="234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00" kern="1200">
          <a:solidFill>
            <a:srgbClr val="0046AD"/>
          </a:solidFill>
          <a:latin typeface="+mn-lt"/>
          <a:ea typeface="+mn-ea"/>
          <a:cs typeface="+mn-cs"/>
        </a:defRPr>
      </a:lvl7pPr>
      <a:lvl8pPr marL="270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–"/>
        <a:defRPr sz="1200" kern="1200">
          <a:solidFill>
            <a:srgbClr val="0046AD"/>
          </a:solidFill>
          <a:latin typeface="+mn-lt"/>
          <a:ea typeface="+mn-ea"/>
          <a:cs typeface="+mn-cs"/>
        </a:defRPr>
      </a:lvl8pPr>
      <a:lvl9pPr marL="3060000" indent="-1800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00" kern="1200">
          <a:solidFill>
            <a:srgbClr val="0046AD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1451151" y="578840"/>
            <a:ext cx="4536900" cy="3565321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095999" y="579600"/>
            <a:ext cx="5751513" cy="5736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1566863" y="6436800"/>
            <a:ext cx="661027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B2BA5ADD-B3C5-1649-9B74-72AAFA8F450B}" type="datetime1">
              <a:rPr lang="fi-FI" smtClean="0"/>
              <a:t>4.11.2019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239861" y="6436800"/>
            <a:ext cx="4618765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341313" y="6436800"/>
            <a:ext cx="388529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00">
                <a:solidFill>
                  <a:srgbClr val="01AEEF"/>
                </a:solidFill>
              </a:defRPr>
            </a:lvl1pPr>
          </a:lstStyle>
          <a:p>
            <a:fld id="{9DC2F6E7-99A5-49FA-877F-5391B0999258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6" name="Tekstiruutu 25"/>
          <p:cNvSpPr txBox="1"/>
          <p:nvPr/>
        </p:nvSpPr>
        <p:spPr>
          <a:xfrm>
            <a:off x="9707213" y="6436800"/>
            <a:ext cx="2140299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600" b="1" dirty="0">
                <a:solidFill>
                  <a:schemeClr val="bg1"/>
                </a:solidFill>
              </a:rPr>
              <a:t>Oulun yliopisto</a:t>
            </a:r>
          </a:p>
        </p:txBody>
      </p:sp>
    </p:spTree>
    <p:extLst>
      <p:ext uri="{BB962C8B-B14F-4D97-AF65-F5344CB8AC3E}">
        <p14:creationId xmlns:p14="http://schemas.microsoft.com/office/powerpoint/2010/main" val="182737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  <p:sldLayoutId id="2147483870" r:id="rId12"/>
    <p:sldLayoutId id="2147483871" r:id="rId13"/>
    <p:sldLayoutId id="2147483872" r:id="rId14"/>
    <p:sldLayoutId id="2147483873" r:id="rId15"/>
    <p:sldLayoutId id="2147483874" r:id="rId16"/>
    <p:sldLayoutId id="2147483875" r:id="rId17"/>
    <p:sldLayoutId id="2147483876" r:id="rId18"/>
    <p:sldLayoutId id="2147483877" r:id="rId19"/>
    <p:sldLayoutId id="2147483878" r:id="rId20"/>
    <p:sldLayoutId id="2147483879" r:id="rId21"/>
    <p:sldLayoutId id="2147483880" r:id="rId22"/>
    <p:sldLayoutId id="2147483881" r:id="rId23"/>
    <p:sldLayoutId id="2147483882" r:id="rId24"/>
    <p:sldLayoutId id="2147483883" r:id="rId25"/>
    <p:sldLayoutId id="2147483884" r:id="rId26"/>
    <p:sldLayoutId id="2147483885" r:id="rId27"/>
    <p:sldLayoutId id="2147483886" r:id="rId28"/>
    <p:sldLayoutId id="2147483887" r:id="rId29"/>
    <p:sldLayoutId id="2147483888" r:id="rId30"/>
    <p:sldLayoutId id="2147483889" r:id="rId31"/>
    <p:sldLayoutId id="2147483890" r:id="rId32"/>
    <p:sldLayoutId id="2147483891" r:id="rId33"/>
    <p:sldLayoutId id="2147483892" r:id="rId34"/>
    <p:sldLayoutId id="2147483893" r:id="rId35"/>
    <p:sldLayoutId id="2147483894" r:id="rId36"/>
    <p:sldLayoutId id="2147483895" r:id="rId37"/>
    <p:sldLayoutId id="2147483896" r:id="rId38"/>
    <p:sldLayoutId id="2147483897" r:id="rId39"/>
    <p:sldLayoutId id="2147483898" r:id="rId40"/>
    <p:sldLayoutId id="2147483899" r:id="rId41"/>
    <p:sldLayoutId id="2147483900" r:id="rId42"/>
    <p:sldLayoutId id="2147483901" r:id="rId43"/>
    <p:sldLayoutId id="2147483902" r:id="rId44"/>
    <p:sldLayoutId id="2147483903" r:id="rId45"/>
    <p:sldLayoutId id="2147483904" r:id="rId46"/>
    <p:sldLayoutId id="2147483905" r:id="rId4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Verdana" panose="020B0604030504040204" pitchFamily="34" charset="0"/>
        <a:buChar char="‒"/>
        <a:defRPr sz="205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Verdana" panose="020B0604030504040204" pitchFamily="34" charset="0"/>
        <a:buChar char="-"/>
        <a:defRPr sz="1600" b="0" kern="1200">
          <a:solidFill>
            <a:schemeClr val="tx2"/>
          </a:solidFill>
          <a:latin typeface="+mn-lt"/>
          <a:ea typeface="+mn-ea"/>
          <a:cs typeface="+mn-cs"/>
        </a:defRPr>
      </a:lvl2pPr>
      <a:lvl3pPr marL="720725" indent="-360363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3pPr>
      <a:lvl4pPr marL="1073150" indent="-352425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4pPr>
      <a:lvl5pPr marL="1435100" indent="-361950" algn="l" defTabSz="914400" rtl="0" eaLnBrk="1" latinLnBrk="0" hangingPunct="1">
        <a:lnSpc>
          <a:spcPct val="110000"/>
        </a:lnSpc>
        <a:spcBef>
          <a:spcPts val="0"/>
        </a:spcBef>
        <a:buFont typeface="Verdana" panose="020B0604030504040204" pitchFamily="34" charset="0"/>
        <a:buChar char="-"/>
        <a:defRPr sz="1400" b="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982">
          <p15:clr>
            <a:srgbClr val="F26B43"/>
          </p15:clr>
        </p15:guide>
        <p15:guide id="4" pos="855">
          <p15:clr>
            <a:srgbClr val="F26B43"/>
          </p15:clr>
        </p15:guide>
        <p15:guide id="5" pos="209">
          <p15:clr>
            <a:srgbClr val="F26B43"/>
          </p15:clr>
        </p15:guide>
        <p15:guide id="6" pos="3779">
          <p15:clr>
            <a:srgbClr val="F26B43"/>
          </p15:clr>
        </p15:guide>
        <p15:guide id="7" pos="3912">
          <p15:clr>
            <a:srgbClr val="F26B43"/>
          </p15:clr>
        </p15:guide>
        <p15:guide id="8" pos="746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6220" y="604598"/>
            <a:ext cx="4841831" cy="3565321"/>
          </a:xfrm>
        </p:spPr>
        <p:txBody>
          <a:bodyPr>
            <a:normAutofit fontScale="90000"/>
          </a:bodyPr>
          <a:lstStyle/>
          <a:p>
            <a:r>
              <a:rPr lang="fi-FI" dirty="0"/>
              <a:t>Henkilöstön influenssa-</a:t>
            </a:r>
            <a:br>
              <a:rPr lang="fi-FI" dirty="0"/>
            </a:br>
            <a:r>
              <a:rPr lang="fi-FI" dirty="0"/>
              <a:t>rokotukset</a:t>
            </a:r>
            <a:br>
              <a:rPr lang="fi-FI" dirty="0"/>
            </a:br>
            <a:r>
              <a:rPr lang="fi-FI" dirty="0" smtClean="0"/>
              <a:t>2019-2020</a:t>
            </a:r>
            <a:br>
              <a:rPr lang="fi-FI" dirty="0" smtClean="0"/>
            </a:br>
            <a:r>
              <a:rPr lang="fi-FI" sz="2700" b="0" dirty="0"/>
              <a:t>Influenssarokote on 4-valenttinen </a:t>
            </a:r>
            <a:r>
              <a:rPr lang="fi-FI" sz="2700" b="0" dirty="0" err="1"/>
              <a:t>Fluarix</a:t>
            </a:r>
            <a:r>
              <a:rPr lang="fi-FI" sz="2700" b="0" dirty="0"/>
              <a:t> tetra, jossa on kaksi A-viruskantaa ja kaksi B-viruskantaa. </a:t>
            </a:r>
            <a:r>
              <a:rPr lang="fi-FI" b="0" dirty="0"/>
              <a:t/>
            </a:r>
            <a:br>
              <a:rPr lang="fi-FI" b="0" dirty="0"/>
            </a:b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5808372" y="425054"/>
            <a:ext cx="6065949" cy="62277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200" b="0" dirty="0" smtClean="0"/>
              <a:t>Työnantajasi </a:t>
            </a:r>
            <a:r>
              <a:rPr lang="fi-FI" sz="1200" b="0" dirty="0"/>
              <a:t>tarjoaa henkilöstölle influenssarokotuksen seuraavina joukkorokotusajankohtina:</a:t>
            </a:r>
          </a:p>
          <a:p>
            <a:pPr marL="0" indent="0">
              <a:buNone/>
            </a:pPr>
            <a:r>
              <a:rPr lang="fi-FI" sz="1600" dirty="0"/>
              <a:t>5.11.2019 7.30-13:30:</a:t>
            </a:r>
            <a:r>
              <a:rPr lang="fi-FI" sz="1600" b="0" dirty="0"/>
              <a:t> Mehiläinen Linnanmaa (Yliopistokatu 1B, 3. krs.) </a:t>
            </a:r>
          </a:p>
          <a:p>
            <a:pPr marL="0" indent="0">
              <a:buNone/>
            </a:pPr>
            <a:r>
              <a:rPr lang="fi-FI" sz="1600" dirty="0"/>
              <a:t>6.11.2019 klo 12-18: </a:t>
            </a:r>
            <a:r>
              <a:rPr lang="fi-FI" sz="1600" b="0" dirty="0"/>
              <a:t>Kontinkangas (P112, patologian laitos). </a:t>
            </a:r>
          </a:p>
          <a:p>
            <a:pPr marL="0" indent="0">
              <a:buNone/>
            </a:pPr>
            <a:r>
              <a:rPr lang="fi-FI" sz="1600" dirty="0"/>
              <a:t>7.11.2019 klo 12-18:</a:t>
            </a:r>
            <a:r>
              <a:rPr lang="fi-FI" sz="1600" b="0" dirty="0"/>
              <a:t> Mehiläinen Linnanmaa (Yliopistokatu 1B, </a:t>
            </a:r>
          </a:p>
          <a:p>
            <a:pPr marL="0" indent="0">
              <a:buNone/>
            </a:pPr>
            <a:r>
              <a:rPr lang="fi-FI" sz="1600" b="0" dirty="0"/>
              <a:t>3. krs.) </a:t>
            </a:r>
            <a:endParaRPr lang="fi-FI" sz="1600" b="0" dirty="0" smtClean="0"/>
          </a:p>
          <a:p>
            <a:pPr marL="0" indent="0">
              <a:buNone/>
            </a:pPr>
            <a:r>
              <a:rPr lang="fi-FI" sz="1600" i="1" smtClean="0"/>
              <a:t>14.11.2019 </a:t>
            </a:r>
            <a:r>
              <a:rPr lang="fi-FI" sz="1600" i="1" dirty="0" smtClean="0"/>
              <a:t>klo 8-11 </a:t>
            </a:r>
            <a:r>
              <a:rPr lang="fi-FI" sz="1600" b="0" dirty="0"/>
              <a:t>Mehiläinen Linnanmaa (Yliopistokatu 1B, </a:t>
            </a:r>
          </a:p>
          <a:p>
            <a:pPr marL="0" indent="0">
              <a:buNone/>
            </a:pPr>
            <a:r>
              <a:rPr lang="fi-FI" sz="1600" b="0" dirty="0"/>
              <a:t>3. krs.) </a:t>
            </a:r>
            <a:r>
              <a:rPr lang="fi-FI" sz="1600" b="0" i="1" dirty="0" smtClean="0"/>
              <a:t>(lyhyempi lisäaika heille, jotka eivät pääse esim. työmatkojen vuoksi edellisellä viikolla) </a:t>
            </a:r>
          </a:p>
          <a:p>
            <a:pPr marL="0" indent="0">
              <a:buNone/>
            </a:pPr>
            <a:r>
              <a:rPr lang="fi-FI" sz="1600" dirty="0" smtClean="0"/>
              <a:t>Kajaani </a:t>
            </a:r>
            <a:r>
              <a:rPr lang="fi-FI" sz="1600" b="0" dirty="0" smtClean="0"/>
              <a:t>1.11. klo 11-13</a:t>
            </a:r>
          </a:p>
          <a:p>
            <a:pPr marL="0" indent="0">
              <a:buNone/>
            </a:pPr>
            <a:r>
              <a:rPr lang="fi-FI" sz="1600" dirty="0" smtClean="0"/>
              <a:t>Nivala</a:t>
            </a:r>
            <a:r>
              <a:rPr lang="fi-FI" sz="1600" b="0" dirty="0" smtClean="0"/>
              <a:t> (ajankohta auki) </a:t>
            </a:r>
          </a:p>
          <a:p>
            <a:pPr marL="0" indent="0">
              <a:buNone/>
            </a:pPr>
            <a:r>
              <a:rPr lang="fi-FI" sz="1600" dirty="0" err="1" smtClean="0"/>
              <a:t>Oulanka</a:t>
            </a:r>
            <a:r>
              <a:rPr lang="fi-FI" sz="1600" b="0" dirty="0" smtClean="0"/>
              <a:t>, työpaikkaselvityksen yhteydessä (sovitaan) </a:t>
            </a:r>
          </a:p>
          <a:p>
            <a:pPr marL="0" indent="0">
              <a:buNone/>
            </a:pPr>
            <a:r>
              <a:rPr lang="fi-FI" sz="1600" dirty="0" smtClean="0"/>
              <a:t>Sodankylä</a:t>
            </a:r>
            <a:r>
              <a:rPr lang="fi-FI" sz="1600" b="0" dirty="0" smtClean="0"/>
              <a:t> (sovitaan erikseen) </a:t>
            </a:r>
            <a:endParaRPr lang="fi-FI" sz="1600" b="0" dirty="0"/>
          </a:p>
          <a:p>
            <a:pPr marL="0" indent="0">
              <a:buNone/>
            </a:pPr>
            <a:r>
              <a:rPr lang="fi-FI" sz="1400" b="0" dirty="0" smtClean="0">
                <a:solidFill>
                  <a:schemeClr val="tx2"/>
                </a:solidFill>
              </a:rPr>
              <a:t>Henkilöt</a:t>
            </a:r>
            <a:r>
              <a:rPr lang="fi-FI" sz="1400" b="0" dirty="0">
                <a:solidFill>
                  <a:schemeClr val="tx2"/>
                </a:solidFill>
              </a:rPr>
              <a:t>, ketkä työtehtävien vuoksi on määritelty influenssarokotusten piiriin (tartuntatautilaki), tulee myös hakeutua rokotukseen joukkorokotusajankohtina, jolloin yliopisto korvaa influenssarokotuksen kustannukset. </a:t>
            </a:r>
          </a:p>
          <a:p>
            <a:pPr marL="0" indent="0">
              <a:buNone/>
            </a:pPr>
            <a:r>
              <a:rPr lang="fi-FI" sz="1400" b="0" dirty="0"/>
              <a:t>Kun haet rokotteen Mehiläisestä joukkorokotusaikojen ulkopuolella, tulee sinun maksaa rokote itse. Rokotteen hinta on 39,80 €, sisältäen rokotteen ja rokottamisen.</a:t>
            </a:r>
          </a:p>
          <a:p>
            <a:pPr marL="0" indent="0">
              <a:buNone/>
            </a:pPr>
            <a:endParaRPr lang="fi-FI" sz="1600" b="0" dirty="0"/>
          </a:p>
          <a:p>
            <a:endParaRPr lang="fi-FI" sz="1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27821-8A85-9E4B-8984-ABF83A98DB91}" type="datetime1">
              <a:rPr lang="fi-FI" smtClean="0"/>
              <a:pPr/>
              <a:t>4.11.2019</a:t>
            </a:fld>
            <a:endParaRPr lang="en-GB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51CA-B008-4E74-A446-25D6E2082358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10" name="Tekstiruutu 9"/>
          <p:cNvSpPr txBox="1"/>
          <p:nvPr/>
        </p:nvSpPr>
        <p:spPr>
          <a:xfrm>
            <a:off x="7675418" y="4641273"/>
            <a:ext cx="1847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endParaRPr lang="fi-FI" sz="22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410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Terveystalo">
      <a:dk1>
        <a:srgbClr val="000000"/>
      </a:dk1>
      <a:lt1>
        <a:srgbClr val="FFFFFF"/>
      </a:lt1>
      <a:dk2>
        <a:srgbClr val="0046AD"/>
      </a:dk2>
      <a:lt2>
        <a:srgbClr val="EDEDED"/>
      </a:lt2>
      <a:accent1>
        <a:srgbClr val="0045AC"/>
      </a:accent1>
      <a:accent2>
        <a:srgbClr val="009FDA"/>
      </a:accent2>
      <a:accent3>
        <a:srgbClr val="E98300"/>
      </a:accent3>
      <a:accent4>
        <a:srgbClr val="E9B818"/>
      </a:accent4>
      <a:accent5>
        <a:srgbClr val="8A8574"/>
      </a:accent5>
      <a:accent6>
        <a:srgbClr val="CECCCC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22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rveystalo PowerPoint-malli_0418" id="{C26DAC19-7900-224E-819A-2CA4483BC009}" vid="{D8455AD3-C2DB-BE48-B0D4-EAD44A34EE97}"/>
    </a:ext>
  </a:extLst>
</a:theme>
</file>

<file path=ppt/theme/theme2.xml><?xml version="1.0" encoding="utf-8"?>
<a:theme xmlns:a="http://schemas.openxmlformats.org/drawingml/2006/main" name="1_Perusesitys">
  <a:themeElements>
    <a:clrScheme name="Terveystalo">
      <a:dk1>
        <a:srgbClr val="000000"/>
      </a:dk1>
      <a:lt1>
        <a:srgbClr val="FFFFFF"/>
      </a:lt1>
      <a:dk2>
        <a:srgbClr val="0046AD"/>
      </a:dk2>
      <a:lt2>
        <a:srgbClr val="EDEDED"/>
      </a:lt2>
      <a:accent1>
        <a:srgbClr val="0045AC"/>
      </a:accent1>
      <a:accent2>
        <a:srgbClr val="009FDA"/>
      </a:accent2>
      <a:accent3>
        <a:srgbClr val="E98300"/>
      </a:accent3>
      <a:accent4>
        <a:srgbClr val="E9B818"/>
      </a:accent4>
      <a:accent5>
        <a:srgbClr val="8A8574"/>
      </a:accent5>
      <a:accent6>
        <a:srgbClr val="CECCCC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solidFill>
            <a:schemeClr val="accent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 algn="l">
          <a:defRPr sz="16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rveystalo PowerPoint-malli_0418" id="{C26DAC19-7900-224E-819A-2CA4483BC009}" vid="{5A6CAAC7-0058-4749-A1D2-A252236349D5}"/>
    </a:ext>
  </a:extLst>
</a:theme>
</file>

<file path=ppt/theme/theme3.xml><?xml version="1.0" encoding="utf-8"?>
<a:theme xmlns:a="http://schemas.openxmlformats.org/drawingml/2006/main" name="Oulun yliopisto">
  <a:themeElements>
    <a:clrScheme name="Oulu">
      <a:dk1>
        <a:sysClr val="windowText" lastClr="000000"/>
      </a:dk1>
      <a:lt1>
        <a:sysClr val="window" lastClr="FFFFFF"/>
      </a:lt1>
      <a:dk2>
        <a:srgbClr val="23408F"/>
      </a:dk2>
      <a:lt2>
        <a:srgbClr val="67686A"/>
      </a:lt2>
      <a:accent1>
        <a:srgbClr val="FF8900"/>
      </a:accent1>
      <a:accent2>
        <a:srgbClr val="FFF200"/>
      </a:accent2>
      <a:accent3>
        <a:srgbClr val="662D91"/>
      </a:accent3>
      <a:accent4>
        <a:srgbClr val="00AEEF"/>
      </a:accent4>
      <a:accent5>
        <a:srgbClr val="23408F"/>
      </a:accent5>
      <a:accent6>
        <a:srgbClr val="4BBC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ulu_presentaatiomalli_v21.potx" id="{F2707A07-5F27-42D7-BEEE-BF565E8307B8}" vid="{EA092EB1-CDFE-4CFB-9D75-BB2288870A9F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c8fedd44-943b-4f0e-a875-3874e0e1dcdb" ContentTypeId="0x01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AE8C41DF6D216747802A263AE8C146F8" ma:contentTypeVersion="6" ma:contentTypeDescription="Luo uusi asiakirja." ma:contentTypeScope="" ma:versionID="366e049f3f54186cc64ba6ac8a3ecbc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4abf2a10b083844fea3f2ad2ecd5cc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96AEAB-4000-4FC4-89DB-9C96CF3D9213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125D067A-F7F3-4EE1-8973-AE5B977760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B855BB-E408-4763-BA89-E31548573DB9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4.xml><?xml version="1.0" encoding="utf-8"?>
<ds:datastoreItem xmlns:ds="http://schemas.openxmlformats.org/officeDocument/2006/customXml" ds:itemID="{01EBAA20-ACE7-4AFA-90F8-2796BD5F69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54</TotalTime>
  <Words>147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Verdana</vt:lpstr>
      <vt:lpstr>Blank</vt:lpstr>
      <vt:lpstr>1_Perusesitys</vt:lpstr>
      <vt:lpstr>Oulun yliopisto</vt:lpstr>
      <vt:lpstr>Henkilöstön influenssa- rokotukset 2019-2020 Influenssarokote on 4-valenttinen Fluarix tetra, jossa on kaksi A-viruskantaa ja kaksi B-viruskantaa.  </vt:lpstr>
    </vt:vector>
  </TitlesOfParts>
  <Company>Suomen Terveystalo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Ota influenssarokotus ajoissa!</dc:title>
  <dc:creator>Säkkinen Taina</dc:creator>
  <cp:lastModifiedBy>Antti Haapalainen</cp:lastModifiedBy>
  <cp:revision>11</cp:revision>
  <dcterms:created xsi:type="dcterms:W3CDTF">2018-09-27T05:53:36Z</dcterms:created>
  <dcterms:modified xsi:type="dcterms:W3CDTF">2019-11-04T09:49:45Z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0x010100AE8C41DF6D216747802A263AE8C146F8</vt:lpwstr>
  </property>
</Properties>
</file>