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Layouts/slideLayout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  <p:sldMasterId id="2147483712" r:id="rId2"/>
    <p:sldMasterId id="2147483724" r:id="rId3"/>
    <p:sldMasterId id="2147483722" r:id="rId4"/>
  </p:sldMasterIdLst>
  <p:notesMasterIdLst>
    <p:notesMasterId r:id="rId15"/>
  </p:notesMasterIdLst>
  <p:handoutMasterIdLst>
    <p:handoutMasterId r:id="rId16"/>
  </p:handout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9144000" cy="6858000" type="screen4x3"/>
  <p:notesSz cx="6794500" cy="9906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ovaskai" initials="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07A"/>
    <a:srgbClr val="FFCC00"/>
    <a:srgbClr val="EBF6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61" autoAdjust="0"/>
    <p:restoredTop sz="94030" autoAdjust="0"/>
  </p:normalViewPr>
  <p:slideViewPr>
    <p:cSldViewPr snapToGrid="0" snapToObjects="1">
      <p:cViewPr varScale="1">
        <p:scale>
          <a:sx n="103" d="100"/>
          <a:sy n="103" d="100"/>
        </p:scale>
        <p:origin x="-438" y="-102"/>
      </p:cViewPr>
      <p:guideLst>
        <p:guide orient="horz" pos="2160"/>
        <p:guide orient="horz" pos="952"/>
        <p:guide orient="horz" pos="4000"/>
        <p:guide orient="horz" pos="3742"/>
        <p:guide orient="horz" pos="178"/>
        <p:guide pos="2880"/>
        <p:guide pos="60"/>
        <p:guide pos="5710"/>
        <p:guide pos="188"/>
        <p:guide pos="559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 showGuides="1">
      <p:cViewPr varScale="1">
        <p:scale>
          <a:sx n="92" d="100"/>
          <a:sy n="92" d="100"/>
        </p:scale>
        <p:origin x="-3642" y="-108"/>
      </p:cViewPr>
      <p:guideLst>
        <p:guide orient="horz" pos="3120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66E5FF-A68E-4B71-882F-D9266163C72D}" type="datetimeFigureOut">
              <a:rPr lang="fi-FI" smtClean="0"/>
              <a:t>4.2.2013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48645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F36F73-ED6E-4F0D-95B4-276E6F8B1C6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1179240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431C1E-E376-469D-8F79-846E1B898269}" type="datetimeFigureOut">
              <a:rPr lang="fi-FI" smtClean="0"/>
              <a:pPr/>
              <a:t>4.2.2013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05350"/>
            <a:ext cx="5435600" cy="4457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431070-EFEC-4A22-B672-597481599C8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9480633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Placeholder 717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907" b="22907"/>
          <a:stretch>
            <a:fillRect/>
          </a:stretch>
        </p:blipFill>
        <p:spPr>
          <a:xfrm>
            <a:off x="95250" y="1509714"/>
            <a:ext cx="8972550" cy="32403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901968"/>
            <a:ext cx="9143999" cy="1143000"/>
          </a:xfrm>
          <a:prstGeom prst="rect">
            <a:avLst/>
          </a:prstGeom>
        </p:spPr>
        <p:txBody>
          <a:bodyPr/>
          <a:lstStyle>
            <a:lvl1pPr>
              <a:defRPr cap="all" baseline="0">
                <a:solidFill>
                  <a:srgbClr val="00407A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65B944F-259C-44B6-806F-CE574CFF8D3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4865512"/>
            <a:ext cx="9144000" cy="800100"/>
          </a:xfrm>
        </p:spPr>
        <p:txBody>
          <a:bodyPr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baseline="0"/>
            </a:lvl1pPr>
          </a:lstStyle>
          <a:p>
            <a:pPr lvl="0"/>
            <a:r>
              <a:rPr lang="en-US" dirty="0" smtClean="0"/>
              <a:t>Click to edit Master text styles</a:t>
            </a:r>
            <a:br>
              <a:rPr lang="en-US" dirty="0" smtClean="0"/>
            </a:br>
            <a:r>
              <a:rPr lang="en-US" dirty="0" err="1" smtClean="0"/>
              <a:t>Lisää</a:t>
            </a:r>
            <a:r>
              <a:rPr lang="en-US" dirty="0" smtClean="0"/>
              <a:t> </a:t>
            </a:r>
            <a:r>
              <a:rPr lang="en-US" dirty="0" err="1" smtClean="0"/>
              <a:t>teksti</a:t>
            </a:r>
            <a:r>
              <a:rPr lang="en-US" dirty="0" smtClean="0"/>
              <a:t> </a:t>
            </a:r>
            <a:r>
              <a:rPr lang="en-US" dirty="0" err="1" smtClean="0"/>
              <a:t>osoittamalla</a:t>
            </a:r>
            <a:endParaRPr lang="en-US" dirty="0" smtClean="0"/>
          </a:p>
        </p:txBody>
      </p:sp>
      <p:sp>
        <p:nvSpPr>
          <p:cNvPr id="15" name="Footer Placeholder 101"/>
          <p:cNvSpPr>
            <a:spLocks noGrp="1"/>
          </p:cNvSpPr>
          <p:nvPr>
            <p:ph type="ftr" sz="quarter" idx="3"/>
          </p:nvPr>
        </p:nvSpPr>
        <p:spPr>
          <a:xfrm>
            <a:off x="302754" y="6343989"/>
            <a:ext cx="7347493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</a:lstStyle>
          <a:p>
            <a:r>
              <a:rPr lang="fi-FI" smtClean="0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16" name="Date Placeholder 8"/>
          <p:cNvSpPr>
            <a:spLocks noGrp="1"/>
          </p:cNvSpPr>
          <p:nvPr>
            <p:ph type="dt" sz="half" idx="15"/>
          </p:nvPr>
        </p:nvSpPr>
        <p:spPr>
          <a:xfrm>
            <a:off x="7788529" y="6343989"/>
            <a:ext cx="1071349" cy="365125"/>
          </a:xfrm>
        </p:spPr>
        <p:txBody>
          <a:bodyPr/>
          <a:lstStyle>
            <a:lvl1pPr algn="r">
              <a:defRPr/>
            </a:lvl1pPr>
          </a:lstStyle>
          <a:p>
            <a:fld id="{C9A23401-E1F6-4ACB-A3F1-261ABE680ED1}" type="datetime1">
              <a:rPr lang="fi-FI" smtClean="0"/>
              <a:pPr/>
              <a:t>4.2.2013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8406468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 bwMode="gray">
          <a:xfrm>
            <a:off x="95250" y="1509714"/>
            <a:ext cx="8972550" cy="324031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fi-FI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901968"/>
            <a:ext cx="9143999" cy="1143000"/>
          </a:xfrm>
          <a:prstGeom prst="rect">
            <a:avLst/>
          </a:prstGeom>
        </p:spPr>
        <p:txBody>
          <a:bodyPr/>
          <a:lstStyle>
            <a:lvl1pPr>
              <a:defRPr cap="all" baseline="0">
                <a:solidFill>
                  <a:srgbClr val="00407A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65B944F-259C-44B6-806F-CE574CFF8D3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0" name="Footer Placeholder 101"/>
          <p:cNvSpPr>
            <a:spLocks noGrp="1"/>
          </p:cNvSpPr>
          <p:nvPr>
            <p:ph type="ftr" sz="quarter" idx="3"/>
          </p:nvPr>
        </p:nvSpPr>
        <p:spPr>
          <a:xfrm>
            <a:off x="302754" y="6343989"/>
            <a:ext cx="7347493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</a:lstStyle>
          <a:p>
            <a:r>
              <a:rPr lang="fi-FI" smtClean="0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4865512"/>
            <a:ext cx="9144000" cy="800100"/>
          </a:xfrm>
        </p:spPr>
        <p:txBody>
          <a:bodyPr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baseline="0"/>
            </a:lvl1pPr>
          </a:lstStyle>
          <a:p>
            <a:pPr lvl="0"/>
            <a:r>
              <a:rPr lang="en-US" dirty="0" smtClean="0"/>
              <a:t>Click to edit Master text styles</a:t>
            </a:r>
            <a:br>
              <a:rPr lang="en-US" dirty="0" smtClean="0"/>
            </a:br>
            <a:r>
              <a:rPr lang="en-US" dirty="0" err="1" smtClean="0"/>
              <a:t>Lisää</a:t>
            </a:r>
            <a:r>
              <a:rPr lang="en-US" dirty="0" smtClean="0"/>
              <a:t> </a:t>
            </a:r>
            <a:r>
              <a:rPr lang="en-US" dirty="0" err="1" smtClean="0"/>
              <a:t>teksti</a:t>
            </a:r>
            <a:r>
              <a:rPr lang="en-US" dirty="0" smtClean="0"/>
              <a:t> </a:t>
            </a:r>
            <a:r>
              <a:rPr lang="en-US" dirty="0" err="1" smtClean="0"/>
              <a:t>osoittamalla</a:t>
            </a:r>
            <a:endParaRPr lang="en-US" dirty="0" smtClean="0"/>
          </a:p>
        </p:txBody>
      </p:sp>
      <p:sp>
        <p:nvSpPr>
          <p:cNvPr id="14" name="Date Placeholder 8"/>
          <p:cNvSpPr>
            <a:spLocks noGrp="1"/>
          </p:cNvSpPr>
          <p:nvPr>
            <p:ph type="dt" sz="half" idx="15"/>
          </p:nvPr>
        </p:nvSpPr>
        <p:spPr>
          <a:xfrm>
            <a:off x="7788529" y="6343989"/>
            <a:ext cx="1071349" cy="365125"/>
          </a:xfrm>
        </p:spPr>
        <p:txBody>
          <a:bodyPr/>
          <a:lstStyle>
            <a:lvl1pPr algn="r">
              <a:defRPr/>
            </a:lvl1pPr>
          </a:lstStyle>
          <a:p>
            <a:fld id="{C9A23401-E1F6-4ACB-A3F1-261ABE680ED1}" type="datetime1">
              <a:rPr lang="fi-FI" smtClean="0"/>
              <a:pPr/>
              <a:t>4.2.2013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597317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717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907" b="22907"/>
          <a:stretch>
            <a:fillRect/>
          </a:stretch>
        </p:blipFill>
        <p:spPr>
          <a:xfrm>
            <a:off x="95250" y="1511300"/>
            <a:ext cx="8972550" cy="3240312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2901968"/>
            <a:ext cx="9143999" cy="1143000"/>
          </a:xfrm>
          <a:prstGeom prst="rect">
            <a:avLst/>
          </a:prstGeom>
        </p:spPr>
        <p:txBody>
          <a:bodyPr/>
          <a:lstStyle>
            <a:lvl1pPr>
              <a:defRPr cap="all" baseline="0">
                <a:solidFill>
                  <a:srgbClr val="00407A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fi-FI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65B944F-259C-44B6-806F-CE574CFF8D3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2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4865512"/>
            <a:ext cx="9144000" cy="800100"/>
          </a:xfrm>
        </p:spPr>
        <p:txBody>
          <a:bodyPr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baseline="0"/>
            </a:lvl1pPr>
          </a:lstStyle>
          <a:p>
            <a:pPr lvl="0"/>
            <a:r>
              <a:rPr lang="en-US" dirty="0" smtClean="0"/>
              <a:t>Click to edit Master text styles</a:t>
            </a:r>
            <a:br>
              <a:rPr lang="en-US" dirty="0" smtClean="0"/>
            </a:br>
            <a:r>
              <a:rPr lang="en-US" dirty="0" err="1" smtClean="0"/>
              <a:t>Lisää</a:t>
            </a:r>
            <a:r>
              <a:rPr lang="en-US" dirty="0" smtClean="0"/>
              <a:t> </a:t>
            </a:r>
            <a:r>
              <a:rPr lang="en-US" dirty="0" err="1" smtClean="0"/>
              <a:t>teksti</a:t>
            </a:r>
            <a:r>
              <a:rPr lang="en-US" dirty="0" smtClean="0"/>
              <a:t> </a:t>
            </a:r>
            <a:r>
              <a:rPr lang="en-US" dirty="0" err="1" smtClean="0"/>
              <a:t>osoittamalla</a:t>
            </a:r>
            <a:endParaRPr lang="en-US" dirty="0" smtClean="0"/>
          </a:p>
        </p:txBody>
      </p:sp>
      <p:sp>
        <p:nvSpPr>
          <p:cNvPr id="13" name="Footer Placeholder 101"/>
          <p:cNvSpPr>
            <a:spLocks noGrp="1"/>
          </p:cNvSpPr>
          <p:nvPr>
            <p:ph type="ftr" sz="quarter" idx="3"/>
          </p:nvPr>
        </p:nvSpPr>
        <p:spPr>
          <a:xfrm>
            <a:off x="302754" y="6343989"/>
            <a:ext cx="7347493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</a:lstStyle>
          <a:p>
            <a:r>
              <a:rPr lang="fi-FI" smtClean="0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14" name="Date Placeholder 8"/>
          <p:cNvSpPr>
            <a:spLocks noGrp="1"/>
          </p:cNvSpPr>
          <p:nvPr>
            <p:ph type="dt" sz="half" idx="16"/>
          </p:nvPr>
        </p:nvSpPr>
        <p:spPr>
          <a:xfrm>
            <a:off x="7788529" y="6343989"/>
            <a:ext cx="1071349" cy="365125"/>
          </a:xfrm>
        </p:spPr>
        <p:txBody>
          <a:bodyPr/>
          <a:lstStyle>
            <a:lvl1pPr algn="r">
              <a:defRPr/>
            </a:lvl1pPr>
          </a:lstStyle>
          <a:p>
            <a:fld id="{C9A23401-E1F6-4ACB-A3F1-261ABE680ED1}" type="datetime1">
              <a:rPr lang="fi-FI" smtClean="0"/>
              <a:pPr/>
              <a:t>4.2.2013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4139371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0"/>
          </p:nvPr>
        </p:nvSpPr>
        <p:spPr bwMode="gray">
          <a:xfrm>
            <a:off x="95250" y="1509714"/>
            <a:ext cx="8972550" cy="324031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endParaRPr lang="fi-FI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2901967"/>
            <a:ext cx="9143999" cy="1143000"/>
          </a:xfrm>
          <a:prstGeom prst="rect">
            <a:avLst/>
          </a:prstGeom>
        </p:spPr>
        <p:txBody>
          <a:bodyPr/>
          <a:lstStyle>
            <a:lvl1pPr>
              <a:defRPr cap="all" baseline="0">
                <a:solidFill>
                  <a:srgbClr val="00407A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fi-FI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65B944F-259C-44B6-806F-CE574CFF8D3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4865512"/>
            <a:ext cx="9144000" cy="800100"/>
          </a:xfrm>
        </p:spPr>
        <p:txBody>
          <a:bodyPr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baseline="0"/>
            </a:lvl1pPr>
          </a:lstStyle>
          <a:p>
            <a:pPr lvl="0"/>
            <a:r>
              <a:rPr lang="en-US" dirty="0" smtClean="0"/>
              <a:t>Click to edit Master text styles</a:t>
            </a:r>
            <a:br>
              <a:rPr lang="en-US" dirty="0" smtClean="0"/>
            </a:br>
            <a:r>
              <a:rPr lang="en-US" dirty="0" err="1" smtClean="0"/>
              <a:t>Lisää</a:t>
            </a:r>
            <a:r>
              <a:rPr lang="en-US" dirty="0" smtClean="0"/>
              <a:t> </a:t>
            </a:r>
            <a:r>
              <a:rPr lang="en-US" dirty="0" err="1" smtClean="0"/>
              <a:t>teksti</a:t>
            </a:r>
            <a:r>
              <a:rPr lang="en-US" dirty="0" smtClean="0"/>
              <a:t> </a:t>
            </a:r>
            <a:r>
              <a:rPr lang="en-US" dirty="0" err="1" smtClean="0"/>
              <a:t>osoittamalla</a:t>
            </a:r>
            <a:endParaRPr lang="en-US" dirty="0" smtClean="0"/>
          </a:p>
        </p:txBody>
      </p:sp>
      <p:sp>
        <p:nvSpPr>
          <p:cNvPr id="14" name="Footer Placeholder 101"/>
          <p:cNvSpPr>
            <a:spLocks noGrp="1"/>
          </p:cNvSpPr>
          <p:nvPr>
            <p:ph type="ftr" sz="quarter" idx="3"/>
          </p:nvPr>
        </p:nvSpPr>
        <p:spPr>
          <a:xfrm>
            <a:off x="302754" y="6343989"/>
            <a:ext cx="7347493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</a:lstStyle>
          <a:p>
            <a:r>
              <a:rPr lang="fi-FI" smtClean="0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15" name="Date Placeholder 8"/>
          <p:cNvSpPr>
            <a:spLocks noGrp="1"/>
          </p:cNvSpPr>
          <p:nvPr>
            <p:ph type="dt" sz="half" idx="16"/>
          </p:nvPr>
        </p:nvSpPr>
        <p:spPr>
          <a:xfrm>
            <a:off x="7788529" y="6343989"/>
            <a:ext cx="1071349" cy="365125"/>
          </a:xfrm>
        </p:spPr>
        <p:txBody>
          <a:bodyPr/>
          <a:lstStyle>
            <a:lvl1pPr algn="r">
              <a:defRPr/>
            </a:lvl1pPr>
          </a:lstStyle>
          <a:p>
            <a:fld id="{C9A23401-E1F6-4ACB-A3F1-261ABE680ED1}" type="datetime1">
              <a:rPr lang="fi-FI" smtClean="0"/>
              <a:pPr/>
              <a:t>4.2.2013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1953020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69535-C7E3-43A5-A649-48117E2CF2E2}" type="datetime1">
              <a:rPr lang="fi-FI" smtClean="0"/>
              <a:t>4.2.2013</a:t>
            </a:fld>
            <a:endParaRPr lang="fi-FI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B944F-259C-44B6-806F-CE574CFF8D3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6" name="Title Placeholder 4"/>
          <p:cNvSpPr>
            <a:spLocks noGrp="1"/>
          </p:cNvSpPr>
          <p:nvPr>
            <p:ph type="title" hasCustomPrompt="1"/>
          </p:nvPr>
        </p:nvSpPr>
        <p:spPr>
          <a:xfrm>
            <a:off x="298449" y="282575"/>
            <a:ext cx="858353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30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r>
              <a:rPr lang="en-US" dirty="0" err="1" smtClean="0"/>
              <a:t>lisää</a:t>
            </a:r>
            <a:r>
              <a:rPr lang="en-US" dirty="0" smtClean="0"/>
              <a:t> </a:t>
            </a:r>
            <a:r>
              <a:rPr lang="en-US" dirty="0" err="1" smtClean="0"/>
              <a:t>otsikko</a:t>
            </a:r>
            <a:r>
              <a:rPr lang="en-US" dirty="0" smtClean="0"/>
              <a:t> </a:t>
            </a:r>
            <a:r>
              <a:rPr lang="en-US" dirty="0" err="1" smtClean="0"/>
              <a:t>osoittamalla</a:t>
            </a:r>
            <a:r>
              <a:rPr lang="en-US" dirty="0" smtClean="0"/>
              <a:t>              </a:t>
            </a:r>
            <a:endParaRPr lang="fi-FI" dirty="0"/>
          </a:p>
        </p:txBody>
      </p:sp>
      <p:sp>
        <p:nvSpPr>
          <p:cNvPr id="23" name="Content Placeholder 22"/>
          <p:cNvSpPr>
            <a:spLocks noGrp="1"/>
          </p:cNvSpPr>
          <p:nvPr>
            <p:ph sz="quarter" idx="13"/>
          </p:nvPr>
        </p:nvSpPr>
        <p:spPr>
          <a:xfrm>
            <a:off x="298449" y="1511300"/>
            <a:ext cx="8589964" cy="4318000"/>
          </a:xfrm>
        </p:spPr>
        <p:txBody>
          <a:bodyPr/>
          <a:lstStyle>
            <a:lvl1pPr indent="-180000">
              <a:defRPr/>
            </a:lvl1pPr>
            <a:lvl2pPr indent="-180000">
              <a:defRPr/>
            </a:lvl2pPr>
            <a:lvl3pPr indent="-180000">
              <a:defRPr/>
            </a:lvl3pPr>
            <a:lvl4pPr indent="-180000">
              <a:defRPr/>
            </a:lvl4pPr>
            <a:lvl5pPr indent="-180000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2406647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23401-E1F6-4ACB-A3F1-261ABE680ED1}" type="datetime1">
              <a:rPr lang="fi-FI" smtClean="0"/>
              <a:t>4.2.2013</a:t>
            </a:fld>
            <a:endParaRPr lang="fi-FI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B944F-259C-44B6-806F-CE574CFF8D3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6" name="Title Placeholder 4"/>
          <p:cNvSpPr>
            <a:spLocks noGrp="1"/>
          </p:cNvSpPr>
          <p:nvPr>
            <p:ph type="title" hasCustomPrompt="1"/>
          </p:nvPr>
        </p:nvSpPr>
        <p:spPr>
          <a:xfrm>
            <a:off x="298449" y="282575"/>
            <a:ext cx="858353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30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r>
              <a:rPr lang="en-US" dirty="0" err="1" smtClean="0"/>
              <a:t>lisää</a:t>
            </a:r>
            <a:r>
              <a:rPr lang="en-US" dirty="0" smtClean="0"/>
              <a:t> </a:t>
            </a:r>
            <a:r>
              <a:rPr lang="en-US" dirty="0" err="1" smtClean="0"/>
              <a:t>otsikko</a:t>
            </a:r>
            <a:r>
              <a:rPr lang="en-US" dirty="0" smtClean="0"/>
              <a:t> </a:t>
            </a:r>
            <a:r>
              <a:rPr lang="en-US" dirty="0" err="1" smtClean="0"/>
              <a:t>osoittamalla</a:t>
            </a:r>
            <a:r>
              <a:rPr lang="en-US" dirty="0" smtClean="0"/>
              <a:t>              </a:t>
            </a:r>
            <a:endParaRPr lang="fi-FI" dirty="0"/>
          </a:p>
        </p:txBody>
      </p:sp>
      <p:sp>
        <p:nvSpPr>
          <p:cNvPr id="23" name="Content Placeholder 22"/>
          <p:cNvSpPr>
            <a:spLocks noGrp="1"/>
          </p:cNvSpPr>
          <p:nvPr>
            <p:ph sz="quarter" idx="13"/>
          </p:nvPr>
        </p:nvSpPr>
        <p:spPr>
          <a:xfrm>
            <a:off x="298449" y="1511300"/>
            <a:ext cx="8589964" cy="431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2737306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5711 w 5769"/>
              <a:gd name="T1" fmla="*/ 58 h 4327"/>
              <a:gd name="T2" fmla="*/ 5711 w 5769"/>
              <a:gd name="T3" fmla="*/ 4269 h 4327"/>
              <a:gd name="T4" fmla="*/ 58 w 5769"/>
              <a:gd name="T5" fmla="*/ 4269 h 4327"/>
              <a:gd name="T6" fmla="*/ 58 w 5769"/>
              <a:gd name="T7" fmla="*/ 58 h 4327"/>
              <a:gd name="T8" fmla="*/ 5711 w 5769"/>
              <a:gd name="T9" fmla="*/ 58 h 4327"/>
              <a:gd name="T10" fmla="*/ 5769 w 5769"/>
              <a:gd name="T11" fmla="*/ 0 h 4327"/>
              <a:gd name="T12" fmla="*/ 0 w 5769"/>
              <a:gd name="T13" fmla="*/ 0 h 4327"/>
              <a:gd name="T14" fmla="*/ 0 w 5769"/>
              <a:gd name="T15" fmla="*/ 4327 h 4327"/>
              <a:gd name="T16" fmla="*/ 5769 w 5769"/>
              <a:gd name="T17" fmla="*/ 4327 h 4327"/>
              <a:gd name="T18" fmla="*/ 5769 w 5769"/>
              <a:gd name="T19" fmla="*/ 0 h 4327"/>
              <a:gd name="T20" fmla="*/ 5769 w 5769"/>
              <a:gd name="T21" fmla="*/ 0 h 43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 w="0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80" name="Rectangle 48"/>
          <p:cNvSpPr>
            <a:spLocks noChangeArrowheads="1"/>
          </p:cNvSpPr>
          <p:nvPr/>
        </p:nvSpPr>
        <p:spPr bwMode="auto">
          <a:xfrm>
            <a:off x="-295274" y="86518"/>
            <a:ext cx="8975724" cy="668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82" name="Rectangle 50"/>
          <p:cNvSpPr>
            <a:spLocks noChangeArrowheads="1"/>
          </p:cNvSpPr>
          <p:nvPr/>
        </p:nvSpPr>
        <p:spPr bwMode="ltGray">
          <a:xfrm>
            <a:off x="8978900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83" name="Rectangle 51"/>
          <p:cNvSpPr>
            <a:spLocks noChangeArrowheads="1"/>
          </p:cNvSpPr>
          <p:nvPr/>
        </p:nvSpPr>
        <p:spPr bwMode="ltGray">
          <a:xfrm>
            <a:off x="8885238" y="1419225"/>
            <a:ext cx="93663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84" name="Rectangle 52"/>
          <p:cNvSpPr>
            <a:spLocks noChangeArrowheads="1"/>
          </p:cNvSpPr>
          <p:nvPr/>
        </p:nvSpPr>
        <p:spPr bwMode="ltGray">
          <a:xfrm>
            <a:off x="8701088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85" name="Rectangle 53"/>
          <p:cNvSpPr>
            <a:spLocks noChangeArrowheads="1"/>
          </p:cNvSpPr>
          <p:nvPr/>
        </p:nvSpPr>
        <p:spPr bwMode="ltGray">
          <a:xfrm>
            <a:off x="8423275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86" name="Rectangle 54"/>
          <p:cNvSpPr>
            <a:spLocks noChangeArrowheads="1"/>
          </p:cNvSpPr>
          <p:nvPr/>
        </p:nvSpPr>
        <p:spPr bwMode="ltGray">
          <a:xfrm>
            <a:off x="8329613" y="1419225"/>
            <a:ext cx="93663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87" name="Rectangle 55"/>
          <p:cNvSpPr>
            <a:spLocks noChangeArrowheads="1"/>
          </p:cNvSpPr>
          <p:nvPr/>
        </p:nvSpPr>
        <p:spPr bwMode="ltGray">
          <a:xfrm>
            <a:off x="8235950" y="1419225"/>
            <a:ext cx="93663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88" name="Rectangle 56"/>
          <p:cNvSpPr>
            <a:spLocks noChangeArrowheads="1"/>
          </p:cNvSpPr>
          <p:nvPr/>
        </p:nvSpPr>
        <p:spPr bwMode="ltGray">
          <a:xfrm>
            <a:off x="8145463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89" name="Rectangle 57"/>
          <p:cNvSpPr>
            <a:spLocks noChangeArrowheads="1"/>
          </p:cNvSpPr>
          <p:nvPr/>
        </p:nvSpPr>
        <p:spPr bwMode="ltGray">
          <a:xfrm>
            <a:off x="7961313" y="1419225"/>
            <a:ext cx="92075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90" name="Rectangle 58"/>
          <p:cNvSpPr>
            <a:spLocks noChangeArrowheads="1"/>
          </p:cNvSpPr>
          <p:nvPr/>
        </p:nvSpPr>
        <p:spPr bwMode="ltGray">
          <a:xfrm>
            <a:off x="7867650" y="1419225"/>
            <a:ext cx="93663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91" name="Rectangle 59"/>
          <p:cNvSpPr>
            <a:spLocks noChangeArrowheads="1"/>
          </p:cNvSpPr>
          <p:nvPr/>
        </p:nvSpPr>
        <p:spPr bwMode="ltGray">
          <a:xfrm>
            <a:off x="7775575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92" name="Rectangle 60"/>
          <p:cNvSpPr>
            <a:spLocks noChangeArrowheads="1"/>
          </p:cNvSpPr>
          <p:nvPr/>
        </p:nvSpPr>
        <p:spPr bwMode="ltGray">
          <a:xfrm>
            <a:off x="7591425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93" name="Rectangle 61"/>
          <p:cNvSpPr>
            <a:spLocks noChangeArrowheads="1"/>
          </p:cNvSpPr>
          <p:nvPr/>
        </p:nvSpPr>
        <p:spPr bwMode="ltGray">
          <a:xfrm>
            <a:off x="7499350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94" name="Rectangle 62"/>
          <p:cNvSpPr>
            <a:spLocks noChangeArrowheads="1"/>
          </p:cNvSpPr>
          <p:nvPr/>
        </p:nvSpPr>
        <p:spPr bwMode="ltGray">
          <a:xfrm>
            <a:off x="7405688" y="1419225"/>
            <a:ext cx="93663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95" name="Rectangle 63"/>
          <p:cNvSpPr>
            <a:spLocks noChangeArrowheads="1"/>
          </p:cNvSpPr>
          <p:nvPr/>
        </p:nvSpPr>
        <p:spPr bwMode="ltGray">
          <a:xfrm>
            <a:off x="7219950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96" name="Rectangle 64"/>
          <p:cNvSpPr>
            <a:spLocks noChangeArrowheads="1"/>
          </p:cNvSpPr>
          <p:nvPr/>
        </p:nvSpPr>
        <p:spPr bwMode="ltGray">
          <a:xfrm>
            <a:off x="7126288" y="1419225"/>
            <a:ext cx="93663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97" name="Rectangle 65"/>
          <p:cNvSpPr>
            <a:spLocks noChangeArrowheads="1"/>
          </p:cNvSpPr>
          <p:nvPr/>
        </p:nvSpPr>
        <p:spPr bwMode="ltGray">
          <a:xfrm>
            <a:off x="7035800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98" name="Rectangle 66"/>
          <p:cNvSpPr>
            <a:spLocks noChangeArrowheads="1"/>
          </p:cNvSpPr>
          <p:nvPr/>
        </p:nvSpPr>
        <p:spPr bwMode="ltGray">
          <a:xfrm>
            <a:off x="6850063" y="1419225"/>
            <a:ext cx="93663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103" name="Slide Number Placeholder 102"/>
          <p:cNvSpPr>
            <a:spLocks noGrp="1"/>
          </p:cNvSpPr>
          <p:nvPr>
            <p:ph type="sldNum" sz="quarter" idx="4"/>
          </p:nvPr>
        </p:nvSpPr>
        <p:spPr>
          <a:xfrm>
            <a:off x="8183849" y="282575"/>
            <a:ext cx="698500" cy="3651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1000">
                <a:solidFill>
                  <a:schemeClr val="bg2"/>
                </a:solidFill>
                <a:latin typeface="Trebuchet MS" pitchFamily="34" charset="0"/>
              </a:defRPr>
            </a:lvl1pPr>
          </a:lstStyle>
          <a:p>
            <a:fld id="{D65B944F-259C-44B6-806F-CE574CFF8D35}" type="slidenum">
              <a:rPr lang="fi-FI" smtClean="0"/>
              <a:pPr/>
              <a:t>‹#›</a:t>
            </a:fld>
            <a:endParaRPr lang="fi-FI" dirty="0"/>
          </a:p>
        </p:txBody>
      </p:sp>
      <p:grpSp>
        <p:nvGrpSpPr>
          <p:cNvPr id="3" name="Group 2"/>
          <p:cNvGrpSpPr/>
          <p:nvPr/>
        </p:nvGrpSpPr>
        <p:grpSpPr bwMode="gray">
          <a:xfrm>
            <a:off x="3692160" y="382588"/>
            <a:ext cx="1772379" cy="771001"/>
            <a:chOff x="3692160" y="382588"/>
            <a:chExt cx="1772379" cy="771001"/>
          </a:xfrm>
        </p:grpSpPr>
        <p:sp>
          <p:nvSpPr>
            <p:cNvPr id="143" name="Rectangle 171"/>
            <p:cNvSpPr>
              <a:spLocks noChangeArrowheads="1"/>
            </p:cNvSpPr>
            <p:nvPr/>
          </p:nvSpPr>
          <p:spPr bwMode="gray">
            <a:xfrm>
              <a:off x="4378595" y="382588"/>
              <a:ext cx="399508" cy="38649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44" name="Freeform 172"/>
            <p:cNvSpPr>
              <a:spLocks noEditPoints="1"/>
            </p:cNvSpPr>
            <p:nvPr/>
          </p:nvSpPr>
          <p:spPr bwMode="gray">
            <a:xfrm>
              <a:off x="4378595" y="382588"/>
              <a:ext cx="399508" cy="386497"/>
            </a:xfrm>
            <a:custGeom>
              <a:avLst/>
              <a:gdLst/>
              <a:ahLst/>
              <a:cxnLst>
                <a:cxn ang="0">
                  <a:pos x="285" y="388"/>
                </a:cxn>
                <a:cxn ang="0">
                  <a:pos x="297" y="324"/>
                </a:cxn>
                <a:cxn ang="0">
                  <a:pos x="378" y="347"/>
                </a:cxn>
                <a:cxn ang="0">
                  <a:pos x="351" y="388"/>
                </a:cxn>
                <a:cxn ang="0">
                  <a:pos x="401" y="0"/>
                </a:cxn>
                <a:cxn ang="0">
                  <a:pos x="387" y="143"/>
                </a:cxn>
                <a:cxn ang="0">
                  <a:pos x="394" y="64"/>
                </a:cxn>
                <a:cxn ang="0">
                  <a:pos x="338" y="0"/>
                </a:cxn>
                <a:cxn ang="0">
                  <a:pos x="333" y="83"/>
                </a:cxn>
                <a:cxn ang="0">
                  <a:pos x="401" y="152"/>
                </a:cxn>
                <a:cxn ang="0">
                  <a:pos x="369" y="388"/>
                </a:cxn>
                <a:cxn ang="0">
                  <a:pos x="399" y="353"/>
                </a:cxn>
                <a:cxn ang="0">
                  <a:pos x="276" y="319"/>
                </a:cxn>
                <a:cxn ang="0">
                  <a:pos x="254" y="388"/>
                </a:cxn>
                <a:cxn ang="0">
                  <a:pos x="227" y="374"/>
                </a:cxn>
                <a:cxn ang="0">
                  <a:pos x="230" y="311"/>
                </a:cxn>
                <a:cxn ang="0">
                  <a:pos x="189" y="311"/>
                </a:cxn>
                <a:cxn ang="0">
                  <a:pos x="195" y="250"/>
                </a:cxn>
                <a:cxn ang="0">
                  <a:pos x="151" y="247"/>
                </a:cxn>
                <a:cxn ang="0">
                  <a:pos x="235" y="253"/>
                </a:cxn>
                <a:cxn ang="0">
                  <a:pos x="263" y="125"/>
                </a:cxn>
                <a:cxn ang="0">
                  <a:pos x="190" y="89"/>
                </a:cxn>
                <a:cxn ang="0">
                  <a:pos x="229" y="109"/>
                </a:cxn>
                <a:cxn ang="0">
                  <a:pos x="253" y="51"/>
                </a:cxn>
                <a:cxn ang="0">
                  <a:pos x="292" y="71"/>
                </a:cxn>
                <a:cxn ang="0">
                  <a:pos x="316" y="13"/>
                </a:cxn>
                <a:cxn ang="0">
                  <a:pos x="0" y="388"/>
                </a:cxn>
                <a:cxn ang="0">
                  <a:pos x="308" y="0"/>
                </a:cxn>
                <a:cxn ang="0">
                  <a:pos x="315" y="40"/>
                </a:cxn>
                <a:cxn ang="0">
                  <a:pos x="278" y="18"/>
                </a:cxn>
                <a:cxn ang="0">
                  <a:pos x="252" y="78"/>
                </a:cxn>
                <a:cxn ang="0">
                  <a:pos x="215" y="56"/>
                </a:cxn>
                <a:cxn ang="0">
                  <a:pos x="220" y="169"/>
                </a:cxn>
                <a:cxn ang="0">
                  <a:pos x="290" y="201"/>
                </a:cxn>
                <a:cxn ang="0">
                  <a:pos x="216" y="189"/>
                </a:cxn>
                <a:cxn ang="0">
                  <a:pos x="158" y="290"/>
                </a:cxn>
                <a:cxn ang="0">
                  <a:pos x="198" y="287"/>
                </a:cxn>
                <a:cxn ang="0">
                  <a:pos x="195" y="352"/>
                </a:cxn>
                <a:cxn ang="0">
                  <a:pos x="236" y="351"/>
                </a:cxn>
                <a:cxn ang="0">
                  <a:pos x="216" y="388"/>
                </a:cxn>
              </a:cxnLst>
              <a:rect l="0" t="0" r="r" b="b"/>
              <a:pathLst>
                <a:path w="401" h="388">
                  <a:moveTo>
                    <a:pt x="351" y="388"/>
                  </a:moveTo>
                  <a:lnTo>
                    <a:pt x="285" y="388"/>
                  </a:lnTo>
                  <a:lnTo>
                    <a:pt x="322" y="366"/>
                  </a:lnTo>
                  <a:lnTo>
                    <a:pt x="297" y="324"/>
                  </a:lnTo>
                  <a:lnTo>
                    <a:pt x="346" y="294"/>
                  </a:lnTo>
                  <a:lnTo>
                    <a:pt x="378" y="347"/>
                  </a:lnTo>
                  <a:lnTo>
                    <a:pt x="340" y="370"/>
                  </a:lnTo>
                  <a:lnTo>
                    <a:pt x="351" y="388"/>
                  </a:lnTo>
                  <a:close/>
                  <a:moveTo>
                    <a:pt x="356" y="0"/>
                  </a:moveTo>
                  <a:lnTo>
                    <a:pt x="401" y="0"/>
                  </a:lnTo>
                  <a:lnTo>
                    <a:pt x="401" y="135"/>
                  </a:lnTo>
                  <a:lnTo>
                    <a:pt x="387" y="143"/>
                  </a:lnTo>
                  <a:lnTo>
                    <a:pt x="353" y="88"/>
                  </a:lnTo>
                  <a:lnTo>
                    <a:pt x="394" y="64"/>
                  </a:lnTo>
                  <a:lnTo>
                    <a:pt x="356" y="0"/>
                  </a:lnTo>
                  <a:close/>
                  <a:moveTo>
                    <a:pt x="338" y="0"/>
                  </a:moveTo>
                  <a:lnTo>
                    <a:pt x="374" y="59"/>
                  </a:lnTo>
                  <a:lnTo>
                    <a:pt x="333" y="83"/>
                  </a:lnTo>
                  <a:lnTo>
                    <a:pt x="382" y="164"/>
                  </a:lnTo>
                  <a:lnTo>
                    <a:pt x="401" y="152"/>
                  </a:lnTo>
                  <a:lnTo>
                    <a:pt x="401" y="388"/>
                  </a:lnTo>
                  <a:lnTo>
                    <a:pt x="369" y="388"/>
                  </a:lnTo>
                  <a:lnTo>
                    <a:pt x="362" y="376"/>
                  </a:lnTo>
                  <a:lnTo>
                    <a:pt x="399" y="353"/>
                  </a:lnTo>
                  <a:lnTo>
                    <a:pt x="351" y="274"/>
                  </a:lnTo>
                  <a:lnTo>
                    <a:pt x="276" y="319"/>
                  </a:lnTo>
                  <a:lnTo>
                    <a:pt x="301" y="360"/>
                  </a:lnTo>
                  <a:lnTo>
                    <a:pt x="254" y="388"/>
                  </a:lnTo>
                  <a:lnTo>
                    <a:pt x="234" y="388"/>
                  </a:lnTo>
                  <a:lnTo>
                    <a:pt x="227" y="374"/>
                  </a:lnTo>
                  <a:lnTo>
                    <a:pt x="258" y="355"/>
                  </a:lnTo>
                  <a:lnTo>
                    <a:pt x="230" y="311"/>
                  </a:lnTo>
                  <a:lnTo>
                    <a:pt x="201" y="330"/>
                  </a:lnTo>
                  <a:lnTo>
                    <a:pt x="189" y="311"/>
                  </a:lnTo>
                  <a:lnTo>
                    <a:pt x="220" y="293"/>
                  </a:lnTo>
                  <a:lnTo>
                    <a:pt x="195" y="250"/>
                  </a:lnTo>
                  <a:lnTo>
                    <a:pt x="164" y="268"/>
                  </a:lnTo>
                  <a:lnTo>
                    <a:pt x="151" y="247"/>
                  </a:lnTo>
                  <a:lnTo>
                    <a:pt x="210" y="211"/>
                  </a:lnTo>
                  <a:lnTo>
                    <a:pt x="235" y="253"/>
                  </a:lnTo>
                  <a:lnTo>
                    <a:pt x="312" y="206"/>
                  </a:lnTo>
                  <a:lnTo>
                    <a:pt x="263" y="125"/>
                  </a:lnTo>
                  <a:lnTo>
                    <a:pt x="226" y="148"/>
                  </a:lnTo>
                  <a:lnTo>
                    <a:pt x="190" y="89"/>
                  </a:lnTo>
                  <a:lnTo>
                    <a:pt x="209" y="77"/>
                  </a:lnTo>
                  <a:lnTo>
                    <a:pt x="229" y="109"/>
                  </a:lnTo>
                  <a:lnTo>
                    <a:pt x="273" y="83"/>
                  </a:lnTo>
                  <a:lnTo>
                    <a:pt x="253" y="51"/>
                  </a:lnTo>
                  <a:lnTo>
                    <a:pt x="273" y="39"/>
                  </a:lnTo>
                  <a:lnTo>
                    <a:pt x="292" y="71"/>
                  </a:lnTo>
                  <a:lnTo>
                    <a:pt x="337" y="45"/>
                  </a:lnTo>
                  <a:lnTo>
                    <a:pt x="316" y="13"/>
                  </a:lnTo>
                  <a:lnTo>
                    <a:pt x="338" y="0"/>
                  </a:lnTo>
                  <a:close/>
                  <a:moveTo>
                    <a:pt x="0" y="388"/>
                  </a:moveTo>
                  <a:lnTo>
                    <a:pt x="0" y="0"/>
                  </a:lnTo>
                  <a:lnTo>
                    <a:pt x="308" y="0"/>
                  </a:lnTo>
                  <a:lnTo>
                    <a:pt x="296" y="7"/>
                  </a:lnTo>
                  <a:lnTo>
                    <a:pt x="315" y="40"/>
                  </a:lnTo>
                  <a:lnTo>
                    <a:pt x="298" y="51"/>
                  </a:lnTo>
                  <a:lnTo>
                    <a:pt x="278" y="18"/>
                  </a:lnTo>
                  <a:lnTo>
                    <a:pt x="232" y="45"/>
                  </a:lnTo>
                  <a:lnTo>
                    <a:pt x="252" y="78"/>
                  </a:lnTo>
                  <a:lnTo>
                    <a:pt x="234" y="89"/>
                  </a:lnTo>
                  <a:lnTo>
                    <a:pt x="215" y="56"/>
                  </a:lnTo>
                  <a:lnTo>
                    <a:pt x="168" y="83"/>
                  </a:lnTo>
                  <a:lnTo>
                    <a:pt x="220" y="169"/>
                  </a:lnTo>
                  <a:lnTo>
                    <a:pt x="257" y="146"/>
                  </a:lnTo>
                  <a:lnTo>
                    <a:pt x="290" y="201"/>
                  </a:lnTo>
                  <a:lnTo>
                    <a:pt x="241" y="231"/>
                  </a:lnTo>
                  <a:lnTo>
                    <a:pt x="216" y="189"/>
                  </a:lnTo>
                  <a:lnTo>
                    <a:pt x="129" y="242"/>
                  </a:lnTo>
                  <a:lnTo>
                    <a:pt x="158" y="290"/>
                  </a:lnTo>
                  <a:lnTo>
                    <a:pt x="189" y="272"/>
                  </a:lnTo>
                  <a:lnTo>
                    <a:pt x="198" y="287"/>
                  </a:lnTo>
                  <a:lnTo>
                    <a:pt x="168" y="306"/>
                  </a:lnTo>
                  <a:lnTo>
                    <a:pt x="195" y="352"/>
                  </a:lnTo>
                  <a:lnTo>
                    <a:pt x="226" y="333"/>
                  </a:lnTo>
                  <a:lnTo>
                    <a:pt x="236" y="351"/>
                  </a:lnTo>
                  <a:lnTo>
                    <a:pt x="205" y="368"/>
                  </a:lnTo>
                  <a:lnTo>
                    <a:pt x="216" y="388"/>
                  </a:lnTo>
                  <a:lnTo>
                    <a:pt x="0" y="388"/>
                  </a:lnTo>
                  <a:close/>
                </a:path>
              </a:pathLst>
            </a:custGeom>
            <a:solidFill>
              <a:srgbClr val="0040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45" name="Freeform 173"/>
            <p:cNvSpPr>
              <a:spLocks noEditPoints="1"/>
            </p:cNvSpPr>
            <p:nvPr/>
          </p:nvSpPr>
          <p:spPr bwMode="gray">
            <a:xfrm>
              <a:off x="3692160" y="894597"/>
              <a:ext cx="1772379" cy="258992"/>
            </a:xfrm>
            <a:custGeom>
              <a:avLst/>
              <a:gdLst/>
              <a:ahLst/>
              <a:cxnLst>
                <a:cxn ang="0">
                  <a:pos x="1122" y="163"/>
                </a:cxn>
                <a:cxn ang="0">
                  <a:pos x="1162" y="163"/>
                </a:cxn>
                <a:cxn ang="0">
                  <a:pos x="1077" y="218"/>
                </a:cxn>
                <a:cxn ang="0">
                  <a:pos x="1057" y="193"/>
                </a:cxn>
                <a:cxn ang="0">
                  <a:pos x="1018" y="194"/>
                </a:cxn>
                <a:cxn ang="0">
                  <a:pos x="966" y="169"/>
                </a:cxn>
                <a:cxn ang="0">
                  <a:pos x="966" y="218"/>
                </a:cxn>
                <a:cxn ang="0">
                  <a:pos x="910" y="170"/>
                </a:cxn>
                <a:cxn ang="0">
                  <a:pos x="902" y="186"/>
                </a:cxn>
                <a:cxn ang="0">
                  <a:pos x="884" y="186"/>
                </a:cxn>
                <a:cxn ang="0">
                  <a:pos x="910" y="164"/>
                </a:cxn>
                <a:cxn ang="0">
                  <a:pos x="865" y="200"/>
                </a:cxn>
                <a:cxn ang="0">
                  <a:pos x="871" y="200"/>
                </a:cxn>
                <a:cxn ang="0">
                  <a:pos x="782" y="189"/>
                </a:cxn>
                <a:cxn ang="0">
                  <a:pos x="809" y="163"/>
                </a:cxn>
                <a:cxn ang="0">
                  <a:pos x="727" y="218"/>
                </a:cxn>
                <a:cxn ang="0">
                  <a:pos x="753" y="169"/>
                </a:cxn>
                <a:cxn ang="0">
                  <a:pos x="693" y="218"/>
                </a:cxn>
                <a:cxn ang="0">
                  <a:pos x="648" y="184"/>
                </a:cxn>
                <a:cxn ang="0">
                  <a:pos x="639" y="214"/>
                </a:cxn>
                <a:cxn ang="0">
                  <a:pos x="659" y="196"/>
                </a:cxn>
                <a:cxn ang="0">
                  <a:pos x="667" y="166"/>
                </a:cxn>
                <a:cxn ang="0">
                  <a:pos x="599" y="169"/>
                </a:cxn>
                <a:cxn ang="0">
                  <a:pos x="610" y="191"/>
                </a:cxn>
                <a:cxn ang="0">
                  <a:pos x="598" y="193"/>
                </a:cxn>
                <a:cxn ang="0">
                  <a:pos x="600" y="163"/>
                </a:cxn>
                <a:cxn ang="0">
                  <a:pos x="568" y="193"/>
                </a:cxn>
                <a:cxn ang="0">
                  <a:pos x="538" y="218"/>
                </a:cxn>
                <a:cxn ang="0">
                  <a:pos x="499" y="218"/>
                </a:cxn>
                <a:cxn ang="0">
                  <a:pos x="525" y="163"/>
                </a:cxn>
                <a:cxn ang="0">
                  <a:pos x="463" y="163"/>
                </a:cxn>
                <a:cxn ang="0">
                  <a:pos x="393" y="218"/>
                </a:cxn>
                <a:cxn ang="0">
                  <a:pos x="430" y="163"/>
                </a:cxn>
                <a:cxn ang="0">
                  <a:pos x="347" y="218"/>
                </a:cxn>
                <a:cxn ang="0">
                  <a:pos x="347" y="213"/>
                </a:cxn>
                <a:cxn ang="0">
                  <a:pos x="1435" y="104"/>
                </a:cxn>
                <a:cxn ang="0">
                  <a:pos x="1434" y="0"/>
                </a:cxn>
                <a:cxn ang="0">
                  <a:pos x="1279" y="2"/>
                </a:cxn>
                <a:cxn ang="0">
                  <a:pos x="1328" y="9"/>
                </a:cxn>
                <a:cxn ang="0">
                  <a:pos x="1200" y="29"/>
                </a:cxn>
                <a:cxn ang="0">
                  <a:pos x="1229" y="111"/>
                </a:cxn>
                <a:cxn ang="0">
                  <a:pos x="1256" y="7"/>
                </a:cxn>
                <a:cxn ang="0">
                  <a:pos x="1165" y="2"/>
                </a:cxn>
                <a:cxn ang="0">
                  <a:pos x="1068" y="52"/>
                </a:cxn>
                <a:cxn ang="0">
                  <a:pos x="1068" y="59"/>
                </a:cxn>
                <a:cxn ang="0">
                  <a:pos x="1018" y="56"/>
                </a:cxn>
                <a:cxn ang="0">
                  <a:pos x="1027" y="56"/>
                </a:cxn>
                <a:cxn ang="0">
                  <a:pos x="877" y="2"/>
                </a:cxn>
                <a:cxn ang="0">
                  <a:pos x="787" y="2"/>
                </a:cxn>
                <a:cxn ang="0">
                  <a:pos x="787" y="103"/>
                </a:cxn>
                <a:cxn ang="0">
                  <a:pos x="667" y="2"/>
                </a:cxn>
                <a:cxn ang="0">
                  <a:pos x="708" y="52"/>
                </a:cxn>
                <a:cxn ang="0">
                  <a:pos x="502" y="2"/>
                </a:cxn>
                <a:cxn ang="0">
                  <a:pos x="586" y="110"/>
                </a:cxn>
                <a:cxn ang="0">
                  <a:pos x="411" y="104"/>
                </a:cxn>
                <a:cxn ang="0">
                  <a:pos x="411" y="111"/>
                </a:cxn>
                <a:cxn ang="0">
                  <a:pos x="278" y="2"/>
                </a:cxn>
                <a:cxn ang="0">
                  <a:pos x="287" y="2"/>
                </a:cxn>
                <a:cxn ang="0">
                  <a:pos x="157" y="2"/>
                </a:cxn>
                <a:cxn ang="0">
                  <a:pos x="240" y="2"/>
                </a:cxn>
                <a:cxn ang="0">
                  <a:pos x="58" y="8"/>
                </a:cxn>
                <a:cxn ang="0">
                  <a:pos x="58" y="111"/>
                </a:cxn>
              </a:cxnLst>
              <a:rect l="0" t="0" r="r" b="b"/>
              <a:pathLst>
                <a:path w="1492" h="218">
                  <a:moveTo>
                    <a:pt x="1168" y="163"/>
                  </a:moveTo>
                  <a:cubicBezTo>
                    <a:pt x="1168" y="193"/>
                    <a:pt x="1168" y="193"/>
                    <a:pt x="1168" y="193"/>
                  </a:cubicBezTo>
                  <a:cubicBezTo>
                    <a:pt x="1168" y="211"/>
                    <a:pt x="1156" y="218"/>
                    <a:pt x="1145" y="218"/>
                  </a:cubicBezTo>
                  <a:cubicBezTo>
                    <a:pt x="1133" y="218"/>
                    <a:pt x="1122" y="210"/>
                    <a:pt x="1122" y="194"/>
                  </a:cubicBezTo>
                  <a:cubicBezTo>
                    <a:pt x="1122" y="163"/>
                    <a:pt x="1122" y="163"/>
                    <a:pt x="1122" y="163"/>
                  </a:cubicBezTo>
                  <a:cubicBezTo>
                    <a:pt x="1128" y="163"/>
                    <a:pt x="1128" y="163"/>
                    <a:pt x="1128" y="163"/>
                  </a:cubicBezTo>
                  <a:cubicBezTo>
                    <a:pt x="1128" y="194"/>
                    <a:pt x="1128" y="194"/>
                    <a:pt x="1128" y="194"/>
                  </a:cubicBezTo>
                  <a:cubicBezTo>
                    <a:pt x="1128" y="207"/>
                    <a:pt x="1136" y="213"/>
                    <a:pt x="1145" y="213"/>
                  </a:cubicBezTo>
                  <a:cubicBezTo>
                    <a:pt x="1154" y="213"/>
                    <a:pt x="1162" y="207"/>
                    <a:pt x="1162" y="193"/>
                  </a:cubicBezTo>
                  <a:cubicBezTo>
                    <a:pt x="1162" y="163"/>
                    <a:pt x="1162" y="163"/>
                    <a:pt x="1162" y="163"/>
                  </a:cubicBezTo>
                  <a:lnTo>
                    <a:pt x="1168" y="163"/>
                  </a:lnTo>
                  <a:close/>
                  <a:moveTo>
                    <a:pt x="1083" y="212"/>
                  </a:moveTo>
                  <a:cubicBezTo>
                    <a:pt x="1109" y="212"/>
                    <a:pt x="1109" y="212"/>
                    <a:pt x="1109" y="212"/>
                  </a:cubicBezTo>
                  <a:cubicBezTo>
                    <a:pt x="1109" y="218"/>
                    <a:pt x="1109" y="218"/>
                    <a:pt x="1109" y="218"/>
                  </a:cubicBezTo>
                  <a:cubicBezTo>
                    <a:pt x="1077" y="218"/>
                    <a:pt x="1077" y="218"/>
                    <a:pt x="1077" y="218"/>
                  </a:cubicBezTo>
                  <a:cubicBezTo>
                    <a:pt x="1077" y="163"/>
                    <a:pt x="1077" y="163"/>
                    <a:pt x="1077" y="163"/>
                  </a:cubicBezTo>
                  <a:cubicBezTo>
                    <a:pt x="1083" y="163"/>
                    <a:pt x="1083" y="163"/>
                    <a:pt x="1083" y="163"/>
                  </a:cubicBezTo>
                  <a:lnTo>
                    <a:pt x="1083" y="212"/>
                  </a:lnTo>
                  <a:close/>
                  <a:moveTo>
                    <a:pt x="1057" y="163"/>
                  </a:moveTo>
                  <a:cubicBezTo>
                    <a:pt x="1057" y="193"/>
                    <a:pt x="1057" y="193"/>
                    <a:pt x="1057" y="193"/>
                  </a:cubicBezTo>
                  <a:cubicBezTo>
                    <a:pt x="1057" y="211"/>
                    <a:pt x="1046" y="218"/>
                    <a:pt x="1034" y="218"/>
                  </a:cubicBezTo>
                  <a:cubicBezTo>
                    <a:pt x="1022" y="218"/>
                    <a:pt x="1012" y="210"/>
                    <a:pt x="1012" y="194"/>
                  </a:cubicBezTo>
                  <a:cubicBezTo>
                    <a:pt x="1012" y="163"/>
                    <a:pt x="1012" y="163"/>
                    <a:pt x="1012" y="163"/>
                  </a:cubicBezTo>
                  <a:cubicBezTo>
                    <a:pt x="1018" y="163"/>
                    <a:pt x="1018" y="163"/>
                    <a:pt x="1018" y="163"/>
                  </a:cubicBezTo>
                  <a:cubicBezTo>
                    <a:pt x="1018" y="194"/>
                    <a:pt x="1018" y="194"/>
                    <a:pt x="1018" y="194"/>
                  </a:cubicBezTo>
                  <a:cubicBezTo>
                    <a:pt x="1018" y="207"/>
                    <a:pt x="1026" y="213"/>
                    <a:pt x="1034" y="213"/>
                  </a:cubicBezTo>
                  <a:cubicBezTo>
                    <a:pt x="1043" y="213"/>
                    <a:pt x="1051" y="207"/>
                    <a:pt x="1051" y="193"/>
                  </a:cubicBezTo>
                  <a:cubicBezTo>
                    <a:pt x="1051" y="163"/>
                    <a:pt x="1051" y="163"/>
                    <a:pt x="1051" y="163"/>
                  </a:cubicBezTo>
                  <a:lnTo>
                    <a:pt x="1057" y="163"/>
                  </a:lnTo>
                  <a:close/>
                  <a:moveTo>
                    <a:pt x="966" y="169"/>
                  </a:moveTo>
                  <a:cubicBezTo>
                    <a:pt x="953" y="169"/>
                    <a:pt x="943" y="178"/>
                    <a:pt x="943" y="191"/>
                  </a:cubicBezTo>
                  <a:cubicBezTo>
                    <a:pt x="943" y="203"/>
                    <a:pt x="953" y="213"/>
                    <a:pt x="966" y="213"/>
                  </a:cubicBezTo>
                  <a:cubicBezTo>
                    <a:pt x="978" y="213"/>
                    <a:pt x="988" y="203"/>
                    <a:pt x="988" y="191"/>
                  </a:cubicBezTo>
                  <a:cubicBezTo>
                    <a:pt x="988" y="178"/>
                    <a:pt x="978" y="169"/>
                    <a:pt x="966" y="169"/>
                  </a:cubicBezTo>
                  <a:close/>
                  <a:moveTo>
                    <a:pt x="966" y="218"/>
                  </a:moveTo>
                  <a:cubicBezTo>
                    <a:pt x="950" y="218"/>
                    <a:pt x="937" y="206"/>
                    <a:pt x="937" y="191"/>
                  </a:cubicBezTo>
                  <a:cubicBezTo>
                    <a:pt x="937" y="175"/>
                    <a:pt x="950" y="163"/>
                    <a:pt x="966" y="163"/>
                  </a:cubicBezTo>
                  <a:cubicBezTo>
                    <a:pt x="982" y="163"/>
                    <a:pt x="994" y="175"/>
                    <a:pt x="994" y="191"/>
                  </a:cubicBezTo>
                  <a:cubicBezTo>
                    <a:pt x="994" y="206"/>
                    <a:pt x="982" y="218"/>
                    <a:pt x="966" y="218"/>
                  </a:cubicBezTo>
                  <a:close/>
                  <a:moveTo>
                    <a:pt x="910" y="170"/>
                  </a:moveTo>
                  <a:cubicBezTo>
                    <a:pt x="906" y="169"/>
                    <a:pt x="905" y="168"/>
                    <a:pt x="903" y="168"/>
                  </a:cubicBezTo>
                  <a:cubicBezTo>
                    <a:pt x="898" y="168"/>
                    <a:pt x="896" y="171"/>
                    <a:pt x="896" y="178"/>
                  </a:cubicBezTo>
                  <a:cubicBezTo>
                    <a:pt x="896" y="181"/>
                    <a:pt x="896" y="181"/>
                    <a:pt x="896" y="181"/>
                  </a:cubicBezTo>
                  <a:cubicBezTo>
                    <a:pt x="902" y="181"/>
                    <a:pt x="902" y="181"/>
                    <a:pt x="902" y="181"/>
                  </a:cubicBezTo>
                  <a:cubicBezTo>
                    <a:pt x="902" y="186"/>
                    <a:pt x="902" y="186"/>
                    <a:pt x="902" y="186"/>
                  </a:cubicBezTo>
                  <a:cubicBezTo>
                    <a:pt x="896" y="186"/>
                    <a:pt x="896" y="186"/>
                    <a:pt x="896" y="186"/>
                  </a:cubicBezTo>
                  <a:cubicBezTo>
                    <a:pt x="896" y="218"/>
                    <a:pt x="896" y="218"/>
                    <a:pt x="896" y="218"/>
                  </a:cubicBezTo>
                  <a:cubicBezTo>
                    <a:pt x="890" y="218"/>
                    <a:pt x="890" y="218"/>
                    <a:pt x="890" y="218"/>
                  </a:cubicBezTo>
                  <a:cubicBezTo>
                    <a:pt x="890" y="186"/>
                    <a:pt x="890" y="186"/>
                    <a:pt x="890" y="186"/>
                  </a:cubicBezTo>
                  <a:cubicBezTo>
                    <a:pt x="884" y="186"/>
                    <a:pt x="884" y="186"/>
                    <a:pt x="884" y="186"/>
                  </a:cubicBezTo>
                  <a:cubicBezTo>
                    <a:pt x="884" y="181"/>
                    <a:pt x="884" y="181"/>
                    <a:pt x="884" y="181"/>
                  </a:cubicBezTo>
                  <a:cubicBezTo>
                    <a:pt x="890" y="181"/>
                    <a:pt x="890" y="181"/>
                    <a:pt x="890" y="181"/>
                  </a:cubicBezTo>
                  <a:cubicBezTo>
                    <a:pt x="890" y="177"/>
                    <a:pt x="890" y="177"/>
                    <a:pt x="890" y="177"/>
                  </a:cubicBezTo>
                  <a:cubicBezTo>
                    <a:pt x="890" y="167"/>
                    <a:pt x="897" y="163"/>
                    <a:pt x="903" y="163"/>
                  </a:cubicBezTo>
                  <a:cubicBezTo>
                    <a:pt x="905" y="163"/>
                    <a:pt x="907" y="163"/>
                    <a:pt x="910" y="164"/>
                  </a:cubicBezTo>
                  <a:lnTo>
                    <a:pt x="910" y="170"/>
                  </a:lnTo>
                  <a:close/>
                  <a:moveTo>
                    <a:pt x="852" y="186"/>
                  </a:moveTo>
                  <a:cubicBezTo>
                    <a:pt x="845" y="186"/>
                    <a:pt x="840" y="192"/>
                    <a:pt x="840" y="200"/>
                  </a:cubicBezTo>
                  <a:cubicBezTo>
                    <a:pt x="840" y="207"/>
                    <a:pt x="845" y="213"/>
                    <a:pt x="852" y="213"/>
                  </a:cubicBezTo>
                  <a:cubicBezTo>
                    <a:pt x="859" y="213"/>
                    <a:pt x="865" y="207"/>
                    <a:pt x="865" y="200"/>
                  </a:cubicBezTo>
                  <a:cubicBezTo>
                    <a:pt x="865" y="192"/>
                    <a:pt x="859" y="186"/>
                    <a:pt x="852" y="186"/>
                  </a:cubicBezTo>
                  <a:close/>
                  <a:moveTo>
                    <a:pt x="852" y="218"/>
                  </a:moveTo>
                  <a:cubicBezTo>
                    <a:pt x="842" y="218"/>
                    <a:pt x="834" y="210"/>
                    <a:pt x="834" y="200"/>
                  </a:cubicBezTo>
                  <a:cubicBezTo>
                    <a:pt x="834" y="189"/>
                    <a:pt x="842" y="181"/>
                    <a:pt x="852" y="181"/>
                  </a:cubicBezTo>
                  <a:cubicBezTo>
                    <a:pt x="863" y="181"/>
                    <a:pt x="871" y="189"/>
                    <a:pt x="871" y="200"/>
                  </a:cubicBezTo>
                  <a:cubicBezTo>
                    <a:pt x="871" y="210"/>
                    <a:pt x="863" y="218"/>
                    <a:pt x="852" y="218"/>
                  </a:cubicBezTo>
                  <a:close/>
                  <a:moveTo>
                    <a:pt x="788" y="189"/>
                  </a:moveTo>
                  <a:cubicBezTo>
                    <a:pt x="788" y="218"/>
                    <a:pt x="788" y="218"/>
                    <a:pt x="788" y="218"/>
                  </a:cubicBezTo>
                  <a:cubicBezTo>
                    <a:pt x="782" y="218"/>
                    <a:pt x="782" y="218"/>
                    <a:pt x="782" y="218"/>
                  </a:cubicBezTo>
                  <a:cubicBezTo>
                    <a:pt x="782" y="189"/>
                    <a:pt x="782" y="189"/>
                    <a:pt x="782" y="189"/>
                  </a:cubicBezTo>
                  <a:cubicBezTo>
                    <a:pt x="760" y="163"/>
                    <a:pt x="760" y="163"/>
                    <a:pt x="760" y="163"/>
                  </a:cubicBezTo>
                  <a:cubicBezTo>
                    <a:pt x="768" y="163"/>
                    <a:pt x="768" y="163"/>
                    <a:pt x="768" y="163"/>
                  </a:cubicBezTo>
                  <a:cubicBezTo>
                    <a:pt x="785" y="184"/>
                    <a:pt x="785" y="184"/>
                    <a:pt x="785" y="184"/>
                  </a:cubicBezTo>
                  <a:cubicBezTo>
                    <a:pt x="802" y="163"/>
                    <a:pt x="802" y="163"/>
                    <a:pt x="802" y="163"/>
                  </a:cubicBezTo>
                  <a:cubicBezTo>
                    <a:pt x="809" y="163"/>
                    <a:pt x="809" y="163"/>
                    <a:pt x="809" y="163"/>
                  </a:cubicBezTo>
                  <a:lnTo>
                    <a:pt x="788" y="189"/>
                  </a:lnTo>
                  <a:close/>
                  <a:moveTo>
                    <a:pt x="753" y="169"/>
                  </a:moveTo>
                  <a:cubicBezTo>
                    <a:pt x="733" y="169"/>
                    <a:pt x="733" y="169"/>
                    <a:pt x="733" y="169"/>
                  </a:cubicBezTo>
                  <a:cubicBezTo>
                    <a:pt x="733" y="218"/>
                    <a:pt x="733" y="218"/>
                    <a:pt x="733" y="218"/>
                  </a:cubicBezTo>
                  <a:cubicBezTo>
                    <a:pt x="727" y="218"/>
                    <a:pt x="727" y="218"/>
                    <a:pt x="727" y="218"/>
                  </a:cubicBezTo>
                  <a:cubicBezTo>
                    <a:pt x="727" y="169"/>
                    <a:pt x="727" y="169"/>
                    <a:pt x="727" y="169"/>
                  </a:cubicBezTo>
                  <a:cubicBezTo>
                    <a:pt x="707" y="169"/>
                    <a:pt x="707" y="169"/>
                    <a:pt x="707" y="169"/>
                  </a:cubicBezTo>
                  <a:cubicBezTo>
                    <a:pt x="707" y="163"/>
                    <a:pt x="707" y="163"/>
                    <a:pt x="707" y="163"/>
                  </a:cubicBezTo>
                  <a:cubicBezTo>
                    <a:pt x="753" y="163"/>
                    <a:pt x="753" y="163"/>
                    <a:pt x="753" y="163"/>
                  </a:cubicBezTo>
                  <a:lnTo>
                    <a:pt x="753" y="169"/>
                  </a:lnTo>
                  <a:close/>
                  <a:moveTo>
                    <a:pt x="693" y="218"/>
                  </a:moveTo>
                  <a:cubicBezTo>
                    <a:pt x="687" y="218"/>
                    <a:pt x="687" y="218"/>
                    <a:pt x="687" y="218"/>
                  </a:cubicBezTo>
                  <a:cubicBezTo>
                    <a:pt x="687" y="163"/>
                    <a:pt x="687" y="163"/>
                    <a:pt x="687" y="163"/>
                  </a:cubicBezTo>
                  <a:cubicBezTo>
                    <a:pt x="693" y="163"/>
                    <a:pt x="693" y="163"/>
                    <a:pt x="693" y="163"/>
                  </a:cubicBezTo>
                  <a:lnTo>
                    <a:pt x="693" y="218"/>
                  </a:lnTo>
                  <a:close/>
                  <a:moveTo>
                    <a:pt x="667" y="173"/>
                  </a:moveTo>
                  <a:cubicBezTo>
                    <a:pt x="666" y="172"/>
                    <a:pt x="666" y="172"/>
                    <a:pt x="666" y="172"/>
                  </a:cubicBezTo>
                  <a:cubicBezTo>
                    <a:pt x="660" y="169"/>
                    <a:pt x="658" y="169"/>
                    <a:pt x="654" y="169"/>
                  </a:cubicBezTo>
                  <a:cubicBezTo>
                    <a:pt x="649" y="169"/>
                    <a:pt x="644" y="172"/>
                    <a:pt x="644" y="177"/>
                  </a:cubicBezTo>
                  <a:cubicBezTo>
                    <a:pt x="644" y="181"/>
                    <a:pt x="646" y="182"/>
                    <a:pt x="648" y="184"/>
                  </a:cubicBezTo>
                  <a:cubicBezTo>
                    <a:pt x="649" y="185"/>
                    <a:pt x="650" y="185"/>
                    <a:pt x="652" y="186"/>
                  </a:cubicBezTo>
                  <a:cubicBezTo>
                    <a:pt x="653" y="187"/>
                    <a:pt x="655" y="187"/>
                    <a:pt x="656" y="188"/>
                  </a:cubicBezTo>
                  <a:cubicBezTo>
                    <a:pt x="662" y="190"/>
                    <a:pt x="669" y="193"/>
                    <a:pt x="669" y="203"/>
                  </a:cubicBezTo>
                  <a:cubicBezTo>
                    <a:pt x="669" y="212"/>
                    <a:pt x="662" y="218"/>
                    <a:pt x="653" y="218"/>
                  </a:cubicBezTo>
                  <a:cubicBezTo>
                    <a:pt x="649" y="218"/>
                    <a:pt x="644" y="217"/>
                    <a:pt x="639" y="214"/>
                  </a:cubicBezTo>
                  <a:cubicBezTo>
                    <a:pt x="639" y="206"/>
                    <a:pt x="639" y="206"/>
                    <a:pt x="639" y="206"/>
                  </a:cubicBezTo>
                  <a:cubicBezTo>
                    <a:pt x="640" y="207"/>
                    <a:pt x="640" y="207"/>
                    <a:pt x="640" y="207"/>
                  </a:cubicBezTo>
                  <a:cubicBezTo>
                    <a:pt x="646" y="211"/>
                    <a:pt x="649" y="213"/>
                    <a:pt x="653" y="213"/>
                  </a:cubicBezTo>
                  <a:cubicBezTo>
                    <a:pt x="659" y="213"/>
                    <a:pt x="663" y="208"/>
                    <a:pt x="663" y="203"/>
                  </a:cubicBezTo>
                  <a:cubicBezTo>
                    <a:pt x="663" y="200"/>
                    <a:pt x="661" y="198"/>
                    <a:pt x="659" y="196"/>
                  </a:cubicBezTo>
                  <a:cubicBezTo>
                    <a:pt x="658" y="195"/>
                    <a:pt x="657" y="195"/>
                    <a:pt x="656" y="194"/>
                  </a:cubicBezTo>
                  <a:cubicBezTo>
                    <a:pt x="654" y="193"/>
                    <a:pt x="653" y="193"/>
                    <a:pt x="651" y="192"/>
                  </a:cubicBezTo>
                  <a:cubicBezTo>
                    <a:pt x="645" y="190"/>
                    <a:pt x="638" y="187"/>
                    <a:pt x="638" y="178"/>
                  </a:cubicBezTo>
                  <a:cubicBezTo>
                    <a:pt x="638" y="169"/>
                    <a:pt x="645" y="163"/>
                    <a:pt x="654" y="163"/>
                  </a:cubicBezTo>
                  <a:cubicBezTo>
                    <a:pt x="658" y="163"/>
                    <a:pt x="662" y="164"/>
                    <a:pt x="667" y="166"/>
                  </a:cubicBezTo>
                  <a:lnTo>
                    <a:pt x="667" y="173"/>
                  </a:lnTo>
                  <a:close/>
                  <a:moveTo>
                    <a:pt x="592" y="187"/>
                  </a:moveTo>
                  <a:cubicBezTo>
                    <a:pt x="600" y="187"/>
                    <a:pt x="600" y="187"/>
                    <a:pt x="600" y="187"/>
                  </a:cubicBezTo>
                  <a:cubicBezTo>
                    <a:pt x="608" y="187"/>
                    <a:pt x="612" y="184"/>
                    <a:pt x="612" y="178"/>
                  </a:cubicBezTo>
                  <a:cubicBezTo>
                    <a:pt x="612" y="173"/>
                    <a:pt x="609" y="169"/>
                    <a:pt x="599" y="169"/>
                  </a:cubicBezTo>
                  <a:cubicBezTo>
                    <a:pt x="592" y="169"/>
                    <a:pt x="592" y="169"/>
                    <a:pt x="592" y="169"/>
                  </a:cubicBezTo>
                  <a:lnTo>
                    <a:pt x="592" y="187"/>
                  </a:lnTo>
                  <a:close/>
                  <a:moveTo>
                    <a:pt x="600" y="163"/>
                  </a:moveTo>
                  <a:cubicBezTo>
                    <a:pt x="614" y="163"/>
                    <a:pt x="619" y="170"/>
                    <a:pt x="619" y="178"/>
                  </a:cubicBezTo>
                  <a:cubicBezTo>
                    <a:pt x="619" y="184"/>
                    <a:pt x="616" y="188"/>
                    <a:pt x="610" y="191"/>
                  </a:cubicBezTo>
                  <a:cubicBezTo>
                    <a:pt x="612" y="193"/>
                    <a:pt x="614" y="195"/>
                    <a:pt x="615" y="198"/>
                  </a:cubicBezTo>
                  <a:cubicBezTo>
                    <a:pt x="628" y="218"/>
                    <a:pt x="628" y="218"/>
                    <a:pt x="628" y="218"/>
                  </a:cubicBezTo>
                  <a:cubicBezTo>
                    <a:pt x="621" y="218"/>
                    <a:pt x="621" y="218"/>
                    <a:pt x="621" y="218"/>
                  </a:cubicBezTo>
                  <a:cubicBezTo>
                    <a:pt x="612" y="203"/>
                    <a:pt x="612" y="203"/>
                    <a:pt x="612" y="203"/>
                  </a:cubicBezTo>
                  <a:cubicBezTo>
                    <a:pt x="606" y="193"/>
                    <a:pt x="604" y="193"/>
                    <a:pt x="598" y="193"/>
                  </a:cubicBezTo>
                  <a:cubicBezTo>
                    <a:pt x="592" y="193"/>
                    <a:pt x="592" y="193"/>
                    <a:pt x="592" y="193"/>
                  </a:cubicBezTo>
                  <a:cubicBezTo>
                    <a:pt x="592" y="218"/>
                    <a:pt x="592" y="218"/>
                    <a:pt x="592" y="218"/>
                  </a:cubicBezTo>
                  <a:cubicBezTo>
                    <a:pt x="586" y="218"/>
                    <a:pt x="586" y="218"/>
                    <a:pt x="586" y="218"/>
                  </a:cubicBezTo>
                  <a:cubicBezTo>
                    <a:pt x="586" y="163"/>
                    <a:pt x="586" y="163"/>
                    <a:pt x="586" y="163"/>
                  </a:cubicBezTo>
                  <a:lnTo>
                    <a:pt x="600" y="163"/>
                  </a:lnTo>
                  <a:close/>
                  <a:moveTo>
                    <a:pt x="568" y="169"/>
                  </a:moveTo>
                  <a:cubicBezTo>
                    <a:pt x="544" y="169"/>
                    <a:pt x="544" y="169"/>
                    <a:pt x="544" y="169"/>
                  </a:cubicBezTo>
                  <a:cubicBezTo>
                    <a:pt x="544" y="188"/>
                    <a:pt x="544" y="188"/>
                    <a:pt x="544" y="188"/>
                  </a:cubicBezTo>
                  <a:cubicBezTo>
                    <a:pt x="568" y="188"/>
                    <a:pt x="568" y="188"/>
                    <a:pt x="568" y="188"/>
                  </a:cubicBezTo>
                  <a:cubicBezTo>
                    <a:pt x="568" y="193"/>
                    <a:pt x="568" y="193"/>
                    <a:pt x="568" y="193"/>
                  </a:cubicBezTo>
                  <a:cubicBezTo>
                    <a:pt x="544" y="193"/>
                    <a:pt x="544" y="193"/>
                    <a:pt x="544" y="193"/>
                  </a:cubicBezTo>
                  <a:cubicBezTo>
                    <a:pt x="544" y="212"/>
                    <a:pt x="544" y="212"/>
                    <a:pt x="544" y="212"/>
                  </a:cubicBezTo>
                  <a:cubicBezTo>
                    <a:pt x="569" y="212"/>
                    <a:pt x="569" y="212"/>
                    <a:pt x="569" y="212"/>
                  </a:cubicBezTo>
                  <a:cubicBezTo>
                    <a:pt x="569" y="218"/>
                    <a:pt x="569" y="218"/>
                    <a:pt x="569" y="218"/>
                  </a:cubicBezTo>
                  <a:cubicBezTo>
                    <a:pt x="538" y="218"/>
                    <a:pt x="538" y="218"/>
                    <a:pt x="538" y="218"/>
                  </a:cubicBezTo>
                  <a:cubicBezTo>
                    <a:pt x="538" y="163"/>
                    <a:pt x="538" y="163"/>
                    <a:pt x="538" y="163"/>
                  </a:cubicBezTo>
                  <a:cubicBezTo>
                    <a:pt x="568" y="163"/>
                    <a:pt x="568" y="163"/>
                    <a:pt x="568" y="163"/>
                  </a:cubicBezTo>
                  <a:lnTo>
                    <a:pt x="568" y="169"/>
                  </a:lnTo>
                  <a:close/>
                  <a:moveTo>
                    <a:pt x="502" y="218"/>
                  </a:moveTo>
                  <a:cubicBezTo>
                    <a:pt x="499" y="218"/>
                    <a:pt x="499" y="218"/>
                    <a:pt x="499" y="218"/>
                  </a:cubicBezTo>
                  <a:cubicBezTo>
                    <a:pt x="476" y="163"/>
                    <a:pt x="476" y="163"/>
                    <a:pt x="476" y="163"/>
                  </a:cubicBezTo>
                  <a:cubicBezTo>
                    <a:pt x="483" y="163"/>
                    <a:pt x="483" y="163"/>
                    <a:pt x="483" y="163"/>
                  </a:cubicBezTo>
                  <a:cubicBezTo>
                    <a:pt x="501" y="206"/>
                    <a:pt x="501" y="206"/>
                    <a:pt x="501" y="206"/>
                  </a:cubicBezTo>
                  <a:cubicBezTo>
                    <a:pt x="518" y="163"/>
                    <a:pt x="518" y="163"/>
                    <a:pt x="518" y="163"/>
                  </a:cubicBezTo>
                  <a:cubicBezTo>
                    <a:pt x="525" y="163"/>
                    <a:pt x="525" y="163"/>
                    <a:pt x="525" y="163"/>
                  </a:cubicBezTo>
                  <a:lnTo>
                    <a:pt x="502" y="218"/>
                  </a:lnTo>
                  <a:close/>
                  <a:moveTo>
                    <a:pt x="463" y="218"/>
                  </a:moveTo>
                  <a:cubicBezTo>
                    <a:pt x="457" y="218"/>
                    <a:pt x="457" y="218"/>
                    <a:pt x="457" y="218"/>
                  </a:cubicBezTo>
                  <a:cubicBezTo>
                    <a:pt x="457" y="163"/>
                    <a:pt x="457" y="163"/>
                    <a:pt x="457" y="163"/>
                  </a:cubicBezTo>
                  <a:cubicBezTo>
                    <a:pt x="463" y="163"/>
                    <a:pt x="463" y="163"/>
                    <a:pt x="463" y="163"/>
                  </a:cubicBezTo>
                  <a:lnTo>
                    <a:pt x="463" y="218"/>
                  </a:lnTo>
                  <a:close/>
                  <a:moveTo>
                    <a:pt x="436" y="218"/>
                  </a:moveTo>
                  <a:cubicBezTo>
                    <a:pt x="431" y="218"/>
                    <a:pt x="431" y="218"/>
                    <a:pt x="431" y="218"/>
                  </a:cubicBezTo>
                  <a:cubicBezTo>
                    <a:pt x="393" y="174"/>
                    <a:pt x="393" y="174"/>
                    <a:pt x="393" y="174"/>
                  </a:cubicBezTo>
                  <a:cubicBezTo>
                    <a:pt x="393" y="218"/>
                    <a:pt x="393" y="218"/>
                    <a:pt x="393" y="218"/>
                  </a:cubicBezTo>
                  <a:cubicBezTo>
                    <a:pt x="387" y="218"/>
                    <a:pt x="387" y="218"/>
                    <a:pt x="387" y="218"/>
                  </a:cubicBezTo>
                  <a:cubicBezTo>
                    <a:pt x="387" y="163"/>
                    <a:pt x="387" y="163"/>
                    <a:pt x="387" y="163"/>
                  </a:cubicBezTo>
                  <a:cubicBezTo>
                    <a:pt x="392" y="163"/>
                    <a:pt x="392" y="163"/>
                    <a:pt x="392" y="163"/>
                  </a:cubicBezTo>
                  <a:cubicBezTo>
                    <a:pt x="430" y="207"/>
                    <a:pt x="430" y="207"/>
                    <a:pt x="430" y="207"/>
                  </a:cubicBezTo>
                  <a:cubicBezTo>
                    <a:pt x="430" y="163"/>
                    <a:pt x="430" y="163"/>
                    <a:pt x="430" y="163"/>
                  </a:cubicBezTo>
                  <a:cubicBezTo>
                    <a:pt x="436" y="163"/>
                    <a:pt x="436" y="163"/>
                    <a:pt x="436" y="163"/>
                  </a:cubicBezTo>
                  <a:lnTo>
                    <a:pt x="436" y="218"/>
                  </a:lnTo>
                  <a:close/>
                  <a:moveTo>
                    <a:pt x="370" y="163"/>
                  </a:moveTo>
                  <a:cubicBezTo>
                    <a:pt x="370" y="193"/>
                    <a:pt x="370" y="193"/>
                    <a:pt x="370" y="193"/>
                  </a:cubicBezTo>
                  <a:cubicBezTo>
                    <a:pt x="370" y="211"/>
                    <a:pt x="358" y="218"/>
                    <a:pt x="347" y="218"/>
                  </a:cubicBezTo>
                  <a:cubicBezTo>
                    <a:pt x="335" y="218"/>
                    <a:pt x="324" y="210"/>
                    <a:pt x="324" y="194"/>
                  </a:cubicBezTo>
                  <a:cubicBezTo>
                    <a:pt x="324" y="163"/>
                    <a:pt x="324" y="163"/>
                    <a:pt x="324" y="163"/>
                  </a:cubicBezTo>
                  <a:cubicBezTo>
                    <a:pt x="330" y="163"/>
                    <a:pt x="330" y="163"/>
                    <a:pt x="330" y="163"/>
                  </a:cubicBezTo>
                  <a:cubicBezTo>
                    <a:pt x="330" y="194"/>
                    <a:pt x="330" y="194"/>
                    <a:pt x="330" y="194"/>
                  </a:cubicBezTo>
                  <a:cubicBezTo>
                    <a:pt x="330" y="207"/>
                    <a:pt x="338" y="213"/>
                    <a:pt x="347" y="213"/>
                  </a:cubicBezTo>
                  <a:cubicBezTo>
                    <a:pt x="355" y="213"/>
                    <a:pt x="364" y="207"/>
                    <a:pt x="364" y="193"/>
                  </a:cubicBezTo>
                  <a:cubicBezTo>
                    <a:pt x="364" y="163"/>
                    <a:pt x="364" y="163"/>
                    <a:pt x="364" y="163"/>
                  </a:cubicBezTo>
                  <a:lnTo>
                    <a:pt x="370" y="163"/>
                  </a:lnTo>
                  <a:close/>
                  <a:moveTo>
                    <a:pt x="1483" y="56"/>
                  </a:moveTo>
                  <a:cubicBezTo>
                    <a:pt x="1483" y="83"/>
                    <a:pt x="1462" y="104"/>
                    <a:pt x="1435" y="104"/>
                  </a:cubicBezTo>
                  <a:cubicBezTo>
                    <a:pt x="1407" y="104"/>
                    <a:pt x="1386" y="83"/>
                    <a:pt x="1386" y="56"/>
                  </a:cubicBezTo>
                  <a:cubicBezTo>
                    <a:pt x="1386" y="29"/>
                    <a:pt x="1407" y="8"/>
                    <a:pt x="1435" y="8"/>
                  </a:cubicBezTo>
                  <a:cubicBezTo>
                    <a:pt x="1462" y="8"/>
                    <a:pt x="1483" y="29"/>
                    <a:pt x="1483" y="56"/>
                  </a:cubicBezTo>
                  <a:close/>
                  <a:moveTo>
                    <a:pt x="1492" y="56"/>
                  </a:moveTo>
                  <a:cubicBezTo>
                    <a:pt x="1492" y="25"/>
                    <a:pt x="1467" y="0"/>
                    <a:pt x="1434" y="0"/>
                  </a:cubicBezTo>
                  <a:cubicBezTo>
                    <a:pt x="1402" y="0"/>
                    <a:pt x="1377" y="25"/>
                    <a:pt x="1377" y="56"/>
                  </a:cubicBezTo>
                  <a:cubicBezTo>
                    <a:pt x="1377" y="87"/>
                    <a:pt x="1402" y="111"/>
                    <a:pt x="1434" y="111"/>
                  </a:cubicBezTo>
                  <a:cubicBezTo>
                    <a:pt x="1467" y="111"/>
                    <a:pt x="1492" y="87"/>
                    <a:pt x="1492" y="56"/>
                  </a:cubicBezTo>
                  <a:close/>
                  <a:moveTo>
                    <a:pt x="1369" y="2"/>
                  </a:moveTo>
                  <a:cubicBezTo>
                    <a:pt x="1279" y="2"/>
                    <a:pt x="1279" y="2"/>
                    <a:pt x="1279" y="2"/>
                  </a:cubicBezTo>
                  <a:cubicBezTo>
                    <a:pt x="1279" y="9"/>
                    <a:pt x="1279" y="9"/>
                    <a:pt x="1279" y="9"/>
                  </a:cubicBezTo>
                  <a:cubicBezTo>
                    <a:pt x="1320" y="9"/>
                    <a:pt x="1320" y="9"/>
                    <a:pt x="1320" y="9"/>
                  </a:cubicBezTo>
                  <a:cubicBezTo>
                    <a:pt x="1320" y="110"/>
                    <a:pt x="1320" y="110"/>
                    <a:pt x="1320" y="110"/>
                  </a:cubicBezTo>
                  <a:cubicBezTo>
                    <a:pt x="1328" y="110"/>
                    <a:pt x="1328" y="110"/>
                    <a:pt x="1328" y="110"/>
                  </a:cubicBezTo>
                  <a:cubicBezTo>
                    <a:pt x="1328" y="9"/>
                    <a:pt x="1328" y="9"/>
                    <a:pt x="1328" y="9"/>
                  </a:cubicBezTo>
                  <a:cubicBezTo>
                    <a:pt x="1369" y="9"/>
                    <a:pt x="1369" y="9"/>
                    <a:pt x="1369" y="9"/>
                  </a:cubicBezTo>
                  <a:lnTo>
                    <a:pt x="1369" y="2"/>
                  </a:lnTo>
                  <a:close/>
                  <a:moveTo>
                    <a:pt x="1256" y="7"/>
                  </a:moveTo>
                  <a:cubicBezTo>
                    <a:pt x="1248" y="3"/>
                    <a:pt x="1239" y="0"/>
                    <a:pt x="1231" y="0"/>
                  </a:cubicBezTo>
                  <a:cubicBezTo>
                    <a:pt x="1214" y="0"/>
                    <a:pt x="1200" y="13"/>
                    <a:pt x="1200" y="29"/>
                  </a:cubicBezTo>
                  <a:cubicBezTo>
                    <a:pt x="1200" y="65"/>
                    <a:pt x="1251" y="51"/>
                    <a:pt x="1251" y="82"/>
                  </a:cubicBezTo>
                  <a:cubicBezTo>
                    <a:pt x="1251" y="94"/>
                    <a:pt x="1241" y="104"/>
                    <a:pt x="1229" y="104"/>
                  </a:cubicBezTo>
                  <a:cubicBezTo>
                    <a:pt x="1220" y="104"/>
                    <a:pt x="1213" y="101"/>
                    <a:pt x="1201" y="92"/>
                  </a:cubicBezTo>
                  <a:cubicBezTo>
                    <a:pt x="1201" y="102"/>
                    <a:pt x="1201" y="102"/>
                    <a:pt x="1201" y="102"/>
                  </a:cubicBezTo>
                  <a:cubicBezTo>
                    <a:pt x="1211" y="108"/>
                    <a:pt x="1220" y="111"/>
                    <a:pt x="1229" y="111"/>
                  </a:cubicBezTo>
                  <a:cubicBezTo>
                    <a:pt x="1247" y="111"/>
                    <a:pt x="1261" y="98"/>
                    <a:pt x="1261" y="82"/>
                  </a:cubicBezTo>
                  <a:cubicBezTo>
                    <a:pt x="1261" y="44"/>
                    <a:pt x="1209" y="58"/>
                    <a:pt x="1209" y="29"/>
                  </a:cubicBezTo>
                  <a:cubicBezTo>
                    <a:pt x="1209" y="17"/>
                    <a:pt x="1219" y="8"/>
                    <a:pt x="1232" y="8"/>
                  </a:cubicBezTo>
                  <a:cubicBezTo>
                    <a:pt x="1239" y="8"/>
                    <a:pt x="1245" y="10"/>
                    <a:pt x="1256" y="16"/>
                  </a:cubicBezTo>
                  <a:lnTo>
                    <a:pt x="1256" y="7"/>
                  </a:lnTo>
                  <a:close/>
                  <a:moveTo>
                    <a:pt x="1165" y="2"/>
                  </a:moveTo>
                  <a:cubicBezTo>
                    <a:pt x="1156" y="2"/>
                    <a:pt x="1156" y="2"/>
                    <a:pt x="1156" y="2"/>
                  </a:cubicBezTo>
                  <a:cubicBezTo>
                    <a:pt x="1156" y="110"/>
                    <a:pt x="1156" y="110"/>
                    <a:pt x="1156" y="110"/>
                  </a:cubicBezTo>
                  <a:cubicBezTo>
                    <a:pt x="1165" y="110"/>
                    <a:pt x="1165" y="110"/>
                    <a:pt x="1165" y="110"/>
                  </a:cubicBezTo>
                  <a:lnTo>
                    <a:pt x="1165" y="2"/>
                  </a:lnTo>
                  <a:close/>
                  <a:moveTo>
                    <a:pt x="1068" y="9"/>
                  </a:moveTo>
                  <a:cubicBezTo>
                    <a:pt x="1089" y="9"/>
                    <a:pt x="1089" y="9"/>
                    <a:pt x="1089" y="9"/>
                  </a:cubicBezTo>
                  <a:cubicBezTo>
                    <a:pt x="1108" y="9"/>
                    <a:pt x="1115" y="19"/>
                    <a:pt x="1115" y="31"/>
                  </a:cubicBezTo>
                  <a:cubicBezTo>
                    <a:pt x="1115" y="43"/>
                    <a:pt x="1108" y="52"/>
                    <a:pt x="1088" y="52"/>
                  </a:cubicBezTo>
                  <a:cubicBezTo>
                    <a:pt x="1068" y="52"/>
                    <a:pt x="1068" y="52"/>
                    <a:pt x="1068" y="52"/>
                  </a:cubicBezTo>
                  <a:lnTo>
                    <a:pt x="1068" y="9"/>
                  </a:lnTo>
                  <a:close/>
                  <a:moveTo>
                    <a:pt x="1059" y="2"/>
                  </a:moveTo>
                  <a:cubicBezTo>
                    <a:pt x="1059" y="110"/>
                    <a:pt x="1059" y="110"/>
                    <a:pt x="1059" y="110"/>
                  </a:cubicBezTo>
                  <a:cubicBezTo>
                    <a:pt x="1068" y="110"/>
                    <a:pt x="1068" y="110"/>
                    <a:pt x="1068" y="110"/>
                  </a:cubicBezTo>
                  <a:cubicBezTo>
                    <a:pt x="1068" y="59"/>
                    <a:pt x="1068" y="59"/>
                    <a:pt x="1068" y="59"/>
                  </a:cubicBezTo>
                  <a:cubicBezTo>
                    <a:pt x="1088" y="59"/>
                    <a:pt x="1088" y="59"/>
                    <a:pt x="1088" y="59"/>
                  </a:cubicBezTo>
                  <a:cubicBezTo>
                    <a:pt x="1116" y="59"/>
                    <a:pt x="1125" y="44"/>
                    <a:pt x="1125" y="30"/>
                  </a:cubicBezTo>
                  <a:cubicBezTo>
                    <a:pt x="1125" y="15"/>
                    <a:pt x="1115" y="2"/>
                    <a:pt x="1089" y="2"/>
                  </a:cubicBezTo>
                  <a:lnTo>
                    <a:pt x="1059" y="2"/>
                  </a:lnTo>
                  <a:close/>
                  <a:moveTo>
                    <a:pt x="1018" y="56"/>
                  </a:moveTo>
                  <a:cubicBezTo>
                    <a:pt x="1018" y="83"/>
                    <a:pt x="997" y="104"/>
                    <a:pt x="970" y="104"/>
                  </a:cubicBezTo>
                  <a:cubicBezTo>
                    <a:pt x="943" y="104"/>
                    <a:pt x="922" y="83"/>
                    <a:pt x="922" y="56"/>
                  </a:cubicBezTo>
                  <a:cubicBezTo>
                    <a:pt x="922" y="29"/>
                    <a:pt x="943" y="8"/>
                    <a:pt x="970" y="8"/>
                  </a:cubicBezTo>
                  <a:cubicBezTo>
                    <a:pt x="997" y="8"/>
                    <a:pt x="1018" y="29"/>
                    <a:pt x="1018" y="56"/>
                  </a:cubicBezTo>
                  <a:close/>
                  <a:moveTo>
                    <a:pt x="1027" y="56"/>
                  </a:moveTo>
                  <a:cubicBezTo>
                    <a:pt x="1027" y="25"/>
                    <a:pt x="1002" y="0"/>
                    <a:pt x="970" y="0"/>
                  </a:cubicBezTo>
                  <a:cubicBezTo>
                    <a:pt x="938" y="0"/>
                    <a:pt x="913" y="25"/>
                    <a:pt x="913" y="56"/>
                  </a:cubicBezTo>
                  <a:cubicBezTo>
                    <a:pt x="913" y="87"/>
                    <a:pt x="938" y="111"/>
                    <a:pt x="970" y="111"/>
                  </a:cubicBezTo>
                  <a:cubicBezTo>
                    <a:pt x="1002" y="111"/>
                    <a:pt x="1027" y="87"/>
                    <a:pt x="1027" y="56"/>
                  </a:cubicBezTo>
                  <a:close/>
                  <a:moveTo>
                    <a:pt x="877" y="2"/>
                  </a:moveTo>
                  <a:cubicBezTo>
                    <a:pt x="868" y="2"/>
                    <a:pt x="868" y="2"/>
                    <a:pt x="868" y="2"/>
                  </a:cubicBezTo>
                  <a:cubicBezTo>
                    <a:pt x="868" y="110"/>
                    <a:pt x="868" y="110"/>
                    <a:pt x="868" y="110"/>
                  </a:cubicBezTo>
                  <a:cubicBezTo>
                    <a:pt x="877" y="110"/>
                    <a:pt x="877" y="110"/>
                    <a:pt x="877" y="110"/>
                  </a:cubicBezTo>
                  <a:lnTo>
                    <a:pt x="877" y="2"/>
                  </a:lnTo>
                  <a:close/>
                  <a:moveTo>
                    <a:pt x="787" y="2"/>
                  </a:moveTo>
                  <a:cubicBezTo>
                    <a:pt x="778" y="2"/>
                    <a:pt x="778" y="2"/>
                    <a:pt x="778" y="2"/>
                  </a:cubicBezTo>
                  <a:cubicBezTo>
                    <a:pt x="778" y="110"/>
                    <a:pt x="778" y="110"/>
                    <a:pt x="778" y="110"/>
                  </a:cubicBezTo>
                  <a:cubicBezTo>
                    <a:pt x="840" y="110"/>
                    <a:pt x="840" y="110"/>
                    <a:pt x="840" y="110"/>
                  </a:cubicBezTo>
                  <a:cubicBezTo>
                    <a:pt x="840" y="103"/>
                    <a:pt x="840" y="103"/>
                    <a:pt x="840" y="103"/>
                  </a:cubicBezTo>
                  <a:cubicBezTo>
                    <a:pt x="787" y="103"/>
                    <a:pt x="787" y="103"/>
                    <a:pt x="787" y="103"/>
                  </a:cubicBezTo>
                  <a:lnTo>
                    <a:pt x="787" y="2"/>
                  </a:lnTo>
                  <a:close/>
                  <a:moveTo>
                    <a:pt x="750" y="2"/>
                  </a:moveTo>
                  <a:cubicBezTo>
                    <a:pt x="740" y="2"/>
                    <a:pt x="740" y="2"/>
                    <a:pt x="740" y="2"/>
                  </a:cubicBezTo>
                  <a:cubicBezTo>
                    <a:pt x="704" y="45"/>
                    <a:pt x="704" y="45"/>
                    <a:pt x="704" y="45"/>
                  </a:cubicBezTo>
                  <a:cubicBezTo>
                    <a:pt x="667" y="2"/>
                    <a:pt x="667" y="2"/>
                    <a:pt x="667" y="2"/>
                  </a:cubicBezTo>
                  <a:cubicBezTo>
                    <a:pt x="657" y="2"/>
                    <a:pt x="657" y="2"/>
                    <a:pt x="657" y="2"/>
                  </a:cubicBezTo>
                  <a:cubicBezTo>
                    <a:pt x="699" y="52"/>
                    <a:pt x="699" y="52"/>
                    <a:pt x="699" y="52"/>
                  </a:cubicBezTo>
                  <a:cubicBezTo>
                    <a:pt x="699" y="110"/>
                    <a:pt x="699" y="110"/>
                    <a:pt x="699" y="110"/>
                  </a:cubicBezTo>
                  <a:cubicBezTo>
                    <a:pt x="708" y="110"/>
                    <a:pt x="708" y="110"/>
                    <a:pt x="708" y="110"/>
                  </a:cubicBezTo>
                  <a:cubicBezTo>
                    <a:pt x="708" y="52"/>
                    <a:pt x="708" y="52"/>
                    <a:pt x="708" y="52"/>
                  </a:cubicBezTo>
                  <a:lnTo>
                    <a:pt x="750" y="2"/>
                  </a:lnTo>
                  <a:close/>
                  <a:moveTo>
                    <a:pt x="593" y="2"/>
                  </a:moveTo>
                  <a:cubicBezTo>
                    <a:pt x="584" y="2"/>
                    <a:pt x="584" y="2"/>
                    <a:pt x="584" y="2"/>
                  </a:cubicBezTo>
                  <a:cubicBezTo>
                    <a:pt x="584" y="96"/>
                    <a:pt x="584" y="96"/>
                    <a:pt x="584" y="96"/>
                  </a:cubicBezTo>
                  <a:cubicBezTo>
                    <a:pt x="502" y="2"/>
                    <a:pt x="502" y="2"/>
                    <a:pt x="502" y="2"/>
                  </a:cubicBezTo>
                  <a:cubicBezTo>
                    <a:pt x="495" y="2"/>
                    <a:pt x="495" y="2"/>
                    <a:pt x="495" y="2"/>
                  </a:cubicBezTo>
                  <a:cubicBezTo>
                    <a:pt x="495" y="110"/>
                    <a:pt x="495" y="110"/>
                    <a:pt x="495" y="110"/>
                  </a:cubicBezTo>
                  <a:cubicBezTo>
                    <a:pt x="503" y="110"/>
                    <a:pt x="503" y="110"/>
                    <a:pt x="503" y="110"/>
                  </a:cubicBezTo>
                  <a:cubicBezTo>
                    <a:pt x="503" y="15"/>
                    <a:pt x="503" y="15"/>
                    <a:pt x="503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8" y="2"/>
                  </a:moveTo>
                  <a:cubicBezTo>
                    <a:pt x="448" y="61"/>
                    <a:pt x="448" y="61"/>
                    <a:pt x="448" y="61"/>
                  </a:cubicBezTo>
                  <a:cubicBezTo>
                    <a:pt x="448" y="92"/>
                    <a:pt x="430" y="104"/>
                    <a:pt x="411" y="104"/>
                  </a:cubicBezTo>
                  <a:cubicBezTo>
                    <a:pt x="392" y="104"/>
                    <a:pt x="375" y="91"/>
                    <a:pt x="375" y="62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5"/>
                    <a:pt x="387" y="111"/>
                    <a:pt x="411" y="111"/>
                  </a:cubicBezTo>
                  <a:cubicBezTo>
                    <a:pt x="433" y="111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8" y="2"/>
                  </a:lnTo>
                  <a:close/>
                  <a:moveTo>
                    <a:pt x="287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7" y="103"/>
                    <a:pt x="287" y="103"/>
                    <a:pt x="287" y="103"/>
                  </a:cubicBezTo>
                  <a:lnTo>
                    <a:pt x="287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3" y="104"/>
                    <a:pt x="194" y="104"/>
                  </a:cubicBezTo>
                  <a:cubicBezTo>
                    <a:pt x="175" y="104"/>
                    <a:pt x="157" y="91"/>
                    <a:pt x="157" y="62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5"/>
                    <a:pt x="170" y="111"/>
                    <a:pt x="194" y="111"/>
                  </a:cubicBezTo>
                  <a:cubicBezTo>
                    <a:pt x="216" y="111"/>
                    <a:pt x="240" y="98"/>
                    <a:pt x="240" y="61"/>
                  </a:cubicBezTo>
                  <a:cubicBezTo>
                    <a:pt x="240" y="2"/>
                    <a:pt x="240" y="2"/>
                    <a:pt x="240" y="2"/>
                  </a:cubicBezTo>
                  <a:lnTo>
                    <a:pt x="231" y="2"/>
                  </a:lnTo>
                  <a:close/>
                  <a:moveTo>
                    <a:pt x="106" y="56"/>
                  </a:moveTo>
                  <a:cubicBezTo>
                    <a:pt x="106" y="83"/>
                    <a:pt x="85" y="104"/>
                    <a:pt x="58" y="104"/>
                  </a:cubicBezTo>
                  <a:cubicBezTo>
                    <a:pt x="31" y="104"/>
                    <a:pt x="9" y="83"/>
                    <a:pt x="9" y="56"/>
                  </a:cubicBezTo>
                  <a:cubicBezTo>
                    <a:pt x="9" y="29"/>
                    <a:pt x="31" y="8"/>
                    <a:pt x="58" y="8"/>
                  </a:cubicBezTo>
                  <a:cubicBezTo>
                    <a:pt x="85" y="8"/>
                    <a:pt x="106" y="29"/>
                    <a:pt x="106" y="56"/>
                  </a:cubicBezTo>
                  <a:close/>
                  <a:moveTo>
                    <a:pt x="115" y="56"/>
                  </a:moveTo>
                  <a:cubicBezTo>
                    <a:pt x="115" y="25"/>
                    <a:pt x="90" y="0"/>
                    <a:pt x="58" y="0"/>
                  </a:cubicBezTo>
                  <a:cubicBezTo>
                    <a:pt x="26" y="0"/>
                    <a:pt x="0" y="25"/>
                    <a:pt x="0" y="56"/>
                  </a:cubicBezTo>
                  <a:cubicBezTo>
                    <a:pt x="0" y="87"/>
                    <a:pt x="26" y="111"/>
                    <a:pt x="58" y="111"/>
                  </a:cubicBezTo>
                  <a:cubicBezTo>
                    <a:pt x="90" y="111"/>
                    <a:pt x="115" y="87"/>
                    <a:pt x="115" y="56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</p:grpSp>
      <p:sp>
        <p:nvSpPr>
          <p:cNvPr id="149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496" y="6343989"/>
            <a:ext cx="1071349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</a:lstStyle>
          <a:p>
            <a:fld id="{83887E7F-C81B-4D98-94F5-5C9433FC2F7D}" type="datetime1">
              <a:rPr lang="fi-FI" smtClean="0"/>
              <a:t>4.2.2013</a:t>
            </a:fld>
            <a:endParaRPr lang="fi-FI" dirty="0"/>
          </a:p>
        </p:txBody>
      </p:sp>
      <p:sp>
        <p:nvSpPr>
          <p:cNvPr id="150" name="Footer Placeholder 101"/>
          <p:cNvSpPr>
            <a:spLocks noGrp="1"/>
          </p:cNvSpPr>
          <p:nvPr>
            <p:ph type="ftr" sz="quarter" idx="3"/>
          </p:nvPr>
        </p:nvSpPr>
        <p:spPr>
          <a:xfrm>
            <a:off x="302755" y="6343989"/>
            <a:ext cx="4605938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</a:lstStyle>
          <a:p>
            <a:r>
              <a:rPr lang="fi-FI" dirty="0" smtClean="0"/>
              <a:t>TIEDEKUNTA </a:t>
            </a:r>
            <a:r>
              <a:rPr lang="fi-FI" dirty="0" err="1" smtClean="0"/>
              <a:t>TIEDEKUNTA</a:t>
            </a:r>
            <a:r>
              <a:rPr lang="fi-FI" dirty="0" smtClean="0"/>
              <a:t> / osasto </a:t>
            </a:r>
            <a:r>
              <a:rPr lang="fi-FI" dirty="0" err="1" smtClean="0"/>
              <a:t>osasto</a:t>
            </a:r>
            <a:r>
              <a:rPr lang="fi-FI" dirty="0" smtClean="0"/>
              <a:t> osaston osasto / Etuniminen </a:t>
            </a:r>
            <a:r>
              <a:rPr lang="fi-FI" dirty="0" err="1" smtClean="0"/>
              <a:t>Sukuniminen-Sukuniminen</a:t>
            </a:r>
            <a:endParaRPr lang="fi-FI" dirty="0"/>
          </a:p>
        </p:txBody>
      </p:sp>
      <p:sp>
        <p:nvSpPr>
          <p:cNvPr id="155" name="Title Placeholder 154"/>
          <p:cNvSpPr>
            <a:spLocks noGrp="1"/>
          </p:cNvSpPr>
          <p:nvPr>
            <p:ph type="title"/>
          </p:nvPr>
        </p:nvSpPr>
        <p:spPr>
          <a:xfrm>
            <a:off x="302755" y="1683713"/>
            <a:ext cx="858565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156" name="Text Placeholder 155"/>
          <p:cNvSpPr>
            <a:spLocks noGrp="1"/>
          </p:cNvSpPr>
          <p:nvPr>
            <p:ph type="body" idx="1"/>
          </p:nvPr>
        </p:nvSpPr>
        <p:spPr>
          <a:xfrm>
            <a:off x="298449" y="3009276"/>
            <a:ext cx="8583899" cy="2931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67296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19" r:id="rId2"/>
  </p:sldLayoutIdLst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000" cap="all" baseline="0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rebuchet MS" pitchFamily="34" charset="0"/>
          <a:ea typeface="ＭＳ Ｐゴシック" pitchFamily="1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rebuchet MS" pitchFamily="34" charset="0"/>
          <a:ea typeface="ＭＳ Ｐゴシック" pitchFamily="1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rebuchet MS" pitchFamily="34" charset="0"/>
          <a:ea typeface="ＭＳ Ｐゴシック" pitchFamily="1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rebuchet MS" pitchFamily="34" charset="0"/>
          <a:ea typeface="ＭＳ Ｐゴシック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80000" algn="l" rtl="0" eaLnBrk="1" fontAlgn="base" hangingPunct="1">
        <a:spcBef>
          <a:spcPts val="0"/>
        </a:spcBef>
        <a:spcAft>
          <a:spcPct val="0"/>
        </a:spcAft>
        <a:buClr>
          <a:schemeClr val="bg2"/>
        </a:buClr>
        <a:buFont typeface="Arial" pitchFamily="34" charset="0"/>
        <a:buChar char="•"/>
        <a:defRPr sz="24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80000" algn="l" rtl="0" eaLnBrk="1" fontAlgn="base" hangingPunct="1">
        <a:spcBef>
          <a:spcPts val="0"/>
        </a:spcBef>
        <a:spcAft>
          <a:spcPct val="0"/>
        </a:spcAft>
        <a:buClr>
          <a:schemeClr val="bg2"/>
        </a:buClr>
        <a:buFont typeface="Arial" pitchFamily="34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80000" algn="l" rtl="0" eaLnBrk="1" fontAlgn="base" hangingPunct="1">
        <a:spcBef>
          <a:spcPts val="0"/>
        </a:spcBef>
        <a:spcAft>
          <a:spcPct val="0"/>
        </a:spcAft>
        <a:buClr>
          <a:schemeClr val="bg2"/>
        </a:buClr>
        <a:buFont typeface="Arial" pitchFamily="34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80000" algn="l" rtl="0" eaLnBrk="1" fontAlgn="base" hangingPunct="1">
        <a:spcBef>
          <a:spcPts val="0"/>
        </a:spcBef>
        <a:spcAft>
          <a:spcPct val="0"/>
        </a:spcAft>
        <a:buClr>
          <a:schemeClr val="bg2"/>
        </a:buClr>
        <a:buFont typeface="Arial" pitchFamily="34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4pPr>
      <a:lvl5pPr marL="2057400" indent="-180000" algn="l" rtl="0" eaLnBrk="1" fontAlgn="base" hangingPunct="1">
        <a:spcBef>
          <a:spcPts val="0"/>
        </a:spcBef>
        <a:spcAft>
          <a:spcPct val="0"/>
        </a:spcAft>
        <a:buClr>
          <a:schemeClr val="bg2"/>
        </a:buClr>
        <a:buFont typeface="Arial" pitchFamily="34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" name="Group 139"/>
          <p:cNvGrpSpPr/>
          <p:nvPr/>
        </p:nvGrpSpPr>
        <p:grpSpPr>
          <a:xfrm>
            <a:off x="3608081" y="382588"/>
            <a:ext cx="1938675" cy="769938"/>
            <a:chOff x="3608081" y="382588"/>
            <a:chExt cx="1938675" cy="769938"/>
          </a:xfrm>
        </p:grpSpPr>
        <p:sp>
          <p:nvSpPr>
            <p:cNvPr id="105" name="Freeform 169"/>
            <p:cNvSpPr>
              <a:spLocks/>
            </p:cNvSpPr>
            <p:nvPr/>
          </p:nvSpPr>
          <p:spPr bwMode="gray">
            <a:xfrm>
              <a:off x="4378019" y="382588"/>
              <a:ext cx="397648" cy="384969"/>
            </a:xfrm>
            <a:custGeom>
              <a:avLst/>
              <a:gdLst/>
              <a:ahLst/>
              <a:cxnLst>
                <a:cxn ang="0">
                  <a:pos x="0" y="388"/>
                </a:cxn>
                <a:cxn ang="0">
                  <a:pos x="0" y="0"/>
                </a:cxn>
                <a:cxn ang="0">
                  <a:pos x="401" y="0"/>
                </a:cxn>
                <a:cxn ang="0">
                  <a:pos x="401" y="388"/>
                </a:cxn>
                <a:cxn ang="0">
                  <a:pos x="0" y="388"/>
                </a:cxn>
                <a:cxn ang="0">
                  <a:pos x="0" y="388"/>
                </a:cxn>
              </a:cxnLst>
              <a:rect l="0" t="0" r="r" b="b"/>
              <a:pathLst>
                <a:path w="401" h="388">
                  <a:moveTo>
                    <a:pt x="0" y="388"/>
                  </a:moveTo>
                  <a:lnTo>
                    <a:pt x="0" y="0"/>
                  </a:lnTo>
                  <a:lnTo>
                    <a:pt x="401" y="0"/>
                  </a:lnTo>
                  <a:lnTo>
                    <a:pt x="401" y="388"/>
                  </a:lnTo>
                  <a:lnTo>
                    <a:pt x="0" y="388"/>
                  </a:lnTo>
                  <a:lnTo>
                    <a:pt x="0" y="38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06" name="Freeform 170"/>
            <p:cNvSpPr>
              <a:spLocks noEditPoints="1"/>
            </p:cNvSpPr>
            <p:nvPr/>
          </p:nvSpPr>
          <p:spPr bwMode="black">
            <a:xfrm>
              <a:off x="4378019" y="382588"/>
              <a:ext cx="397648" cy="384969"/>
            </a:xfrm>
            <a:custGeom>
              <a:avLst/>
              <a:gdLst/>
              <a:ahLst/>
              <a:cxnLst>
                <a:cxn ang="0">
                  <a:pos x="285" y="388"/>
                </a:cxn>
                <a:cxn ang="0">
                  <a:pos x="297" y="325"/>
                </a:cxn>
                <a:cxn ang="0">
                  <a:pos x="378" y="348"/>
                </a:cxn>
                <a:cxn ang="0">
                  <a:pos x="351" y="388"/>
                </a:cxn>
                <a:cxn ang="0">
                  <a:pos x="356" y="0"/>
                </a:cxn>
                <a:cxn ang="0">
                  <a:pos x="401" y="136"/>
                </a:cxn>
                <a:cxn ang="0">
                  <a:pos x="353" y="89"/>
                </a:cxn>
                <a:cxn ang="0">
                  <a:pos x="356" y="0"/>
                </a:cxn>
                <a:cxn ang="0">
                  <a:pos x="338" y="0"/>
                </a:cxn>
                <a:cxn ang="0">
                  <a:pos x="333" y="83"/>
                </a:cxn>
                <a:cxn ang="0">
                  <a:pos x="401" y="153"/>
                </a:cxn>
                <a:cxn ang="0">
                  <a:pos x="369" y="388"/>
                </a:cxn>
                <a:cxn ang="0">
                  <a:pos x="399" y="353"/>
                </a:cxn>
                <a:cxn ang="0">
                  <a:pos x="276" y="320"/>
                </a:cxn>
                <a:cxn ang="0">
                  <a:pos x="254" y="388"/>
                </a:cxn>
                <a:cxn ang="0">
                  <a:pos x="227" y="375"/>
                </a:cxn>
                <a:cxn ang="0">
                  <a:pos x="230" y="313"/>
                </a:cxn>
                <a:cxn ang="0">
                  <a:pos x="189" y="311"/>
                </a:cxn>
                <a:cxn ang="0">
                  <a:pos x="195" y="251"/>
                </a:cxn>
                <a:cxn ang="0">
                  <a:pos x="151" y="247"/>
                </a:cxn>
                <a:cxn ang="0">
                  <a:pos x="235" y="253"/>
                </a:cxn>
                <a:cxn ang="0">
                  <a:pos x="263" y="126"/>
                </a:cxn>
                <a:cxn ang="0">
                  <a:pos x="190" y="89"/>
                </a:cxn>
                <a:cxn ang="0">
                  <a:pos x="229" y="110"/>
                </a:cxn>
                <a:cxn ang="0">
                  <a:pos x="253" y="51"/>
                </a:cxn>
                <a:cxn ang="0">
                  <a:pos x="292" y="72"/>
                </a:cxn>
                <a:cxn ang="0">
                  <a:pos x="316" y="13"/>
                </a:cxn>
                <a:cxn ang="0">
                  <a:pos x="338" y="0"/>
                </a:cxn>
                <a:cxn ang="0">
                  <a:pos x="0" y="0"/>
                </a:cxn>
                <a:cxn ang="0">
                  <a:pos x="296" y="7"/>
                </a:cxn>
                <a:cxn ang="0">
                  <a:pos x="298" y="51"/>
                </a:cxn>
                <a:cxn ang="0">
                  <a:pos x="232" y="45"/>
                </a:cxn>
                <a:cxn ang="0">
                  <a:pos x="234" y="89"/>
                </a:cxn>
                <a:cxn ang="0">
                  <a:pos x="168" y="83"/>
                </a:cxn>
                <a:cxn ang="0">
                  <a:pos x="257" y="147"/>
                </a:cxn>
                <a:cxn ang="0">
                  <a:pos x="241" y="231"/>
                </a:cxn>
                <a:cxn ang="0">
                  <a:pos x="129" y="242"/>
                </a:cxn>
                <a:cxn ang="0">
                  <a:pos x="189" y="272"/>
                </a:cxn>
                <a:cxn ang="0">
                  <a:pos x="168" y="307"/>
                </a:cxn>
                <a:cxn ang="0">
                  <a:pos x="226" y="333"/>
                </a:cxn>
                <a:cxn ang="0">
                  <a:pos x="205" y="369"/>
                </a:cxn>
                <a:cxn ang="0">
                  <a:pos x="0" y="388"/>
                </a:cxn>
              </a:cxnLst>
              <a:rect l="0" t="0" r="r" b="b"/>
              <a:pathLst>
                <a:path w="401" h="388">
                  <a:moveTo>
                    <a:pt x="351" y="388"/>
                  </a:moveTo>
                  <a:lnTo>
                    <a:pt x="285" y="388"/>
                  </a:lnTo>
                  <a:lnTo>
                    <a:pt x="322" y="366"/>
                  </a:lnTo>
                  <a:lnTo>
                    <a:pt x="297" y="325"/>
                  </a:lnTo>
                  <a:lnTo>
                    <a:pt x="346" y="295"/>
                  </a:lnTo>
                  <a:lnTo>
                    <a:pt x="378" y="348"/>
                  </a:lnTo>
                  <a:lnTo>
                    <a:pt x="340" y="370"/>
                  </a:lnTo>
                  <a:lnTo>
                    <a:pt x="351" y="388"/>
                  </a:lnTo>
                  <a:lnTo>
                    <a:pt x="351" y="388"/>
                  </a:lnTo>
                  <a:close/>
                  <a:moveTo>
                    <a:pt x="356" y="0"/>
                  </a:moveTo>
                  <a:lnTo>
                    <a:pt x="401" y="0"/>
                  </a:lnTo>
                  <a:lnTo>
                    <a:pt x="401" y="136"/>
                  </a:lnTo>
                  <a:lnTo>
                    <a:pt x="387" y="144"/>
                  </a:lnTo>
                  <a:lnTo>
                    <a:pt x="353" y="89"/>
                  </a:lnTo>
                  <a:lnTo>
                    <a:pt x="394" y="64"/>
                  </a:lnTo>
                  <a:lnTo>
                    <a:pt x="356" y="0"/>
                  </a:lnTo>
                  <a:lnTo>
                    <a:pt x="356" y="0"/>
                  </a:lnTo>
                  <a:close/>
                  <a:moveTo>
                    <a:pt x="338" y="0"/>
                  </a:moveTo>
                  <a:lnTo>
                    <a:pt x="374" y="60"/>
                  </a:lnTo>
                  <a:lnTo>
                    <a:pt x="333" y="83"/>
                  </a:lnTo>
                  <a:lnTo>
                    <a:pt x="382" y="165"/>
                  </a:lnTo>
                  <a:lnTo>
                    <a:pt x="401" y="153"/>
                  </a:lnTo>
                  <a:lnTo>
                    <a:pt x="401" y="388"/>
                  </a:lnTo>
                  <a:lnTo>
                    <a:pt x="369" y="388"/>
                  </a:lnTo>
                  <a:lnTo>
                    <a:pt x="362" y="376"/>
                  </a:lnTo>
                  <a:lnTo>
                    <a:pt x="399" y="353"/>
                  </a:lnTo>
                  <a:lnTo>
                    <a:pt x="351" y="274"/>
                  </a:lnTo>
                  <a:lnTo>
                    <a:pt x="276" y="320"/>
                  </a:lnTo>
                  <a:lnTo>
                    <a:pt x="301" y="362"/>
                  </a:lnTo>
                  <a:lnTo>
                    <a:pt x="254" y="388"/>
                  </a:lnTo>
                  <a:lnTo>
                    <a:pt x="234" y="388"/>
                  </a:lnTo>
                  <a:lnTo>
                    <a:pt x="227" y="375"/>
                  </a:lnTo>
                  <a:lnTo>
                    <a:pt x="258" y="356"/>
                  </a:lnTo>
                  <a:lnTo>
                    <a:pt x="230" y="313"/>
                  </a:lnTo>
                  <a:lnTo>
                    <a:pt x="201" y="330"/>
                  </a:lnTo>
                  <a:lnTo>
                    <a:pt x="189" y="311"/>
                  </a:lnTo>
                  <a:lnTo>
                    <a:pt x="220" y="293"/>
                  </a:lnTo>
                  <a:lnTo>
                    <a:pt x="195" y="251"/>
                  </a:lnTo>
                  <a:lnTo>
                    <a:pt x="164" y="270"/>
                  </a:lnTo>
                  <a:lnTo>
                    <a:pt x="151" y="247"/>
                  </a:lnTo>
                  <a:lnTo>
                    <a:pt x="210" y="211"/>
                  </a:lnTo>
                  <a:lnTo>
                    <a:pt x="235" y="253"/>
                  </a:lnTo>
                  <a:lnTo>
                    <a:pt x="312" y="208"/>
                  </a:lnTo>
                  <a:lnTo>
                    <a:pt x="263" y="126"/>
                  </a:lnTo>
                  <a:lnTo>
                    <a:pt x="226" y="148"/>
                  </a:lnTo>
                  <a:lnTo>
                    <a:pt x="190" y="89"/>
                  </a:lnTo>
                  <a:lnTo>
                    <a:pt x="209" y="77"/>
                  </a:lnTo>
                  <a:lnTo>
                    <a:pt x="229" y="110"/>
                  </a:lnTo>
                  <a:lnTo>
                    <a:pt x="273" y="83"/>
                  </a:lnTo>
                  <a:lnTo>
                    <a:pt x="253" y="51"/>
                  </a:lnTo>
                  <a:lnTo>
                    <a:pt x="273" y="39"/>
                  </a:lnTo>
                  <a:lnTo>
                    <a:pt x="292" y="72"/>
                  </a:lnTo>
                  <a:lnTo>
                    <a:pt x="337" y="45"/>
                  </a:lnTo>
                  <a:lnTo>
                    <a:pt x="316" y="13"/>
                  </a:lnTo>
                  <a:lnTo>
                    <a:pt x="338" y="0"/>
                  </a:lnTo>
                  <a:lnTo>
                    <a:pt x="338" y="0"/>
                  </a:lnTo>
                  <a:close/>
                  <a:moveTo>
                    <a:pt x="0" y="388"/>
                  </a:moveTo>
                  <a:lnTo>
                    <a:pt x="0" y="0"/>
                  </a:lnTo>
                  <a:lnTo>
                    <a:pt x="308" y="0"/>
                  </a:lnTo>
                  <a:lnTo>
                    <a:pt x="296" y="7"/>
                  </a:lnTo>
                  <a:lnTo>
                    <a:pt x="315" y="40"/>
                  </a:lnTo>
                  <a:lnTo>
                    <a:pt x="298" y="51"/>
                  </a:lnTo>
                  <a:lnTo>
                    <a:pt x="278" y="18"/>
                  </a:lnTo>
                  <a:lnTo>
                    <a:pt x="232" y="45"/>
                  </a:lnTo>
                  <a:lnTo>
                    <a:pt x="252" y="79"/>
                  </a:lnTo>
                  <a:lnTo>
                    <a:pt x="234" y="89"/>
                  </a:lnTo>
                  <a:lnTo>
                    <a:pt x="215" y="56"/>
                  </a:lnTo>
                  <a:lnTo>
                    <a:pt x="168" y="83"/>
                  </a:lnTo>
                  <a:lnTo>
                    <a:pt x="220" y="169"/>
                  </a:lnTo>
                  <a:lnTo>
                    <a:pt x="257" y="147"/>
                  </a:lnTo>
                  <a:lnTo>
                    <a:pt x="290" y="202"/>
                  </a:lnTo>
                  <a:lnTo>
                    <a:pt x="241" y="231"/>
                  </a:lnTo>
                  <a:lnTo>
                    <a:pt x="216" y="190"/>
                  </a:lnTo>
                  <a:lnTo>
                    <a:pt x="129" y="242"/>
                  </a:lnTo>
                  <a:lnTo>
                    <a:pt x="158" y="290"/>
                  </a:lnTo>
                  <a:lnTo>
                    <a:pt x="189" y="272"/>
                  </a:lnTo>
                  <a:lnTo>
                    <a:pt x="198" y="289"/>
                  </a:lnTo>
                  <a:lnTo>
                    <a:pt x="168" y="307"/>
                  </a:lnTo>
                  <a:lnTo>
                    <a:pt x="195" y="352"/>
                  </a:lnTo>
                  <a:lnTo>
                    <a:pt x="226" y="333"/>
                  </a:lnTo>
                  <a:lnTo>
                    <a:pt x="236" y="351"/>
                  </a:lnTo>
                  <a:lnTo>
                    <a:pt x="205" y="369"/>
                  </a:lnTo>
                  <a:lnTo>
                    <a:pt x="216" y="388"/>
                  </a:lnTo>
                  <a:lnTo>
                    <a:pt x="0" y="388"/>
                  </a:lnTo>
                  <a:lnTo>
                    <a:pt x="0" y="388"/>
                  </a:lnTo>
                  <a:close/>
                </a:path>
              </a:pathLst>
            </a:custGeom>
            <a:solidFill>
              <a:srgbClr val="0040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08" name="Freeform 139"/>
            <p:cNvSpPr>
              <a:spLocks/>
            </p:cNvSpPr>
            <p:nvPr/>
          </p:nvSpPr>
          <p:spPr bwMode="black">
            <a:xfrm>
              <a:off x="3608081" y="895496"/>
              <a:ext cx="107192" cy="130244"/>
            </a:xfrm>
            <a:custGeom>
              <a:avLst/>
              <a:gdLst/>
              <a:ahLst/>
              <a:cxnLst>
                <a:cxn ang="0">
                  <a:pos x="83" y="0"/>
                </a:cxn>
                <a:cxn ang="0">
                  <a:pos x="83" y="60"/>
                </a:cxn>
                <a:cxn ang="0">
                  <a:pos x="46" y="102"/>
                </a:cxn>
                <a:cxn ang="0">
                  <a:pos x="9" y="61"/>
                </a:cxn>
                <a:cxn ang="0">
                  <a:pos x="9" y="0"/>
                </a:cxn>
                <a:cxn ang="0">
                  <a:pos x="0" y="0"/>
                </a:cxn>
                <a:cxn ang="0">
                  <a:pos x="0" y="61"/>
                </a:cxn>
                <a:cxn ang="0">
                  <a:pos x="46" y="110"/>
                </a:cxn>
                <a:cxn ang="0">
                  <a:pos x="91" y="59"/>
                </a:cxn>
                <a:cxn ang="0">
                  <a:pos x="91" y="0"/>
                </a:cxn>
                <a:cxn ang="0">
                  <a:pos x="83" y="0"/>
                </a:cxn>
              </a:cxnLst>
              <a:rect l="0" t="0" r="r" b="b"/>
              <a:pathLst>
                <a:path w="91" h="110">
                  <a:moveTo>
                    <a:pt x="83" y="0"/>
                  </a:moveTo>
                  <a:cubicBezTo>
                    <a:pt x="83" y="60"/>
                    <a:pt x="83" y="60"/>
                    <a:pt x="83" y="60"/>
                  </a:cubicBezTo>
                  <a:cubicBezTo>
                    <a:pt x="83" y="90"/>
                    <a:pt x="64" y="102"/>
                    <a:pt x="46" y="102"/>
                  </a:cubicBezTo>
                  <a:cubicBezTo>
                    <a:pt x="26" y="102"/>
                    <a:pt x="9" y="89"/>
                    <a:pt x="9" y="61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"/>
                    <a:pt x="0" y="61"/>
                    <a:pt x="0" y="61"/>
                  </a:cubicBezTo>
                  <a:cubicBezTo>
                    <a:pt x="0" y="94"/>
                    <a:pt x="21" y="110"/>
                    <a:pt x="46" y="110"/>
                  </a:cubicBezTo>
                  <a:cubicBezTo>
                    <a:pt x="68" y="110"/>
                    <a:pt x="91" y="96"/>
                    <a:pt x="91" y="59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09" name="Freeform 140"/>
            <p:cNvSpPr>
              <a:spLocks/>
            </p:cNvSpPr>
            <p:nvPr/>
          </p:nvSpPr>
          <p:spPr bwMode="black">
            <a:xfrm>
              <a:off x="3759072" y="895496"/>
              <a:ext cx="115260" cy="127939"/>
            </a:xfrm>
            <a:custGeom>
              <a:avLst/>
              <a:gdLst/>
              <a:ahLst/>
              <a:cxnLst>
                <a:cxn ang="0">
                  <a:pos x="116" y="0"/>
                </a:cxn>
                <a:cxn ang="0">
                  <a:pos x="107" y="0"/>
                </a:cxn>
                <a:cxn ang="0">
                  <a:pos x="107" y="113"/>
                </a:cxn>
                <a:cxn ang="0">
                  <a:pos x="9" y="0"/>
                </a:cxn>
                <a:cxn ang="0">
                  <a:pos x="0" y="0"/>
                </a:cxn>
                <a:cxn ang="0">
                  <a:pos x="0" y="129"/>
                </a:cxn>
                <a:cxn ang="0">
                  <a:pos x="10" y="129"/>
                </a:cxn>
                <a:cxn ang="0">
                  <a:pos x="10" y="16"/>
                </a:cxn>
                <a:cxn ang="0">
                  <a:pos x="108" y="129"/>
                </a:cxn>
                <a:cxn ang="0">
                  <a:pos x="116" y="129"/>
                </a:cxn>
                <a:cxn ang="0">
                  <a:pos x="116" y="0"/>
                </a:cxn>
                <a:cxn ang="0">
                  <a:pos x="116" y="0"/>
                </a:cxn>
              </a:cxnLst>
              <a:rect l="0" t="0" r="r" b="b"/>
              <a:pathLst>
                <a:path w="116" h="129">
                  <a:moveTo>
                    <a:pt x="116" y="0"/>
                  </a:moveTo>
                  <a:lnTo>
                    <a:pt x="107" y="0"/>
                  </a:lnTo>
                  <a:lnTo>
                    <a:pt x="107" y="113"/>
                  </a:lnTo>
                  <a:lnTo>
                    <a:pt x="9" y="0"/>
                  </a:lnTo>
                  <a:lnTo>
                    <a:pt x="0" y="0"/>
                  </a:lnTo>
                  <a:lnTo>
                    <a:pt x="0" y="129"/>
                  </a:lnTo>
                  <a:lnTo>
                    <a:pt x="10" y="129"/>
                  </a:lnTo>
                  <a:lnTo>
                    <a:pt x="10" y="16"/>
                  </a:lnTo>
                  <a:lnTo>
                    <a:pt x="108" y="129"/>
                  </a:lnTo>
                  <a:lnTo>
                    <a:pt x="116" y="129"/>
                  </a:lnTo>
                  <a:lnTo>
                    <a:pt x="116" y="0"/>
                  </a:lnTo>
                  <a:lnTo>
                    <a:pt x="116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10" name="Freeform 141"/>
            <p:cNvSpPr>
              <a:spLocks/>
            </p:cNvSpPr>
            <p:nvPr/>
          </p:nvSpPr>
          <p:spPr bwMode="black">
            <a:xfrm>
              <a:off x="3922741" y="895496"/>
              <a:ext cx="9221" cy="127939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0" y="0"/>
                </a:cxn>
                <a:cxn ang="0">
                  <a:pos x="0" y="129"/>
                </a:cxn>
                <a:cxn ang="0">
                  <a:pos x="10" y="129"/>
                </a:cxn>
                <a:cxn ang="0">
                  <a:pos x="10" y="0"/>
                </a:cxn>
                <a:cxn ang="0">
                  <a:pos x="10" y="0"/>
                </a:cxn>
              </a:cxnLst>
              <a:rect l="0" t="0" r="r" b="b"/>
              <a:pathLst>
                <a:path w="10" h="129">
                  <a:moveTo>
                    <a:pt x="10" y="0"/>
                  </a:moveTo>
                  <a:lnTo>
                    <a:pt x="0" y="0"/>
                  </a:lnTo>
                  <a:lnTo>
                    <a:pt x="0" y="129"/>
                  </a:lnTo>
                  <a:lnTo>
                    <a:pt x="10" y="129"/>
                  </a:lnTo>
                  <a:lnTo>
                    <a:pt x="10" y="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11" name="Freeform 142"/>
            <p:cNvSpPr>
              <a:spLocks/>
            </p:cNvSpPr>
            <p:nvPr/>
          </p:nvSpPr>
          <p:spPr bwMode="black">
            <a:xfrm>
              <a:off x="3960777" y="895496"/>
              <a:ext cx="112955" cy="129091"/>
            </a:xfrm>
            <a:custGeom>
              <a:avLst/>
              <a:gdLst/>
              <a:ahLst/>
              <a:cxnLst>
                <a:cxn ang="0">
                  <a:pos x="113" y="0"/>
                </a:cxn>
                <a:cxn ang="0">
                  <a:pos x="102" y="0"/>
                </a:cxn>
                <a:cxn ang="0">
                  <a:pos x="56" y="109"/>
                </a:cxn>
                <a:cxn ang="0">
                  <a:pos x="11" y="0"/>
                </a:cxn>
                <a:cxn ang="0">
                  <a:pos x="0" y="0"/>
                </a:cxn>
                <a:cxn ang="0">
                  <a:pos x="55" y="130"/>
                </a:cxn>
                <a:cxn ang="0">
                  <a:pos x="58" y="130"/>
                </a:cxn>
                <a:cxn ang="0">
                  <a:pos x="113" y="0"/>
                </a:cxn>
                <a:cxn ang="0">
                  <a:pos x="113" y="0"/>
                </a:cxn>
              </a:cxnLst>
              <a:rect l="0" t="0" r="r" b="b"/>
              <a:pathLst>
                <a:path w="113" h="130">
                  <a:moveTo>
                    <a:pt x="113" y="0"/>
                  </a:moveTo>
                  <a:lnTo>
                    <a:pt x="102" y="0"/>
                  </a:lnTo>
                  <a:lnTo>
                    <a:pt x="56" y="109"/>
                  </a:lnTo>
                  <a:lnTo>
                    <a:pt x="11" y="0"/>
                  </a:lnTo>
                  <a:lnTo>
                    <a:pt x="0" y="0"/>
                  </a:lnTo>
                  <a:lnTo>
                    <a:pt x="55" y="130"/>
                  </a:lnTo>
                  <a:lnTo>
                    <a:pt x="58" y="130"/>
                  </a:lnTo>
                  <a:lnTo>
                    <a:pt x="113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12" name="Freeform 143"/>
            <p:cNvSpPr>
              <a:spLocks/>
            </p:cNvSpPr>
            <p:nvPr/>
          </p:nvSpPr>
          <p:spPr bwMode="black">
            <a:xfrm>
              <a:off x="4102547" y="895496"/>
              <a:ext cx="71461" cy="127939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0" y="0"/>
                </a:cxn>
                <a:cxn ang="0">
                  <a:pos x="0" y="129"/>
                </a:cxn>
                <a:cxn ang="0">
                  <a:pos x="72" y="129"/>
                </a:cxn>
                <a:cxn ang="0">
                  <a:pos x="72" y="120"/>
                </a:cxn>
                <a:cxn ang="0">
                  <a:pos x="10" y="120"/>
                </a:cxn>
                <a:cxn ang="0">
                  <a:pos x="10" y="68"/>
                </a:cxn>
                <a:cxn ang="0">
                  <a:pos x="70" y="68"/>
                </a:cxn>
                <a:cxn ang="0">
                  <a:pos x="70" y="59"/>
                </a:cxn>
                <a:cxn ang="0">
                  <a:pos x="10" y="59"/>
                </a:cxn>
                <a:cxn ang="0">
                  <a:pos x="10" y="8"/>
                </a:cxn>
                <a:cxn ang="0">
                  <a:pos x="71" y="8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72" h="129">
                  <a:moveTo>
                    <a:pt x="71" y="0"/>
                  </a:moveTo>
                  <a:lnTo>
                    <a:pt x="0" y="0"/>
                  </a:lnTo>
                  <a:lnTo>
                    <a:pt x="0" y="129"/>
                  </a:lnTo>
                  <a:lnTo>
                    <a:pt x="72" y="129"/>
                  </a:lnTo>
                  <a:lnTo>
                    <a:pt x="72" y="120"/>
                  </a:lnTo>
                  <a:lnTo>
                    <a:pt x="10" y="120"/>
                  </a:lnTo>
                  <a:lnTo>
                    <a:pt x="10" y="68"/>
                  </a:lnTo>
                  <a:lnTo>
                    <a:pt x="70" y="68"/>
                  </a:lnTo>
                  <a:lnTo>
                    <a:pt x="70" y="59"/>
                  </a:lnTo>
                  <a:lnTo>
                    <a:pt x="10" y="59"/>
                  </a:lnTo>
                  <a:lnTo>
                    <a:pt x="10" y="8"/>
                  </a:lnTo>
                  <a:lnTo>
                    <a:pt x="71" y="8"/>
                  </a:lnTo>
                  <a:lnTo>
                    <a:pt x="71" y="0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13" name="Freeform 144"/>
            <p:cNvSpPr>
              <a:spLocks noEditPoints="1"/>
            </p:cNvSpPr>
            <p:nvPr/>
          </p:nvSpPr>
          <p:spPr bwMode="black">
            <a:xfrm>
              <a:off x="4213197" y="895496"/>
              <a:ext cx="96818" cy="12793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08"/>
                </a:cxn>
                <a:cxn ang="0">
                  <a:pos x="8" y="108"/>
                </a:cxn>
                <a:cxn ang="0">
                  <a:pos x="8" y="56"/>
                </a:cxn>
                <a:cxn ang="0">
                  <a:pos x="23" y="56"/>
                </a:cxn>
                <a:cxn ang="0">
                  <a:pos x="53" y="79"/>
                </a:cxn>
                <a:cxn ang="0">
                  <a:pos x="72" y="108"/>
                </a:cxn>
                <a:cxn ang="0">
                  <a:pos x="81" y="108"/>
                </a:cxn>
                <a:cxn ang="0">
                  <a:pos x="57" y="71"/>
                </a:cxn>
                <a:cxn ang="0">
                  <a:pos x="43" y="54"/>
                </a:cxn>
                <a:cxn ang="0">
                  <a:pos x="63" y="28"/>
                </a:cxn>
                <a:cxn ang="0">
                  <a:pos x="27" y="0"/>
                </a:cxn>
                <a:cxn ang="0">
                  <a:pos x="0" y="0"/>
                </a:cxn>
                <a:cxn ang="0">
                  <a:pos x="8" y="7"/>
                </a:cxn>
                <a:cxn ang="0">
                  <a:pos x="26" y="7"/>
                </a:cxn>
                <a:cxn ang="0">
                  <a:pos x="54" y="28"/>
                </a:cxn>
                <a:cxn ang="0">
                  <a:pos x="26" y="49"/>
                </a:cxn>
                <a:cxn ang="0">
                  <a:pos x="8" y="49"/>
                </a:cxn>
                <a:cxn ang="0">
                  <a:pos x="8" y="7"/>
                </a:cxn>
              </a:cxnLst>
              <a:rect l="0" t="0" r="r" b="b"/>
              <a:pathLst>
                <a:path w="81" h="108">
                  <a:moveTo>
                    <a:pt x="0" y="0"/>
                  </a:moveTo>
                  <a:cubicBezTo>
                    <a:pt x="0" y="108"/>
                    <a:pt x="0" y="108"/>
                    <a:pt x="0" y="108"/>
                  </a:cubicBezTo>
                  <a:cubicBezTo>
                    <a:pt x="8" y="108"/>
                    <a:pt x="8" y="108"/>
                    <a:pt x="8" y="108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23" y="56"/>
                    <a:pt x="23" y="56"/>
                    <a:pt x="23" y="56"/>
                  </a:cubicBezTo>
                  <a:cubicBezTo>
                    <a:pt x="36" y="56"/>
                    <a:pt x="40" y="58"/>
                    <a:pt x="53" y="79"/>
                  </a:cubicBezTo>
                  <a:cubicBezTo>
                    <a:pt x="72" y="108"/>
                    <a:pt x="72" y="108"/>
                    <a:pt x="72" y="108"/>
                  </a:cubicBezTo>
                  <a:cubicBezTo>
                    <a:pt x="81" y="108"/>
                    <a:pt x="81" y="108"/>
                    <a:pt x="81" y="108"/>
                  </a:cubicBezTo>
                  <a:cubicBezTo>
                    <a:pt x="57" y="71"/>
                    <a:pt x="57" y="71"/>
                    <a:pt x="57" y="71"/>
                  </a:cubicBezTo>
                  <a:cubicBezTo>
                    <a:pt x="52" y="63"/>
                    <a:pt x="48" y="57"/>
                    <a:pt x="43" y="54"/>
                  </a:cubicBezTo>
                  <a:cubicBezTo>
                    <a:pt x="56" y="49"/>
                    <a:pt x="63" y="41"/>
                    <a:pt x="63" y="28"/>
                  </a:cubicBezTo>
                  <a:cubicBezTo>
                    <a:pt x="63" y="14"/>
                    <a:pt x="54" y="0"/>
                    <a:pt x="27" y="0"/>
                  </a:cubicBezTo>
                  <a:cubicBezTo>
                    <a:pt x="0" y="0"/>
                    <a:pt x="0" y="0"/>
                    <a:pt x="0" y="0"/>
                  </a:cubicBezTo>
                  <a:close/>
                  <a:moveTo>
                    <a:pt x="8" y="7"/>
                  </a:moveTo>
                  <a:cubicBezTo>
                    <a:pt x="26" y="7"/>
                    <a:pt x="26" y="7"/>
                    <a:pt x="26" y="7"/>
                  </a:cubicBezTo>
                  <a:cubicBezTo>
                    <a:pt x="45" y="7"/>
                    <a:pt x="54" y="16"/>
                    <a:pt x="54" y="28"/>
                  </a:cubicBezTo>
                  <a:cubicBezTo>
                    <a:pt x="54" y="41"/>
                    <a:pt x="45" y="49"/>
                    <a:pt x="26" y="49"/>
                  </a:cubicBezTo>
                  <a:cubicBezTo>
                    <a:pt x="8" y="49"/>
                    <a:pt x="8" y="49"/>
                    <a:pt x="8" y="49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14" name="Freeform 145"/>
            <p:cNvSpPr>
              <a:spLocks/>
            </p:cNvSpPr>
            <p:nvPr/>
          </p:nvSpPr>
          <p:spPr bwMode="black">
            <a:xfrm>
              <a:off x="4333067" y="893190"/>
              <a:ext cx="72614" cy="132549"/>
            </a:xfrm>
            <a:custGeom>
              <a:avLst/>
              <a:gdLst/>
              <a:ahLst/>
              <a:cxnLst>
                <a:cxn ang="0">
                  <a:pos x="56" y="6"/>
                </a:cxn>
                <a:cxn ang="0">
                  <a:pos x="31" y="0"/>
                </a:cxn>
                <a:cxn ang="0">
                  <a:pos x="0" y="28"/>
                </a:cxn>
                <a:cxn ang="0">
                  <a:pos x="52" y="81"/>
                </a:cxn>
                <a:cxn ang="0">
                  <a:pos x="29" y="103"/>
                </a:cxn>
                <a:cxn ang="0">
                  <a:pos x="2" y="91"/>
                </a:cxn>
                <a:cxn ang="0">
                  <a:pos x="2" y="101"/>
                </a:cxn>
                <a:cxn ang="0">
                  <a:pos x="29" y="111"/>
                </a:cxn>
                <a:cxn ang="0">
                  <a:pos x="61" y="81"/>
                </a:cxn>
                <a:cxn ang="0">
                  <a:pos x="9" y="28"/>
                </a:cxn>
                <a:cxn ang="0">
                  <a:pos x="32" y="7"/>
                </a:cxn>
                <a:cxn ang="0">
                  <a:pos x="56" y="16"/>
                </a:cxn>
                <a:cxn ang="0">
                  <a:pos x="56" y="6"/>
                </a:cxn>
              </a:cxnLst>
              <a:rect l="0" t="0" r="r" b="b"/>
              <a:pathLst>
                <a:path w="61" h="111">
                  <a:moveTo>
                    <a:pt x="56" y="6"/>
                  </a:moveTo>
                  <a:cubicBezTo>
                    <a:pt x="48" y="2"/>
                    <a:pt x="40" y="0"/>
                    <a:pt x="31" y="0"/>
                  </a:cubicBezTo>
                  <a:cubicBezTo>
                    <a:pt x="14" y="0"/>
                    <a:pt x="0" y="12"/>
                    <a:pt x="0" y="28"/>
                  </a:cubicBezTo>
                  <a:cubicBezTo>
                    <a:pt x="0" y="64"/>
                    <a:pt x="52" y="51"/>
                    <a:pt x="52" y="81"/>
                  </a:cubicBezTo>
                  <a:cubicBezTo>
                    <a:pt x="52" y="94"/>
                    <a:pt x="42" y="103"/>
                    <a:pt x="29" y="103"/>
                  </a:cubicBezTo>
                  <a:cubicBezTo>
                    <a:pt x="20" y="103"/>
                    <a:pt x="14" y="100"/>
                    <a:pt x="2" y="91"/>
                  </a:cubicBezTo>
                  <a:cubicBezTo>
                    <a:pt x="2" y="101"/>
                    <a:pt x="2" y="101"/>
                    <a:pt x="2" y="101"/>
                  </a:cubicBezTo>
                  <a:cubicBezTo>
                    <a:pt x="11" y="108"/>
                    <a:pt x="20" y="111"/>
                    <a:pt x="29" y="111"/>
                  </a:cubicBezTo>
                  <a:cubicBezTo>
                    <a:pt x="47" y="111"/>
                    <a:pt x="61" y="98"/>
                    <a:pt x="61" y="81"/>
                  </a:cubicBezTo>
                  <a:cubicBezTo>
                    <a:pt x="61" y="43"/>
                    <a:pt x="9" y="57"/>
                    <a:pt x="9" y="28"/>
                  </a:cubicBezTo>
                  <a:cubicBezTo>
                    <a:pt x="9" y="16"/>
                    <a:pt x="19" y="7"/>
                    <a:pt x="32" y="7"/>
                  </a:cubicBezTo>
                  <a:cubicBezTo>
                    <a:pt x="40" y="7"/>
                    <a:pt x="45" y="9"/>
                    <a:pt x="56" y="16"/>
                  </a:cubicBezTo>
                  <a:cubicBezTo>
                    <a:pt x="56" y="6"/>
                    <a:pt x="56" y="6"/>
                    <a:pt x="56" y="6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15" name="Freeform 146"/>
            <p:cNvSpPr>
              <a:spLocks/>
            </p:cNvSpPr>
            <p:nvPr/>
          </p:nvSpPr>
          <p:spPr bwMode="black">
            <a:xfrm>
              <a:off x="4446022" y="895496"/>
              <a:ext cx="10374" cy="127939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0" y="0"/>
                </a:cxn>
                <a:cxn ang="0">
                  <a:pos x="0" y="129"/>
                </a:cxn>
                <a:cxn ang="0">
                  <a:pos x="10" y="129"/>
                </a:cxn>
                <a:cxn ang="0">
                  <a:pos x="10" y="0"/>
                </a:cxn>
                <a:cxn ang="0">
                  <a:pos x="10" y="0"/>
                </a:cxn>
              </a:cxnLst>
              <a:rect l="0" t="0" r="r" b="b"/>
              <a:pathLst>
                <a:path w="10" h="129">
                  <a:moveTo>
                    <a:pt x="10" y="0"/>
                  </a:moveTo>
                  <a:lnTo>
                    <a:pt x="0" y="0"/>
                  </a:lnTo>
                  <a:lnTo>
                    <a:pt x="0" y="129"/>
                  </a:lnTo>
                  <a:lnTo>
                    <a:pt x="10" y="129"/>
                  </a:lnTo>
                  <a:lnTo>
                    <a:pt x="10" y="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16" name="Freeform 147"/>
            <p:cNvSpPr>
              <a:spLocks/>
            </p:cNvSpPr>
            <p:nvPr/>
          </p:nvSpPr>
          <p:spPr bwMode="black">
            <a:xfrm>
              <a:off x="4481753" y="895496"/>
              <a:ext cx="106039" cy="127939"/>
            </a:xfrm>
            <a:custGeom>
              <a:avLst/>
              <a:gdLst/>
              <a:ahLst/>
              <a:cxnLst>
                <a:cxn ang="0">
                  <a:pos x="107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9" y="8"/>
                </a:cxn>
                <a:cxn ang="0">
                  <a:pos x="49" y="129"/>
                </a:cxn>
                <a:cxn ang="0">
                  <a:pos x="58" y="129"/>
                </a:cxn>
                <a:cxn ang="0">
                  <a:pos x="58" y="8"/>
                </a:cxn>
                <a:cxn ang="0">
                  <a:pos x="107" y="8"/>
                </a:cxn>
                <a:cxn ang="0">
                  <a:pos x="107" y="0"/>
                </a:cxn>
                <a:cxn ang="0">
                  <a:pos x="107" y="0"/>
                </a:cxn>
              </a:cxnLst>
              <a:rect l="0" t="0" r="r" b="b"/>
              <a:pathLst>
                <a:path w="107" h="129">
                  <a:moveTo>
                    <a:pt x="107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9" y="8"/>
                  </a:lnTo>
                  <a:lnTo>
                    <a:pt x="49" y="129"/>
                  </a:lnTo>
                  <a:lnTo>
                    <a:pt x="58" y="129"/>
                  </a:lnTo>
                  <a:lnTo>
                    <a:pt x="58" y="8"/>
                  </a:lnTo>
                  <a:lnTo>
                    <a:pt x="107" y="8"/>
                  </a:lnTo>
                  <a:lnTo>
                    <a:pt x="107" y="0"/>
                  </a:lnTo>
                  <a:lnTo>
                    <a:pt x="107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17" name="Freeform 148"/>
            <p:cNvSpPr>
              <a:spLocks/>
            </p:cNvSpPr>
            <p:nvPr/>
          </p:nvSpPr>
          <p:spPr bwMode="black">
            <a:xfrm>
              <a:off x="4606234" y="895496"/>
              <a:ext cx="110650" cy="127939"/>
            </a:xfrm>
            <a:custGeom>
              <a:avLst/>
              <a:gdLst/>
              <a:ahLst/>
              <a:cxnLst>
                <a:cxn ang="0">
                  <a:pos x="111" y="0"/>
                </a:cxn>
                <a:cxn ang="0">
                  <a:pos x="99" y="0"/>
                </a:cxn>
                <a:cxn ang="0">
                  <a:pos x="57" y="51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51" y="59"/>
                </a:cxn>
                <a:cxn ang="0">
                  <a:pos x="51" y="129"/>
                </a:cxn>
                <a:cxn ang="0">
                  <a:pos x="61" y="129"/>
                </a:cxn>
                <a:cxn ang="0">
                  <a:pos x="61" y="59"/>
                </a:cxn>
                <a:cxn ang="0">
                  <a:pos x="111" y="0"/>
                </a:cxn>
                <a:cxn ang="0">
                  <a:pos x="111" y="0"/>
                </a:cxn>
              </a:cxnLst>
              <a:rect l="0" t="0" r="r" b="b"/>
              <a:pathLst>
                <a:path w="111" h="129">
                  <a:moveTo>
                    <a:pt x="111" y="0"/>
                  </a:moveTo>
                  <a:lnTo>
                    <a:pt x="99" y="0"/>
                  </a:lnTo>
                  <a:lnTo>
                    <a:pt x="57" y="51"/>
                  </a:lnTo>
                  <a:lnTo>
                    <a:pt x="12" y="0"/>
                  </a:lnTo>
                  <a:lnTo>
                    <a:pt x="0" y="0"/>
                  </a:lnTo>
                  <a:lnTo>
                    <a:pt x="51" y="59"/>
                  </a:lnTo>
                  <a:lnTo>
                    <a:pt x="51" y="129"/>
                  </a:lnTo>
                  <a:lnTo>
                    <a:pt x="61" y="129"/>
                  </a:lnTo>
                  <a:lnTo>
                    <a:pt x="61" y="59"/>
                  </a:lnTo>
                  <a:lnTo>
                    <a:pt x="111" y="0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18" name="Freeform 149"/>
            <p:cNvSpPr>
              <a:spLocks noEditPoints="1"/>
            </p:cNvSpPr>
            <p:nvPr/>
          </p:nvSpPr>
          <p:spPr bwMode="black">
            <a:xfrm>
              <a:off x="4768751" y="938142"/>
              <a:ext cx="86445" cy="87598"/>
            </a:xfrm>
            <a:custGeom>
              <a:avLst/>
              <a:gdLst/>
              <a:ahLst/>
              <a:cxnLst>
                <a:cxn ang="0">
                  <a:pos x="73" y="37"/>
                </a:cxn>
                <a:cxn ang="0">
                  <a:pos x="37" y="0"/>
                </a:cxn>
                <a:cxn ang="0">
                  <a:pos x="0" y="37"/>
                </a:cxn>
                <a:cxn ang="0">
                  <a:pos x="37" y="74"/>
                </a:cxn>
                <a:cxn ang="0">
                  <a:pos x="73" y="37"/>
                </a:cxn>
                <a:cxn ang="0">
                  <a:pos x="65" y="37"/>
                </a:cxn>
                <a:cxn ang="0">
                  <a:pos x="37" y="66"/>
                </a:cxn>
                <a:cxn ang="0">
                  <a:pos x="8" y="37"/>
                </a:cxn>
                <a:cxn ang="0">
                  <a:pos x="37" y="7"/>
                </a:cxn>
                <a:cxn ang="0">
                  <a:pos x="65" y="37"/>
                </a:cxn>
              </a:cxnLst>
              <a:rect l="0" t="0" r="r" b="b"/>
              <a:pathLst>
                <a:path w="73" h="74">
                  <a:moveTo>
                    <a:pt x="73" y="37"/>
                  </a:moveTo>
                  <a:cubicBezTo>
                    <a:pt x="73" y="15"/>
                    <a:pt x="57" y="0"/>
                    <a:pt x="37" y="0"/>
                  </a:cubicBezTo>
                  <a:cubicBezTo>
                    <a:pt x="16" y="0"/>
                    <a:pt x="0" y="15"/>
                    <a:pt x="0" y="37"/>
                  </a:cubicBezTo>
                  <a:cubicBezTo>
                    <a:pt x="0" y="58"/>
                    <a:pt x="16" y="74"/>
                    <a:pt x="37" y="74"/>
                  </a:cubicBezTo>
                  <a:cubicBezTo>
                    <a:pt x="57" y="74"/>
                    <a:pt x="73" y="58"/>
                    <a:pt x="73" y="37"/>
                  </a:cubicBezTo>
                  <a:close/>
                  <a:moveTo>
                    <a:pt x="65" y="37"/>
                  </a:moveTo>
                  <a:cubicBezTo>
                    <a:pt x="65" y="54"/>
                    <a:pt x="53" y="66"/>
                    <a:pt x="37" y="66"/>
                  </a:cubicBezTo>
                  <a:cubicBezTo>
                    <a:pt x="20" y="66"/>
                    <a:pt x="8" y="54"/>
                    <a:pt x="8" y="37"/>
                  </a:cubicBezTo>
                  <a:cubicBezTo>
                    <a:pt x="8" y="20"/>
                    <a:pt x="20" y="7"/>
                    <a:pt x="37" y="7"/>
                  </a:cubicBezTo>
                  <a:cubicBezTo>
                    <a:pt x="53" y="7"/>
                    <a:pt x="65" y="20"/>
                    <a:pt x="65" y="37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19" name="Freeform 150"/>
            <p:cNvSpPr>
              <a:spLocks/>
            </p:cNvSpPr>
            <p:nvPr/>
          </p:nvSpPr>
          <p:spPr bwMode="black">
            <a:xfrm>
              <a:off x="4884011" y="893190"/>
              <a:ext cx="59935" cy="130244"/>
            </a:xfrm>
            <a:custGeom>
              <a:avLst/>
              <a:gdLst/>
              <a:ahLst/>
              <a:cxnLst>
                <a:cxn ang="0">
                  <a:pos x="51" y="3"/>
                </a:cxn>
                <a:cxn ang="0">
                  <a:pos x="38" y="0"/>
                </a:cxn>
                <a:cxn ang="0">
                  <a:pos x="13" y="26"/>
                </a:cxn>
                <a:cxn ang="0">
                  <a:pos x="13" y="38"/>
                </a:cxn>
                <a:cxn ang="0">
                  <a:pos x="0" y="38"/>
                </a:cxn>
                <a:cxn ang="0">
                  <a:pos x="0" y="44"/>
                </a:cxn>
                <a:cxn ang="0">
                  <a:pos x="13" y="44"/>
                </a:cxn>
                <a:cxn ang="0">
                  <a:pos x="13" y="109"/>
                </a:cxn>
                <a:cxn ang="0">
                  <a:pos x="21" y="109"/>
                </a:cxn>
                <a:cxn ang="0">
                  <a:pos x="21" y="44"/>
                </a:cxn>
                <a:cxn ang="0">
                  <a:pos x="35" y="44"/>
                </a:cxn>
                <a:cxn ang="0">
                  <a:pos x="35" y="38"/>
                </a:cxn>
                <a:cxn ang="0">
                  <a:pos x="21" y="38"/>
                </a:cxn>
                <a:cxn ang="0">
                  <a:pos x="21" y="29"/>
                </a:cxn>
                <a:cxn ang="0">
                  <a:pos x="38" y="7"/>
                </a:cxn>
                <a:cxn ang="0">
                  <a:pos x="51" y="10"/>
                </a:cxn>
                <a:cxn ang="0">
                  <a:pos x="51" y="3"/>
                </a:cxn>
              </a:cxnLst>
              <a:rect l="0" t="0" r="r" b="b"/>
              <a:pathLst>
                <a:path w="51" h="109">
                  <a:moveTo>
                    <a:pt x="51" y="3"/>
                  </a:moveTo>
                  <a:cubicBezTo>
                    <a:pt x="46" y="0"/>
                    <a:pt x="43" y="0"/>
                    <a:pt x="38" y="0"/>
                  </a:cubicBezTo>
                  <a:cubicBezTo>
                    <a:pt x="26" y="0"/>
                    <a:pt x="13" y="8"/>
                    <a:pt x="13" y="26"/>
                  </a:cubicBezTo>
                  <a:cubicBezTo>
                    <a:pt x="13" y="38"/>
                    <a:pt x="13" y="38"/>
                    <a:pt x="13" y="38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3" y="44"/>
                    <a:pt x="13" y="44"/>
                    <a:pt x="13" y="44"/>
                  </a:cubicBezTo>
                  <a:cubicBezTo>
                    <a:pt x="13" y="109"/>
                    <a:pt x="13" y="109"/>
                    <a:pt x="13" y="109"/>
                  </a:cubicBezTo>
                  <a:cubicBezTo>
                    <a:pt x="21" y="109"/>
                    <a:pt x="21" y="109"/>
                    <a:pt x="21" y="109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35" y="44"/>
                    <a:pt x="35" y="44"/>
                    <a:pt x="35" y="44"/>
                  </a:cubicBezTo>
                  <a:cubicBezTo>
                    <a:pt x="35" y="38"/>
                    <a:pt x="35" y="38"/>
                    <a:pt x="35" y="38"/>
                  </a:cubicBezTo>
                  <a:cubicBezTo>
                    <a:pt x="21" y="38"/>
                    <a:pt x="21" y="38"/>
                    <a:pt x="21" y="38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14"/>
                    <a:pt x="26" y="7"/>
                    <a:pt x="38" y="7"/>
                  </a:cubicBezTo>
                  <a:cubicBezTo>
                    <a:pt x="42" y="7"/>
                    <a:pt x="45" y="8"/>
                    <a:pt x="51" y="10"/>
                  </a:cubicBezTo>
                  <a:cubicBezTo>
                    <a:pt x="51" y="3"/>
                    <a:pt x="51" y="3"/>
                    <a:pt x="51" y="3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20" name="Freeform 151"/>
            <p:cNvSpPr>
              <a:spLocks noEditPoints="1"/>
            </p:cNvSpPr>
            <p:nvPr/>
          </p:nvSpPr>
          <p:spPr bwMode="black">
            <a:xfrm>
              <a:off x="5008492" y="893190"/>
              <a:ext cx="134855" cy="132549"/>
            </a:xfrm>
            <a:custGeom>
              <a:avLst/>
              <a:gdLst/>
              <a:ahLst/>
              <a:cxnLst>
                <a:cxn ang="0">
                  <a:pos x="114" y="55"/>
                </a:cxn>
                <a:cxn ang="0">
                  <a:pos x="57" y="0"/>
                </a:cxn>
                <a:cxn ang="0">
                  <a:pos x="0" y="55"/>
                </a:cxn>
                <a:cxn ang="0">
                  <a:pos x="57" y="111"/>
                </a:cxn>
                <a:cxn ang="0">
                  <a:pos x="114" y="55"/>
                </a:cxn>
                <a:cxn ang="0">
                  <a:pos x="105" y="55"/>
                </a:cxn>
                <a:cxn ang="0">
                  <a:pos x="57" y="103"/>
                </a:cxn>
                <a:cxn ang="0">
                  <a:pos x="9" y="55"/>
                </a:cxn>
                <a:cxn ang="0">
                  <a:pos x="57" y="7"/>
                </a:cxn>
                <a:cxn ang="0">
                  <a:pos x="105" y="55"/>
                </a:cxn>
              </a:cxnLst>
              <a:rect l="0" t="0" r="r" b="b"/>
              <a:pathLst>
                <a:path w="114" h="111">
                  <a:moveTo>
                    <a:pt x="114" y="55"/>
                  </a:moveTo>
                  <a:cubicBezTo>
                    <a:pt x="114" y="24"/>
                    <a:pt x="89" y="0"/>
                    <a:pt x="57" y="0"/>
                  </a:cubicBezTo>
                  <a:cubicBezTo>
                    <a:pt x="25" y="0"/>
                    <a:pt x="0" y="24"/>
                    <a:pt x="0" y="55"/>
                  </a:cubicBezTo>
                  <a:cubicBezTo>
                    <a:pt x="0" y="86"/>
                    <a:pt x="25" y="111"/>
                    <a:pt x="57" y="111"/>
                  </a:cubicBezTo>
                  <a:cubicBezTo>
                    <a:pt x="89" y="111"/>
                    <a:pt x="114" y="86"/>
                    <a:pt x="114" y="55"/>
                  </a:cubicBezTo>
                  <a:close/>
                  <a:moveTo>
                    <a:pt x="105" y="55"/>
                  </a:moveTo>
                  <a:cubicBezTo>
                    <a:pt x="105" y="82"/>
                    <a:pt x="84" y="103"/>
                    <a:pt x="57" y="103"/>
                  </a:cubicBezTo>
                  <a:cubicBezTo>
                    <a:pt x="30" y="103"/>
                    <a:pt x="9" y="82"/>
                    <a:pt x="9" y="55"/>
                  </a:cubicBezTo>
                  <a:cubicBezTo>
                    <a:pt x="9" y="28"/>
                    <a:pt x="30" y="7"/>
                    <a:pt x="57" y="7"/>
                  </a:cubicBezTo>
                  <a:cubicBezTo>
                    <a:pt x="84" y="7"/>
                    <a:pt x="105" y="28"/>
                    <a:pt x="105" y="55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21" name="Freeform 152"/>
            <p:cNvSpPr>
              <a:spLocks/>
            </p:cNvSpPr>
            <p:nvPr/>
          </p:nvSpPr>
          <p:spPr bwMode="black">
            <a:xfrm>
              <a:off x="5181382" y="895496"/>
              <a:ext cx="108345" cy="130244"/>
            </a:xfrm>
            <a:custGeom>
              <a:avLst/>
              <a:gdLst/>
              <a:ahLst/>
              <a:cxnLst>
                <a:cxn ang="0">
                  <a:pos x="82" y="0"/>
                </a:cxn>
                <a:cxn ang="0">
                  <a:pos x="82" y="60"/>
                </a:cxn>
                <a:cxn ang="0">
                  <a:pos x="45" y="102"/>
                </a:cxn>
                <a:cxn ang="0">
                  <a:pos x="8" y="61"/>
                </a:cxn>
                <a:cxn ang="0">
                  <a:pos x="8" y="0"/>
                </a:cxn>
                <a:cxn ang="0">
                  <a:pos x="0" y="0"/>
                </a:cxn>
                <a:cxn ang="0">
                  <a:pos x="0" y="61"/>
                </a:cxn>
                <a:cxn ang="0">
                  <a:pos x="45" y="110"/>
                </a:cxn>
                <a:cxn ang="0">
                  <a:pos x="91" y="59"/>
                </a:cxn>
                <a:cxn ang="0">
                  <a:pos x="91" y="0"/>
                </a:cxn>
                <a:cxn ang="0">
                  <a:pos x="82" y="0"/>
                </a:cxn>
              </a:cxnLst>
              <a:rect l="0" t="0" r="r" b="b"/>
              <a:pathLst>
                <a:path w="91" h="110">
                  <a:moveTo>
                    <a:pt x="82" y="0"/>
                  </a:moveTo>
                  <a:cubicBezTo>
                    <a:pt x="82" y="60"/>
                    <a:pt x="82" y="60"/>
                    <a:pt x="82" y="60"/>
                  </a:cubicBezTo>
                  <a:cubicBezTo>
                    <a:pt x="82" y="90"/>
                    <a:pt x="64" y="102"/>
                    <a:pt x="45" y="102"/>
                  </a:cubicBezTo>
                  <a:cubicBezTo>
                    <a:pt x="26" y="102"/>
                    <a:pt x="8" y="89"/>
                    <a:pt x="8" y="6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"/>
                    <a:pt x="0" y="61"/>
                    <a:pt x="0" y="61"/>
                  </a:cubicBezTo>
                  <a:cubicBezTo>
                    <a:pt x="0" y="94"/>
                    <a:pt x="21" y="110"/>
                    <a:pt x="45" y="110"/>
                  </a:cubicBezTo>
                  <a:cubicBezTo>
                    <a:pt x="67" y="110"/>
                    <a:pt x="91" y="96"/>
                    <a:pt x="91" y="59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82" y="0"/>
                    <a:pt x="82" y="0"/>
                    <a:pt x="82" y="0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22" name="Freeform 153"/>
            <p:cNvSpPr>
              <a:spLocks/>
            </p:cNvSpPr>
            <p:nvPr/>
          </p:nvSpPr>
          <p:spPr bwMode="black">
            <a:xfrm>
              <a:off x="5334677" y="895496"/>
              <a:ext cx="72614" cy="127939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0" y="0"/>
                </a:cxn>
                <a:cxn ang="0">
                  <a:pos x="0" y="129"/>
                </a:cxn>
                <a:cxn ang="0">
                  <a:pos x="74" y="129"/>
                </a:cxn>
                <a:cxn ang="0">
                  <a:pos x="74" y="120"/>
                </a:cxn>
                <a:cxn ang="0">
                  <a:pos x="11" y="120"/>
                </a:cxn>
                <a:cxn ang="0">
                  <a:pos x="11" y="0"/>
                </a:cxn>
                <a:cxn ang="0">
                  <a:pos x="11" y="0"/>
                </a:cxn>
              </a:cxnLst>
              <a:rect l="0" t="0" r="r" b="b"/>
              <a:pathLst>
                <a:path w="74" h="129">
                  <a:moveTo>
                    <a:pt x="11" y="0"/>
                  </a:moveTo>
                  <a:lnTo>
                    <a:pt x="0" y="0"/>
                  </a:lnTo>
                  <a:lnTo>
                    <a:pt x="0" y="129"/>
                  </a:lnTo>
                  <a:lnTo>
                    <a:pt x="74" y="129"/>
                  </a:lnTo>
                  <a:lnTo>
                    <a:pt x="74" y="120"/>
                  </a:lnTo>
                  <a:lnTo>
                    <a:pt x="11" y="120"/>
                  </a:lnTo>
                  <a:lnTo>
                    <a:pt x="11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23" name="Freeform 154"/>
            <p:cNvSpPr>
              <a:spLocks/>
            </p:cNvSpPr>
            <p:nvPr/>
          </p:nvSpPr>
          <p:spPr bwMode="black">
            <a:xfrm>
              <a:off x="5438411" y="895496"/>
              <a:ext cx="108345" cy="130244"/>
            </a:xfrm>
            <a:custGeom>
              <a:avLst/>
              <a:gdLst/>
              <a:ahLst/>
              <a:cxnLst>
                <a:cxn ang="0">
                  <a:pos x="82" y="0"/>
                </a:cxn>
                <a:cxn ang="0">
                  <a:pos x="82" y="60"/>
                </a:cxn>
                <a:cxn ang="0">
                  <a:pos x="45" y="102"/>
                </a:cxn>
                <a:cxn ang="0">
                  <a:pos x="8" y="61"/>
                </a:cxn>
                <a:cxn ang="0">
                  <a:pos x="8" y="0"/>
                </a:cxn>
                <a:cxn ang="0">
                  <a:pos x="0" y="0"/>
                </a:cxn>
                <a:cxn ang="0">
                  <a:pos x="0" y="61"/>
                </a:cxn>
                <a:cxn ang="0">
                  <a:pos x="45" y="110"/>
                </a:cxn>
                <a:cxn ang="0">
                  <a:pos x="91" y="59"/>
                </a:cxn>
                <a:cxn ang="0">
                  <a:pos x="91" y="0"/>
                </a:cxn>
                <a:cxn ang="0">
                  <a:pos x="82" y="0"/>
                </a:cxn>
              </a:cxnLst>
              <a:rect l="0" t="0" r="r" b="b"/>
              <a:pathLst>
                <a:path w="91" h="110">
                  <a:moveTo>
                    <a:pt x="82" y="0"/>
                  </a:moveTo>
                  <a:cubicBezTo>
                    <a:pt x="82" y="60"/>
                    <a:pt x="82" y="60"/>
                    <a:pt x="82" y="60"/>
                  </a:cubicBezTo>
                  <a:cubicBezTo>
                    <a:pt x="82" y="90"/>
                    <a:pt x="64" y="102"/>
                    <a:pt x="45" y="102"/>
                  </a:cubicBezTo>
                  <a:cubicBezTo>
                    <a:pt x="26" y="102"/>
                    <a:pt x="8" y="89"/>
                    <a:pt x="8" y="6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"/>
                    <a:pt x="0" y="61"/>
                    <a:pt x="0" y="61"/>
                  </a:cubicBezTo>
                  <a:cubicBezTo>
                    <a:pt x="0" y="94"/>
                    <a:pt x="21" y="110"/>
                    <a:pt x="45" y="110"/>
                  </a:cubicBezTo>
                  <a:cubicBezTo>
                    <a:pt x="67" y="110"/>
                    <a:pt x="91" y="96"/>
                    <a:pt x="91" y="59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82" y="0"/>
                    <a:pt x="82" y="0"/>
                    <a:pt x="82" y="0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24" name="Freeform 155"/>
            <p:cNvSpPr>
              <a:spLocks noEditPoints="1"/>
            </p:cNvSpPr>
            <p:nvPr/>
          </p:nvSpPr>
          <p:spPr bwMode="black">
            <a:xfrm>
              <a:off x="4124446" y="1085675"/>
              <a:ext cx="69156" cy="66851"/>
            </a:xfrm>
            <a:custGeom>
              <a:avLst/>
              <a:gdLst/>
              <a:ahLst/>
              <a:cxnLst>
                <a:cxn ang="0">
                  <a:pos x="29" y="56"/>
                </a:cxn>
                <a:cxn ang="0">
                  <a:pos x="0" y="28"/>
                </a:cxn>
                <a:cxn ang="0">
                  <a:pos x="29" y="0"/>
                </a:cxn>
                <a:cxn ang="0">
                  <a:pos x="58" y="28"/>
                </a:cxn>
                <a:cxn ang="0">
                  <a:pos x="29" y="56"/>
                </a:cxn>
                <a:cxn ang="0">
                  <a:pos x="29" y="6"/>
                </a:cxn>
                <a:cxn ang="0">
                  <a:pos x="7" y="28"/>
                </a:cxn>
                <a:cxn ang="0">
                  <a:pos x="29" y="50"/>
                </a:cxn>
                <a:cxn ang="0">
                  <a:pos x="51" y="28"/>
                </a:cxn>
                <a:cxn ang="0">
                  <a:pos x="29" y="6"/>
                </a:cxn>
              </a:cxnLst>
              <a:rect l="0" t="0" r="r" b="b"/>
              <a:pathLst>
                <a:path w="58" h="56">
                  <a:moveTo>
                    <a:pt x="29" y="56"/>
                  </a:moveTo>
                  <a:cubicBezTo>
                    <a:pt x="13" y="56"/>
                    <a:pt x="0" y="43"/>
                    <a:pt x="0" y="28"/>
                  </a:cubicBezTo>
                  <a:cubicBezTo>
                    <a:pt x="0" y="12"/>
                    <a:pt x="13" y="0"/>
                    <a:pt x="29" y="0"/>
                  </a:cubicBezTo>
                  <a:cubicBezTo>
                    <a:pt x="45" y="0"/>
                    <a:pt x="58" y="12"/>
                    <a:pt x="58" y="28"/>
                  </a:cubicBezTo>
                  <a:cubicBezTo>
                    <a:pt x="58" y="43"/>
                    <a:pt x="45" y="56"/>
                    <a:pt x="29" y="56"/>
                  </a:cubicBezTo>
                  <a:close/>
                  <a:moveTo>
                    <a:pt x="29" y="6"/>
                  </a:moveTo>
                  <a:cubicBezTo>
                    <a:pt x="17" y="6"/>
                    <a:pt x="7" y="15"/>
                    <a:pt x="7" y="28"/>
                  </a:cubicBezTo>
                  <a:cubicBezTo>
                    <a:pt x="7" y="40"/>
                    <a:pt x="17" y="50"/>
                    <a:pt x="29" y="50"/>
                  </a:cubicBezTo>
                  <a:cubicBezTo>
                    <a:pt x="42" y="50"/>
                    <a:pt x="51" y="40"/>
                    <a:pt x="51" y="28"/>
                  </a:cubicBezTo>
                  <a:cubicBezTo>
                    <a:pt x="51" y="15"/>
                    <a:pt x="42" y="6"/>
                    <a:pt x="29" y="6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25" name="Freeform 156"/>
            <p:cNvSpPr>
              <a:spLocks/>
            </p:cNvSpPr>
            <p:nvPr/>
          </p:nvSpPr>
          <p:spPr bwMode="black">
            <a:xfrm>
              <a:off x="4212044" y="1086827"/>
              <a:ext cx="55325" cy="65699"/>
            </a:xfrm>
            <a:custGeom>
              <a:avLst/>
              <a:gdLst/>
              <a:ahLst/>
              <a:cxnLst>
                <a:cxn ang="0">
                  <a:pos x="46" y="0"/>
                </a:cxn>
                <a:cxn ang="0">
                  <a:pos x="46" y="29"/>
                </a:cxn>
                <a:cxn ang="0">
                  <a:pos x="23" y="55"/>
                </a:cxn>
                <a:cxn ang="0">
                  <a:pos x="0" y="30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6" y="30"/>
                </a:cxn>
                <a:cxn ang="0">
                  <a:pos x="23" y="49"/>
                </a:cxn>
                <a:cxn ang="0">
                  <a:pos x="39" y="29"/>
                </a:cxn>
                <a:cxn ang="0">
                  <a:pos x="39" y="0"/>
                </a:cxn>
                <a:cxn ang="0">
                  <a:pos x="46" y="0"/>
                </a:cxn>
              </a:cxnLst>
              <a:rect l="0" t="0" r="r" b="b"/>
              <a:pathLst>
                <a:path w="46" h="55">
                  <a:moveTo>
                    <a:pt x="46" y="0"/>
                  </a:moveTo>
                  <a:cubicBezTo>
                    <a:pt x="46" y="29"/>
                    <a:pt x="46" y="29"/>
                    <a:pt x="46" y="29"/>
                  </a:cubicBezTo>
                  <a:cubicBezTo>
                    <a:pt x="46" y="48"/>
                    <a:pt x="34" y="55"/>
                    <a:pt x="23" y="55"/>
                  </a:cubicBezTo>
                  <a:cubicBezTo>
                    <a:pt x="10" y="55"/>
                    <a:pt x="0" y="46"/>
                    <a:pt x="0" y="3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6" y="43"/>
                    <a:pt x="14" y="49"/>
                    <a:pt x="23" y="49"/>
                  </a:cubicBezTo>
                  <a:cubicBezTo>
                    <a:pt x="31" y="49"/>
                    <a:pt x="39" y="44"/>
                    <a:pt x="39" y="29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46" y="0"/>
                    <a:pt x="46" y="0"/>
                    <a:pt x="46" y="0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26" name="Freeform 157"/>
            <p:cNvSpPr>
              <a:spLocks/>
            </p:cNvSpPr>
            <p:nvPr/>
          </p:nvSpPr>
          <p:spPr bwMode="black">
            <a:xfrm>
              <a:off x="4289269" y="1086827"/>
              <a:ext cx="38036" cy="63393"/>
            </a:xfrm>
            <a:custGeom>
              <a:avLst/>
              <a:gdLst/>
              <a:ahLst/>
              <a:cxnLst>
                <a:cxn ang="0">
                  <a:pos x="7" y="57"/>
                </a:cxn>
                <a:cxn ang="0">
                  <a:pos x="38" y="57"/>
                </a:cxn>
                <a:cxn ang="0">
                  <a:pos x="38" y="64"/>
                </a:cxn>
                <a:cxn ang="0">
                  <a:pos x="0" y="64"/>
                </a:cxn>
                <a:cxn ang="0">
                  <a:pos x="0" y="0"/>
                </a:cxn>
                <a:cxn ang="0">
                  <a:pos x="7" y="0"/>
                </a:cxn>
                <a:cxn ang="0">
                  <a:pos x="7" y="57"/>
                </a:cxn>
                <a:cxn ang="0">
                  <a:pos x="7" y="57"/>
                </a:cxn>
              </a:cxnLst>
              <a:rect l="0" t="0" r="r" b="b"/>
              <a:pathLst>
                <a:path w="38" h="64">
                  <a:moveTo>
                    <a:pt x="7" y="57"/>
                  </a:moveTo>
                  <a:lnTo>
                    <a:pt x="38" y="57"/>
                  </a:lnTo>
                  <a:lnTo>
                    <a:pt x="38" y="64"/>
                  </a:lnTo>
                  <a:lnTo>
                    <a:pt x="0" y="64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57"/>
                  </a:lnTo>
                  <a:lnTo>
                    <a:pt x="7" y="57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27" name="Freeform 158"/>
            <p:cNvSpPr>
              <a:spLocks/>
            </p:cNvSpPr>
            <p:nvPr/>
          </p:nvSpPr>
          <p:spPr bwMode="black">
            <a:xfrm>
              <a:off x="4344593" y="1086827"/>
              <a:ext cx="51867" cy="65699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45" y="29"/>
                </a:cxn>
                <a:cxn ang="0">
                  <a:pos x="22" y="55"/>
                </a:cxn>
                <a:cxn ang="0">
                  <a:pos x="0" y="30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6" y="30"/>
                </a:cxn>
                <a:cxn ang="0">
                  <a:pos x="22" y="49"/>
                </a:cxn>
                <a:cxn ang="0">
                  <a:pos x="39" y="29"/>
                </a:cxn>
                <a:cxn ang="0">
                  <a:pos x="39" y="0"/>
                </a:cxn>
                <a:cxn ang="0">
                  <a:pos x="45" y="0"/>
                </a:cxn>
              </a:cxnLst>
              <a:rect l="0" t="0" r="r" b="b"/>
              <a:pathLst>
                <a:path w="45" h="55">
                  <a:moveTo>
                    <a:pt x="45" y="0"/>
                  </a:moveTo>
                  <a:cubicBezTo>
                    <a:pt x="45" y="29"/>
                    <a:pt x="45" y="29"/>
                    <a:pt x="45" y="29"/>
                  </a:cubicBezTo>
                  <a:cubicBezTo>
                    <a:pt x="45" y="48"/>
                    <a:pt x="34" y="55"/>
                    <a:pt x="22" y="55"/>
                  </a:cubicBezTo>
                  <a:cubicBezTo>
                    <a:pt x="10" y="55"/>
                    <a:pt x="0" y="46"/>
                    <a:pt x="0" y="3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6" y="43"/>
                    <a:pt x="14" y="49"/>
                    <a:pt x="22" y="49"/>
                  </a:cubicBezTo>
                  <a:cubicBezTo>
                    <a:pt x="31" y="49"/>
                    <a:pt x="39" y="44"/>
                    <a:pt x="39" y="29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45" y="0"/>
                    <a:pt x="45" y="0"/>
                    <a:pt x="45" y="0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28" name="Freeform 159"/>
            <p:cNvSpPr>
              <a:spLocks/>
            </p:cNvSpPr>
            <p:nvPr/>
          </p:nvSpPr>
          <p:spPr bwMode="black">
            <a:xfrm>
              <a:off x="4420665" y="1086827"/>
              <a:ext cx="58783" cy="63393"/>
            </a:xfrm>
            <a:custGeom>
              <a:avLst/>
              <a:gdLst/>
              <a:ahLst/>
              <a:cxnLst>
                <a:cxn ang="0">
                  <a:pos x="59" y="64"/>
                </a:cxn>
                <a:cxn ang="0">
                  <a:pos x="53" y="64"/>
                </a:cxn>
                <a:cxn ang="0">
                  <a:pos x="7" y="12"/>
                </a:cxn>
                <a:cxn ang="0">
                  <a:pos x="7" y="64"/>
                </a:cxn>
                <a:cxn ang="0">
                  <a:pos x="0" y="64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51" y="52"/>
                </a:cxn>
                <a:cxn ang="0">
                  <a:pos x="51" y="0"/>
                </a:cxn>
                <a:cxn ang="0">
                  <a:pos x="59" y="0"/>
                </a:cxn>
                <a:cxn ang="0">
                  <a:pos x="59" y="64"/>
                </a:cxn>
                <a:cxn ang="0">
                  <a:pos x="59" y="64"/>
                </a:cxn>
              </a:cxnLst>
              <a:rect l="0" t="0" r="r" b="b"/>
              <a:pathLst>
                <a:path w="59" h="64">
                  <a:moveTo>
                    <a:pt x="59" y="64"/>
                  </a:moveTo>
                  <a:lnTo>
                    <a:pt x="53" y="64"/>
                  </a:lnTo>
                  <a:lnTo>
                    <a:pt x="7" y="12"/>
                  </a:lnTo>
                  <a:lnTo>
                    <a:pt x="7" y="64"/>
                  </a:lnTo>
                  <a:lnTo>
                    <a:pt x="0" y="64"/>
                  </a:lnTo>
                  <a:lnTo>
                    <a:pt x="0" y="0"/>
                  </a:lnTo>
                  <a:lnTo>
                    <a:pt x="6" y="0"/>
                  </a:lnTo>
                  <a:lnTo>
                    <a:pt x="51" y="52"/>
                  </a:lnTo>
                  <a:lnTo>
                    <a:pt x="51" y="0"/>
                  </a:lnTo>
                  <a:lnTo>
                    <a:pt x="59" y="0"/>
                  </a:lnTo>
                  <a:lnTo>
                    <a:pt x="59" y="64"/>
                  </a:lnTo>
                  <a:lnTo>
                    <a:pt x="59" y="64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29" name="Freeform 160"/>
            <p:cNvSpPr>
              <a:spLocks/>
            </p:cNvSpPr>
            <p:nvPr/>
          </p:nvSpPr>
          <p:spPr bwMode="black">
            <a:xfrm>
              <a:off x="4518636" y="1086827"/>
              <a:ext cx="58783" cy="63393"/>
            </a:xfrm>
            <a:custGeom>
              <a:avLst/>
              <a:gdLst/>
              <a:ahLst/>
              <a:cxnLst>
                <a:cxn ang="0">
                  <a:pos x="32" y="30"/>
                </a:cxn>
                <a:cxn ang="0">
                  <a:pos x="32" y="64"/>
                </a:cxn>
                <a:cxn ang="0">
                  <a:pos x="25" y="64"/>
                </a:cxn>
                <a:cxn ang="0">
                  <a:pos x="25" y="30"/>
                </a:cxn>
                <a:cxn ang="0">
                  <a:pos x="0" y="0"/>
                </a:cxn>
                <a:cxn ang="0">
                  <a:pos x="9" y="0"/>
                </a:cxn>
                <a:cxn ang="0">
                  <a:pos x="29" y="24"/>
                </a:cxn>
                <a:cxn ang="0">
                  <a:pos x="49" y="0"/>
                </a:cxn>
                <a:cxn ang="0">
                  <a:pos x="59" y="0"/>
                </a:cxn>
                <a:cxn ang="0">
                  <a:pos x="32" y="30"/>
                </a:cxn>
                <a:cxn ang="0">
                  <a:pos x="32" y="30"/>
                </a:cxn>
              </a:cxnLst>
              <a:rect l="0" t="0" r="r" b="b"/>
              <a:pathLst>
                <a:path w="59" h="64">
                  <a:moveTo>
                    <a:pt x="32" y="30"/>
                  </a:moveTo>
                  <a:lnTo>
                    <a:pt x="32" y="64"/>
                  </a:lnTo>
                  <a:lnTo>
                    <a:pt x="25" y="64"/>
                  </a:lnTo>
                  <a:lnTo>
                    <a:pt x="25" y="30"/>
                  </a:lnTo>
                  <a:lnTo>
                    <a:pt x="0" y="0"/>
                  </a:lnTo>
                  <a:lnTo>
                    <a:pt x="9" y="0"/>
                  </a:lnTo>
                  <a:lnTo>
                    <a:pt x="29" y="24"/>
                  </a:lnTo>
                  <a:lnTo>
                    <a:pt x="49" y="0"/>
                  </a:lnTo>
                  <a:lnTo>
                    <a:pt x="59" y="0"/>
                  </a:lnTo>
                  <a:lnTo>
                    <a:pt x="32" y="30"/>
                  </a:lnTo>
                  <a:lnTo>
                    <a:pt x="32" y="3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30" name="Freeform 161"/>
            <p:cNvSpPr>
              <a:spLocks/>
            </p:cNvSpPr>
            <p:nvPr/>
          </p:nvSpPr>
          <p:spPr bwMode="black">
            <a:xfrm>
              <a:off x="4592402" y="1086827"/>
              <a:ext cx="38036" cy="63393"/>
            </a:xfrm>
            <a:custGeom>
              <a:avLst/>
              <a:gdLst/>
              <a:ahLst/>
              <a:cxnLst>
                <a:cxn ang="0">
                  <a:pos x="7" y="57"/>
                </a:cxn>
                <a:cxn ang="0">
                  <a:pos x="38" y="57"/>
                </a:cxn>
                <a:cxn ang="0">
                  <a:pos x="38" y="64"/>
                </a:cxn>
                <a:cxn ang="0">
                  <a:pos x="0" y="64"/>
                </a:cxn>
                <a:cxn ang="0">
                  <a:pos x="0" y="0"/>
                </a:cxn>
                <a:cxn ang="0">
                  <a:pos x="7" y="0"/>
                </a:cxn>
                <a:cxn ang="0">
                  <a:pos x="7" y="57"/>
                </a:cxn>
                <a:cxn ang="0">
                  <a:pos x="7" y="57"/>
                </a:cxn>
              </a:cxnLst>
              <a:rect l="0" t="0" r="r" b="b"/>
              <a:pathLst>
                <a:path w="38" h="64">
                  <a:moveTo>
                    <a:pt x="7" y="57"/>
                  </a:moveTo>
                  <a:lnTo>
                    <a:pt x="38" y="57"/>
                  </a:lnTo>
                  <a:lnTo>
                    <a:pt x="38" y="64"/>
                  </a:lnTo>
                  <a:lnTo>
                    <a:pt x="0" y="64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57"/>
                  </a:lnTo>
                  <a:lnTo>
                    <a:pt x="7" y="57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31" name="Freeform 162"/>
            <p:cNvSpPr>
              <a:spLocks/>
            </p:cNvSpPr>
            <p:nvPr/>
          </p:nvSpPr>
          <p:spPr bwMode="black">
            <a:xfrm>
              <a:off x="4647727" y="1086827"/>
              <a:ext cx="6916" cy="63393"/>
            </a:xfrm>
            <a:custGeom>
              <a:avLst/>
              <a:gdLst/>
              <a:ahLst/>
              <a:cxnLst>
                <a:cxn ang="0">
                  <a:pos x="7" y="64"/>
                </a:cxn>
                <a:cxn ang="0">
                  <a:pos x="0" y="64"/>
                </a:cxn>
                <a:cxn ang="0">
                  <a:pos x="0" y="0"/>
                </a:cxn>
                <a:cxn ang="0">
                  <a:pos x="7" y="0"/>
                </a:cxn>
                <a:cxn ang="0">
                  <a:pos x="7" y="64"/>
                </a:cxn>
                <a:cxn ang="0">
                  <a:pos x="7" y="64"/>
                </a:cxn>
              </a:cxnLst>
              <a:rect l="0" t="0" r="r" b="b"/>
              <a:pathLst>
                <a:path w="7" h="64">
                  <a:moveTo>
                    <a:pt x="7" y="64"/>
                  </a:moveTo>
                  <a:lnTo>
                    <a:pt x="0" y="64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64"/>
                  </a:lnTo>
                  <a:lnTo>
                    <a:pt x="7" y="64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32" name="Freeform 163"/>
            <p:cNvSpPr>
              <a:spLocks noEditPoints="1"/>
            </p:cNvSpPr>
            <p:nvPr/>
          </p:nvSpPr>
          <p:spPr bwMode="black">
            <a:xfrm>
              <a:off x="4676543" y="1085675"/>
              <a:ext cx="68004" cy="66851"/>
            </a:xfrm>
            <a:custGeom>
              <a:avLst/>
              <a:gdLst/>
              <a:ahLst/>
              <a:cxnLst>
                <a:cxn ang="0">
                  <a:pos x="29" y="56"/>
                </a:cxn>
                <a:cxn ang="0">
                  <a:pos x="0" y="28"/>
                </a:cxn>
                <a:cxn ang="0">
                  <a:pos x="29" y="0"/>
                </a:cxn>
                <a:cxn ang="0">
                  <a:pos x="58" y="28"/>
                </a:cxn>
                <a:cxn ang="0">
                  <a:pos x="29" y="56"/>
                </a:cxn>
                <a:cxn ang="0">
                  <a:pos x="29" y="6"/>
                </a:cxn>
                <a:cxn ang="0">
                  <a:pos x="7" y="28"/>
                </a:cxn>
                <a:cxn ang="0">
                  <a:pos x="29" y="50"/>
                </a:cxn>
                <a:cxn ang="0">
                  <a:pos x="51" y="28"/>
                </a:cxn>
                <a:cxn ang="0">
                  <a:pos x="29" y="6"/>
                </a:cxn>
              </a:cxnLst>
              <a:rect l="0" t="0" r="r" b="b"/>
              <a:pathLst>
                <a:path w="58" h="56">
                  <a:moveTo>
                    <a:pt x="29" y="56"/>
                  </a:moveTo>
                  <a:cubicBezTo>
                    <a:pt x="13" y="56"/>
                    <a:pt x="0" y="43"/>
                    <a:pt x="0" y="28"/>
                  </a:cubicBezTo>
                  <a:cubicBezTo>
                    <a:pt x="0" y="12"/>
                    <a:pt x="13" y="0"/>
                    <a:pt x="29" y="0"/>
                  </a:cubicBezTo>
                  <a:cubicBezTo>
                    <a:pt x="45" y="0"/>
                    <a:pt x="58" y="12"/>
                    <a:pt x="58" y="28"/>
                  </a:cubicBezTo>
                  <a:cubicBezTo>
                    <a:pt x="58" y="43"/>
                    <a:pt x="45" y="56"/>
                    <a:pt x="29" y="56"/>
                  </a:cubicBezTo>
                  <a:close/>
                  <a:moveTo>
                    <a:pt x="29" y="6"/>
                  </a:moveTo>
                  <a:cubicBezTo>
                    <a:pt x="17" y="6"/>
                    <a:pt x="7" y="15"/>
                    <a:pt x="7" y="28"/>
                  </a:cubicBezTo>
                  <a:cubicBezTo>
                    <a:pt x="7" y="40"/>
                    <a:pt x="17" y="50"/>
                    <a:pt x="29" y="50"/>
                  </a:cubicBezTo>
                  <a:cubicBezTo>
                    <a:pt x="42" y="50"/>
                    <a:pt x="51" y="40"/>
                    <a:pt x="51" y="28"/>
                  </a:cubicBezTo>
                  <a:cubicBezTo>
                    <a:pt x="51" y="15"/>
                    <a:pt x="42" y="6"/>
                    <a:pt x="29" y="6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33" name="Freeform 164"/>
            <p:cNvSpPr>
              <a:spLocks noEditPoints="1"/>
            </p:cNvSpPr>
            <p:nvPr/>
          </p:nvSpPr>
          <p:spPr bwMode="black">
            <a:xfrm>
              <a:off x="4764140" y="1086827"/>
              <a:ext cx="40341" cy="63393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34" y="14"/>
                </a:cxn>
                <a:cxn ang="0">
                  <a:pos x="15" y="30"/>
                </a:cxn>
                <a:cxn ang="0">
                  <a:pos x="6" y="30"/>
                </a:cxn>
                <a:cxn ang="0">
                  <a:pos x="6" y="54"/>
                </a:cxn>
                <a:cxn ang="0">
                  <a:pos x="0" y="54"/>
                </a:cxn>
                <a:cxn ang="0">
                  <a:pos x="0" y="0"/>
                </a:cxn>
                <a:cxn ang="0">
                  <a:pos x="16" y="0"/>
                </a:cxn>
                <a:cxn ang="0">
                  <a:pos x="6" y="24"/>
                </a:cxn>
                <a:cxn ang="0">
                  <a:pos x="15" y="24"/>
                </a:cxn>
                <a:cxn ang="0">
                  <a:pos x="27" y="15"/>
                </a:cxn>
                <a:cxn ang="0">
                  <a:pos x="16" y="5"/>
                </a:cxn>
                <a:cxn ang="0">
                  <a:pos x="6" y="5"/>
                </a:cxn>
                <a:cxn ang="0">
                  <a:pos x="6" y="24"/>
                </a:cxn>
              </a:cxnLst>
              <a:rect l="0" t="0" r="r" b="b"/>
              <a:pathLst>
                <a:path w="34" h="54">
                  <a:moveTo>
                    <a:pt x="16" y="0"/>
                  </a:moveTo>
                  <a:cubicBezTo>
                    <a:pt x="29" y="0"/>
                    <a:pt x="34" y="6"/>
                    <a:pt x="34" y="14"/>
                  </a:cubicBezTo>
                  <a:cubicBezTo>
                    <a:pt x="34" y="22"/>
                    <a:pt x="30" y="30"/>
                    <a:pt x="15" y="30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6" y="54"/>
                    <a:pt x="6" y="54"/>
                    <a:pt x="6" y="54"/>
                  </a:cubicBezTo>
                  <a:cubicBezTo>
                    <a:pt x="0" y="54"/>
                    <a:pt x="0" y="54"/>
                    <a:pt x="0" y="5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" y="0"/>
                    <a:pt x="16" y="0"/>
                    <a:pt x="16" y="0"/>
                  </a:cubicBezTo>
                  <a:close/>
                  <a:moveTo>
                    <a:pt x="6" y="24"/>
                  </a:moveTo>
                  <a:cubicBezTo>
                    <a:pt x="15" y="24"/>
                    <a:pt x="15" y="24"/>
                    <a:pt x="15" y="24"/>
                  </a:cubicBezTo>
                  <a:cubicBezTo>
                    <a:pt x="24" y="24"/>
                    <a:pt x="27" y="20"/>
                    <a:pt x="27" y="15"/>
                  </a:cubicBezTo>
                  <a:cubicBezTo>
                    <a:pt x="27" y="10"/>
                    <a:pt x="24" y="5"/>
                    <a:pt x="1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24"/>
                    <a:pt x="6" y="24"/>
                    <a:pt x="6" y="24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34" name="Freeform 165"/>
            <p:cNvSpPr>
              <a:spLocks/>
            </p:cNvSpPr>
            <p:nvPr/>
          </p:nvSpPr>
          <p:spPr bwMode="black">
            <a:xfrm>
              <a:off x="4822923" y="1086827"/>
              <a:ext cx="8069" cy="63393"/>
            </a:xfrm>
            <a:custGeom>
              <a:avLst/>
              <a:gdLst/>
              <a:ahLst/>
              <a:cxnLst>
                <a:cxn ang="0">
                  <a:pos x="7" y="64"/>
                </a:cxn>
                <a:cxn ang="0">
                  <a:pos x="0" y="64"/>
                </a:cxn>
                <a:cxn ang="0">
                  <a:pos x="0" y="0"/>
                </a:cxn>
                <a:cxn ang="0">
                  <a:pos x="7" y="0"/>
                </a:cxn>
                <a:cxn ang="0">
                  <a:pos x="7" y="64"/>
                </a:cxn>
                <a:cxn ang="0">
                  <a:pos x="7" y="64"/>
                </a:cxn>
              </a:cxnLst>
              <a:rect l="0" t="0" r="r" b="b"/>
              <a:pathLst>
                <a:path w="7" h="64">
                  <a:moveTo>
                    <a:pt x="7" y="64"/>
                  </a:moveTo>
                  <a:lnTo>
                    <a:pt x="0" y="64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64"/>
                  </a:lnTo>
                  <a:lnTo>
                    <a:pt x="7" y="64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35" name="Freeform 166"/>
            <p:cNvSpPr>
              <a:spLocks/>
            </p:cNvSpPr>
            <p:nvPr/>
          </p:nvSpPr>
          <p:spPr bwMode="black">
            <a:xfrm>
              <a:off x="4851738" y="1085675"/>
              <a:ext cx="38036" cy="66851"/>
            </a:xfrm>
            <a:custGeom>
              <a:avLst/>
              <a:gdLst/>
              <a:ahLst/>
              <a:cxnLst>
                <a:cxn ang="0">
                  <a:pos x="29" y="11"/>
                </a:cxn>
                <a:cxn ang="0">
                  <a:pos x="28" y="10"/>
                </a:cxn>
                <a:cxn ang="0">
                  <a:pos x="17" y="6"/>
                </a:cxn>
                <a:cxn ang="0">
                  <a:pos x="7" y="15"/>
                </a:cxn>
                <a:cxn ang="0">
                  <a:pos x="10" y="21"/>
                </a:cxn>
                <a:cxn ang="0">
                  <a:pos x="14" y="23"/>
                </a:cxn>
                <a:cxn ang="0">
                  <a:pos x="18" y="25"/>
                </a:cxn>
                <a:cxn ang="0">
                  <a:pos x="32" y="40"/>
                </a:cxn>
                <a:cxn ang="0">
                  <a:pos x="15" y="56"/>
                </a:cxn>
                <a:cxn ang="0">
                  <a:pos x="1" y="51"/>
                </a:cxn>
                <a:cxn ang="0">
                  <a:pos x="1" y="51"/>
                </a:cxn>
                <a:cxn ang="0">
                  <a:pos x="1" y="43"/>
                </a:cxn>
                <a:cxn ang="0">
                  <a:pos x="3" y="44"/>
                </a:cxn>
                <a:cxn ang="0">
                  <a:pos x="15" y="50"/>
                </a:cxn>
                <a:cxn ang="0">
                  <a:pos x="25" y="40"/>
                </a:cxn>
                <a:cxn ang="0">
                  <a:pos x="22" y="33"/>
                </a:cxn>
                <a:cxn ang="0">
                  <a:pos x="18" y="31"/>
                </a:cxn>
                <a:cxn ang="0">
                  <a:pos x="13" y="29"/>
                </a:cxn>
                <a:cxn ang="0">
                  <a:pos x="0" y="15"/>
                </a:cxn>
                <a:cxn ang="0">
                  <a:pos x="16" y="0"/>
                </a:cxn>
                <a:cxn ang="0">
                  <a:pos x="29" y="3"/>
                </a:cxn>
                <a:cxn ang="0">
                  <a:pos x="29" y="4"/>
                </a:cxn>
                <a:cxn ang="0">
                  <a:pos x="29" y="11"/>
                </a:cxn>
              </a:cxnLst>
              <a:rect l="0" t="0" r="r" b="b"/>
              <a:pathLst>
                <a:path w="32" h="56">
                  <a:moveTo>
                    <a:pt x="29" y="11"/>
                  </a:moveTo>
                  <a:cubicBezTo>
                    <a:pt x="28" y="10"/>
                    <a:pt x="28" y="10"/>
                    <a:pt x="28" y="10"/>
                  </a:cubicBezTo>
                  <a:cubicBezTo>
                    <a:pt x="23" y="7"/>
                    <a:pt x="20" y="6"/>
                    <a:pt x="17" y="6"/>
                  </a:cubicBezTo>
                  <a:cubicBezTo>
                    <a:pt x="11" y="6"/>
                    <a:pt x="7" y="10"/>
                    <a:pt x="7" y="15"/>
                  </a:cubicBezTo>
                  <a:cubicBezTo>
                    <a:pt x="7" y="18"/>
                    <a:pt x="8" y="20"/>
                    <a:pt x="10" y="21"/>
                  </a:cubicBezTo>
                  <a:cubicBezTo>
                    <a:pt x="11" y="22"/>
                    <a:pt x="12" y="23"/>
                    <a:pt x="14" y="23"/>
                  </a:cubicBezTo>
                  <a:cubicBezTo>
                    <a:pt x="15" y="24"/>
                    <a:pt x="17" y="24"/>
                    <a:pt x="18" y="25"/>
                  </a:cubicBezTo>
                  <a:cubicBezTo>
                    <a:pt x="25" y="27"/>
                    <a:pt x="32" y="30"/>
                    <a:pt x="32" y="40"/>
                  </a:cubicBezTo>
                  <a:cubicBezTo>
                    <a:pt x="32" y="49"/>
                    <a:pt x="24" y="56"/>
                    <a:pt x="15" y="56"/>
                  </a:cubicBezTo>
                  <a:cubicBezTo>
                    <a:pt x="11" y="56"/>
                    <a:pt x="6" y="54"/>
                    <a:pt x="1" y="51"/>
                  </a:cubicBezTo>
                  <a:cubicBezTo>
                    <a:pt x="1" y="51"/>
                    <a:pt x="1" y="51"/>
                    <a:pt x="1" y="51"/>
                  </a:cubicBezTo>
                  <a:cubicBezTo>
                    <a:pt x="1" y="43"/>
                    <a:pt x="1" y="43"/>
                    <a:pt x="1" y="43"/>
                  </a:cubicBezTo>
                  <a:cubicBezTo>
                    <a:pt x="3" y="44"/>
                    <a:pt x="3" y="44"/>
                    <a:pt x="3" y="44"/>
                  </a:cubicBezTo>
                  <a:cubicBezTo>
                    <a:pt x="8" y="49"/>
                    <a:pt x="11" y="50"/>
                    <a:pt x="15" y="50"/>
                  </a:cubicBezTo>
                  <a:cubicBezTo>
                    <a:pt x="21" y="50"/>
                    <a:pt x="25" y="46"/>
                    <a:pt x="25" y="40"/>
                  </a:cubicBezTo>
                  <a:cubicBezTo>
                    <a:pt x="25" y="37"/>
                    <a:pt x="24" y="35"/>
                    <a:pt x="22" y="33"/>
                  </a:cubicBezTo>
                  <a:cubicBezTo>
                    <a:pt x="21" y="33"/>
                    <a:pt x="19" y="32"/>
                    <a:pt x="18" y="31"/>
                  </a:cubicBezTo>
                  <a:cubicBezTo>
                    <a:pt x="16" y="31"/>
                    <a:pt x="15" y="30"/>
                    <a:pt x="13" y="29"/>
                  </a:cubicBezTo>
                  <a:cubicBezTo>
                    <a:pt x="7" y="27"/>
                    <a:pt x="0" y="24"/>
                    <a:pt x="0" y="15"/>
                  </a:cubicBezTo>
                  <a:cubicBezTo>
                    <a:pt x="0" y="6"/>
                    <a:pt x="8" y="0"/>
                    <a:pt x="16" y="0"/>
                  </a:cubicBezTo>
                  <a:cubicBezTo>
                    <a:pt x="21" y="0"/>
                    <a:pt x="25" y="1"/>
                    <a:pt x="29" y="3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9" y="11"/>
                    <a:pt x="29" y="11"/>
                    <a:pt x="29" y="11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36" name="Freeform 167"/>
            <p:cNvSpPr>
              <a:spLocks/>
            </p:cNvSpPr>
            <p:nvPr/>
          </p:nvSpPr>
          <p:spPr bwMode="black">
            <a:xfrm>
              <a:off x="4901299" y="1086827"/>
              <a:ext cx="53020" cy="63393"/>
            </a:xfrm>
            <a:custGeom>
              <a:avLst/>
              <a:gdLst/>
              <a:ahLst/>
              <a:cxnLst>
                <a:cxn ang="0">
                  <a:pos x="54" y="6"/>
                </a:cxn>
                <a:cxn ang="0">
                  <a:pos x="31" y="6"/>
                </a:cxn>
                <a:cxn ang="0">
                  <a:pos x="31" y="64"/>
                </a:cxn>
                <a:cxn ang="0">
                  <a:pos x="23" y="64"/>
                </a:cxn>
                <a:cxn ang="0">
                  <a:pos x="23" y="6"/>
                </a:cxn>
                <a:cxn ang="0">
                  <a:pos x="0" y="6"/>
                </a:cxn>
                <a:cxn ang="0">
                  <a:pos x="0" y="0"/>
                </a:cxn>
                <a:cxn ang="0">
                  <a:pos x="54" y="0"/>
                </a:cxn>
                <a:cxn ang="0">
                  <a:pos x="54" y="6"/>
                </a:cxn>
                <a:cxn ang="0">
                  <a:pos x="54" y="6"/>
                </a:cxn>
              </a:cxnLst>
              <a:rect l="0" t="0" r="r" b="b"/>
              <a:pathLst>
                <a:path w="54" h="64">
                  <a:moveTo>
                    <a:pt x="54" y="6"/>
                  </a:moveTo>
                  <a:lnTo>
                    <a:pt x="31" y="6"/>
                  </a:lnTo>
                  <a:lnTo>
                    <a:pt x="31" y="64"/>
                  </a:lnTo>
                  <a:lnTo>
                    <a:pt x="23" y="64"/>
                  </a:lnTo>
                  <a:lnTo>
                    <a:pt x="23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54" y="0"/>
                  </a:lnTo>
                  <a:lnTo>
                    <a:pt x="54" y="6"/>
                  </a:lnTo>
                  <a:lnTo>
                    <a:pt x="54" y="6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137" name="Freeform 168"/>
            <p:cNvSpPr>
              <a:spLocks noEditPoints="1"/>
            </p:cNvSpPr>
            <p:nvPr/>
          </p:nvSpPr>
          <p:spPr bwMode="black">
            <a:xfrm>
              <a:off x="4960082" y="1085675"/>
              <a:ext cx="69156" cy="66851"/>
            </a:xfrm>
            <a:custGeom>
              <a:avLst/>
              <a:gdLst/>
              <a:ahLst/>
              <a:cxnLst>
                <a:cxn ang="0">
                  <a:pos x="29" y="56"/>
                </a:cxn>
                <a:cxn ang="0">
                  <a:pos x="0" y="28"/>
                </a:cxn>
                <a:cxn ang="0">
                  <a:pos x="29" y="0"/>
                </a:cxn>
                <a:cxn ang="0">
                  <a:pos x="58" y="28"/>
                </a:cxn>
                <a:cxn ang="0">
                  <a:pos x="29" y="56"/>
                </a:cxn>
                <a:cxn ang="0">
                  <a:pos x="29" y="6"/>
                </a:cxn>
                <a:cxn ang="0">
                  <a:pos x="7" y="28"/>
                </a:cxn>
                <a:cxn ang="0">
                  <a:pos x="29" y="50"/>
                </a:cxn>
                <a:cxn ang="0">
                  <a:pos x="51" y="28"/>
                </a:cxn>
                <a:cxn ang="0">
                  <a:pos x="29" y="6"/>
                </a:cxn>
              </a:cxnLst>
              <a:rect l="0" t="0" r="r" b="b"/>
              <a:pathLst>
                <a:path w="58" h="56">
                  <a:moveTo>
                    <a:pt x="29" y="56"/>
                  </a:moveTo>
                  <a:cubicBezTo>
                    <a:pt x="13" y="56"/>
                    <a:pt x="0" y="43"/>
                    <a:pt x="0" y="28"/>
                  </a:cubicBezTo>
                  <a:cubicBezTo>
                    <a:pt x="0" y="12"/>
                    <a:pt x="13" y="0"/>
                    <a:pt x="29" y="0"/>
                  </a:cubicBezTo>
                  <a:cubicBezTo>
                    <a:pt x="45" y="0"/>
                    <a:pt x="58" y="12"/>
                    <a:pt x="58" y="28"/>
                  </a:cubicBezTo>
                  <a:cubicBezTo>
                    <a:pt x="58" y="43"/>
                    <a:pt x="45" y="56"/>
                    <a:pt x="29" y="56"/>
                  </a:cubicBezTo>
                  <a:close/>
                  <a:moveTo>
                    <a:pt x="29" y="6"/>
                  </a:moveTo>
                  <a:cubicBezTo>
                    <a:pt x="17" y="6"/>
                    <a:pt x="7" y="15"/>
                    <a:pt x="7" y="28"/>
                  </a:cubicBezTo>
                  <a:cubicBezTo>
                    <a:pt x="7" y="40"/>
                    <a:pt x="17" y="50"/>
                    <a:pt x="29" y="50"/>
                  </a:cubicBezTo>
                  <a:cubicBezTo>
                    <a:pt x="42" y="50"/>
                    <a:pt x="51" y="40"/>
                    <a:pt x="51" y="28"/>
                  </a:cubicBezTo>
                  <a:cubicBezTo>
                    <a:pt x="51" y="15"/>
                    <a:pt x="42" y="6"/>
                    <a:pt x="29" y="6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</p:grpSp>
      <p:sp>
        <p:nvSpPr>
          <p:cNvPr id="79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5711 w 5769"/>
              <a:gd name="T1" fmla="*/ 58 h 4327"/>
              <a:gd name="T2" fmla="*/ 5711 w 5769"/>
              <a:gd name="T3" fmla="*/ 4269 h 4327"/>
              <a:gd name="T4" fmla="*/ 58 w 5769"/>
              <a:gd name="T5" fmla="*/ 4269 h 4327"/>
              <a:gd name="T6" fmla="*/ 58 w 5769"/>
              <a:gd name="T7" fmla="*/ 58 h 4327"/>
              <a:gd name="T8" fmla="*/ 5711 w 5769"/>
              <a:gd name="T9" fmla="*/ 58 h 4327"/>
              <a:gd name="T10" fmla="*/ 5769 w 5769"/>
              <a:gd name="T11" fmla="*/ 0 h 4327"/>
              <a:gd name="T12" fmla="*/ 0 w 5769"/>
              <a:gd name="T13" fmla="*/ 0 h 4327"/>
              <a:gd name="T14" fmla="*/ 0 w 5769"/>
              <a:gd name="T15" fmla="*/ 4327 h 4327"/>
              <a:gd name="T16" fmla="*/ 5769 w 5769"/>
              <a:gd name="T17" fmla="*/ 4327 h 4327"/>
              <a:gd name="T18" fmla="*/ 5769 w 5769"/>
              <a:gd name="T19" fmla="*/ 0 h 4327"/>
              <a:gd name="T20" fmla="*/ 5769 w 5769"/>
              <a:gd name="T21" fmla="*/ 0 h 43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 w="0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82" name="Rectangle 50"/>
          <p:cNvSpPr>
            <a:spLocks noChangeArrowheads="1"/>
          </p:cNvSpPr>
          <p:nvPr/>
        </p:nvSpPr>
        <p:spPr bwMode="ltGray">
          <a:xfrm>
            <a:off x="8978900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83" name="Rectangle 51"/>
          <p:cNvSpPr>
            <a:spLocks noChangeArrowheads="1"/>
          </p:cNvSpPr>
          <p:nvPr/>
        </p:nvSpPr>
        <p:spPr bwMode="ltGray">
          <a:xfrm>
            <a:off x="8885238" y="1419225"/>
            <a:ext cx="93663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84" name="Rectangle 52"/>
          <p:cNvSpPr>
            <a:spLocks noChangeArrowheads="1"/>
          </p:cNvSpPr>
          <p:nvPr/>
        </p:nvSpPr>
        <p:spPr bwMode="ltGray">
          <a:xfrm>
            <a:off x="8701088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85" name="Rectangle 53"/>
          <p:cNvSpPr>
            <a:spLocks noChangeArrowheads="1"/>
          </p:cNvSpPr>
          <p:nvPr/>
        </p:nvSpPr>
        <p:spPr bwMode="ltGray">
          <a:xfrm>
            <a:off x="8423275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86" name="Rectangle 54"/>
          <p:cNvSpPr>
            <a:spLocks noChangeArrowheads="1"/>
          </p:cNvSpPr>
          <p:nvPr/>
        </p:nvSpPr>
        <p:spPr bwMode="ltGray">
          <a:xfrm>
            <a:off x="8329613" y="1419225"/>
            <a:ext cx="93663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87" name="Rectangle 55"/>
          <p:cNvSpPr>
            <a:spLocks noChangeArrowheads="1"/>
          </p:cNvSpPr>
          <p:nvPr/>
        </p:nvSpPr>
        <p:spPr bwMode="ltGray">
          <a:xfrm>
            <a:off x="8235950" y="1419225"/>
            <a:ext cx="93663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88" name="Rectangle 56"/>
          <p:cNvSpPr>
            <a:spLocks noChangeArrowheads="1"/>
          </p:cNvSpPr>
          <p:nvPr/>
        </p:nvSpPr>
        <p:spPr bwMode="ltGray">
          <a:xfrm>
            <a:off x="8145463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89" name="Rectangle 57"/>
          <p:cNvSpPr>
            <a:spLocks noChangeArrowheads="1"/>
          </p:cNvSpPr>
          <p:nvPr/>
        </p:nvSpPr>
        <p:spPr bwMode="ltGray">
          <a:xfrm>
            <a:off x="7961313" y="1419225"/>
            <a:ext cx="92075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90" name="Rectangle 58"/>
          <p:cNvSpPr>
            <a:spLocks noChangeArrowheads="1"/>
          </p:cNvSpPr>
          <p:nvPr/>
        </p:nvSpPr>
        <p:spPr bwMode="ltGray">
          <a:xfrm>
            <a:off x="7867650" y="1419225"/>
            <a:ext cx="93663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91" name="Rectangle 59"/>
          <p:cNvSpPr>
            <a:spLocks noChangeArrowheads="1"/>
          </p:cNvSpPr>
          <p:nvPr/>
        </p:nvSpPr>
        <p:spPr bwMode="ltGray">
          <a:xfrm>
            <a:off x="7775575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92" name="Rectangle 60"/>
          <p:cNvSpPr>
            <a:spLocks noChangeArrowheads="1"/>
          </p:cNvSpPr>
          <p:nvPr/>
        </p:nvSpPr>
        <p:spPr bwMode="ltGray">
          <a:xfrm>
            <a:off x="7591425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93" name="Rectangle 61"/>
          <p:cNvSpPr>
            <a:spLocks noChangeArrowheads="1"/>
          </p:cNvSpPr>
          <p:nvPr/>
        </p:nvSpPr>
        <p:spPr bwMode="ltGray">
          <a:xfrm>
            <a:off x="7499350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94" name="Rectangle 62"/>
          <p:cNvSpPr>
            <a:spLocks noChangeArrowheads="1"/>
          </p:cNvSpPr>
          <p:nvPr/>
        </p:nvSpPr>
        <p:spPr bwMode="ltGray">
          <a:xfrm>
            <a:off x="7405688" y="1419225"/>
            <a:ext cx="93663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95" name="Rectangle 63"/>
          <p:cNvSpPr>
            <a:spLocks noChangeArrowheads="1"/>
          </p:cNvSpPr>
          <p:nvPr/>
        </p:nvSpPr>
        <p:spPr bwMode="ltGray">
          <a:xfrm>
            <a:off x="7219950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96" name="Rectangle 64"/>
          <p:cNvSpPr>
            <a:spLocks noChangeArrowheads="1"/>
          </p:cNvSpPr>
          <p:nvPr/>
        </p:nvSpPr>
        <p:spPr bwMode="ltGray">
          <a:xfrm>
            <a:off x="7126288" y="1419225"/>
            <a:ext cx="93663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97" name="Rectangle 65"/>
          <p:cNvSpPr>
            <a:spLocks noChangeArrowheads="1"/>
          </p:cNvSpPr>
          <p:nvPr/>
        </p:nvSpPr>
        <p:spPr bwMode="ltGray">
          <a:xfrm>
            <a:off x="7035800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98" name="Rectangle 66"/>
          <p:cNvSpPr>
            <a:spLocks noChangeArrowheads="1"/>
          </p:cNvSpPr>
          <p:nvPr/>
        </p:nvSpPr>
        <p:spPr bwMode="ltGray">
          <a:xfrm>
            <a:off x="6850063" y="1419225"/>
            <a:ext cx="93663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103" name="Slide Number Placeholder 102"/>
          <p:cNvSpPr>
            <a:spLocks noGrp="1"/>
          </p:cNvSpPr>
          <p:nvPr>
            <p:ph type="sldNum" sz="quarter" idx="4"/>
          </p:nvPr>
        </p:nvSpPr>
        <p:spPr>
          <a:xfrm>
            <a:off x="8191500" y="285594"/>
            <a:ext cx="698500" cy="3651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1000">
                <a:solidFill>
                  <a:schemeClr val="bg2"/>
                </a:solidFill>
                <a:latin typeface="Trebuchet MS" pitchFamily="34" charset="0"/>
              </a:defRPr>
            </a:lvl1pPr>
          </a:lstStyle>
          <a:p>
            <a:fld id="{D65B944F-259C-44B6-806F-CE574CFF8D3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44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496" y="6343989"/>
            <a:ext cx="1071349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</a:lstStyle>
          <a:p>
            <a:fld id="{9382C8E6-9071-4998-B9D5-276ED8B70BFC}" type="datetime1">
              <a:rPr lang="fi-FI" smtClean="0"/>
              <a:t>4.2.2013</a:t>
            </a:fld>
            <a:endParaRPr lang="fi-FI" dirty="0"/>
          </a:p>
        </p:txBody>
      </p:sp>
      <p:sp>
        <p:nvSpPr>
          <p:cNvPr id="145" name="Footer Placeholder 101"/>
          <p:cNvSpPr>
            <a:spLocks noGrp="1"/>
          </p:cNvSpPr>
          <p:nvPr>
            <p:ph type="ftr" sz="quarter" idx="3"/>
          </p:nvPr>
        </p:nvSpPr>
        <p:spPr>
          <a:xfrm>
            <a:off x="302755" y="6343989"/>
            <a:ext cx="4605938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</a:lstStyle>
          <a:p>
            <a:r>
              <a:rPr lang="fi-FI" dirty="0" smtClean="0"/>
              <a:t>TIEDEKUNTA </a:t>
            </a:r>
            <a:r>
              <a:rPr lang="fi-FI" dirty="0" err="1" smtClean="0"/>
              <a:t>TIEDEKUNTA</a:t>
            </a:r>
            <a:r>
              <a:rPr lang="fi-FI" dirty="0" smtClean="0"/>
              <a:t> / osasto </a:t>
            </a:r>
            <a:r>
              <a:rPr lang="fi-FI" dirty="0" err="1" smtClean="0"/>
              <a:t>osasto</a:t>
            </a:r>
            <a:r>
              <a:rPr lang="fi-FI" dirty="0" smtClean="0"/>
              <a:t> osaston osasto / Etuniminen </a:t>
            </a:r>
            <a:r>
              <a:rPr lang="fi-FI" dirty="0" err="1" smtClean="0"/>
              <a:t>Sukuniminen-Sukuniminen</a:t>
            </a:r>
            <a:endParaRPr lang="fi-FI" dirty="0"/>
          </a:p>
        </p:txBody>
      </p:sp>
      <p:sp>
        <p:nvSpPr>
          <p:cNvPr id="146" name="Title Placeholder 145"/>
          <p:cNvSpPr>
            <a:spLocks noGrp="1"/>
          </p:cNvSpPr>
          <p:nvPr>
            <p:ph type="title"/>
          </p:nvPr>
        </p:nvSpPr>
        <p:spPr>
          <a:xfrm>
            <a:off x="302755" y="1774826"/>
            <a:ext cx="858248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fi-FI" dirty="0"/>
          </a:p>
        </p:txBody>
      </p:sp>
      <p:sp>
        <p:nvSpPr>
          <p:cNvPr id="147" name="Text Placeholder 146"/>
          <p:cNvSpPr>
            <a:spLocks noGrp="1"/>
          </p:cNvSpPr>
          <p:nvPr>
            <p:ph type="body" idx="1"/>
          </p:nvPr>
        </p:nvSpPr>
        <p:spPr>
          <a:xfrm>
            <a:off x="302755" y="3100388"/>
            <a:ext cx="8587245" cy="2840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fi-FI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13" r:id="rId2"/>
  </p:sldLayoutIdLst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cap="all" baseline="0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80000" algn="l" rtl="0" eaLnBrk="0" fontAlgn="base" hangingPunct="0">
        <a:spcBef>
          <a:spcPts val="0"/>
        </a:spcBef>
        <a:spcAft>
          <a:spcPct val="0"/>
        </a:spcAft>
        <a:buClr>
          <a:schemeClr val="bg2"/>
        </a:buClr>
        <a:buFont typeface="Arial" pitchFamily="34" charset="0"/>
        <a:buChar char="•"/>
        <a:defRPr sz="24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80000" algn="l" rtl="0" eaLnBrk="0" fontAlgn="base" hangingPunct="0">
        <a:spcBef>
          <a:spcPts val="0"/>
        </a:spcBef>
        <a:spcAft>
          <a:spcPct val="0"/>
        </a:spcAft>
        <a:buClr>
          <a:schemeClr val="bg2"/>
        </a:buClr>
        <a:buFont typeface="Arial" pitchFamily="34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80000" algn="l" rtl="0" eaLnBrk="0" fontAlgn="base" hangingPunct="0">
        <a:spcBef>
          <a:spcPts val="0"/>
        </a:spcBef>
        <a:spcAft>
          <a:spcPct val="0"/>
        </a:spcAft>
        <a:buClr>
          <a:schemeClr val="bg2"/>
        </a:buClr>
        <a:buFont typeface="Arial" pitchFamily="34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80000" algn="l" rtl="0" eaLnBrk="0" fontAlgn="base" hangingPunct="0">
        <a:spcBef>
          <a:spcPts val="0"/>
        </a:spcBef>
        <a:spcAft>
          <a:spcPct val="0"/>
        </a:spcAft>
        <a:buClr>
          <a:schemeClr val="bg2"/>
        </a:buClr>
        <a:buFont typeface="Arial" pitchFamily="34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4pPr>
      <a:lvl5pPr marL="2057400" indent="-180000" algn="l" rtl="0" eaLnBrk="0" fontAlgn="base" hangingPunct="0">
        <a:spcBef>
          <a:spcPts val="0"/>
        </a:spcBef>
        <a:spcAft>
          <a:spcPct val="0"/>
        </a:spcAft>
        <a:buClr>
          <a:schemeClr val="bg2"/>
        </a:buClr>
        <a:buFont typeface="Arial" pitchFamily="34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5711 w 5769"/>
              <a:gd name="T1" fmla="*/ 58 h 4327"/>
              <a:gd name="T2" fmla="*/ 5711 w 5769"/>
              <a:gd name="T3" fmla="*/ 4269 h 4327"/>
              <a:gd name="T4" fmla="*/ 58 w 5769"/>
              <a:gd name="T5" fmla="*/ 4269 h 4327"/>
              <a:gd name="T6" fmla="*/ 58 w 5769"/>
              <a:gd name="T7" fmla="*/ 58 h 4327"/>
              <a:gd name="T8" fmla="*/ 5711 w 5769"/>
              <a:gd name="T9" fmla="*/ 58 h 4327"/>
              <a:gd name="T10" fmla="*/ 5769 w 5769"/>
              <a:gd name="T11" fmla="*/ 0 h 4327"/>
              <a:gd name="T12" fmla="*/ 0 w 5769"/>
              <a:gd name="T13" fmla="*/ 0 h 4327"/>
              <a:gd name="T14" fmla="*/ 0 w 5769"/>
              <a:gd name="T15" fmla="*/ 4327 h 4327"/>
              <a:gd name="T16" fmla="*/ 5769 w 5769"/>
              <a:gd name="T17" fmla="*/ 4327 h 4327"/>
              <a:gd name="T18" fmla="*/ 5769 w 5769"/>
              <a:gd name="T19" fmla="*/ 0 h 4327"/>
              <a:gd name="T20" fmla="*/ 5769 w 5769"/>
              <a:gd name="T21" fmla="*/ 0 h 43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 w="0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grpSp>
        <p:nvGrpSpPr>
          <p:cNvPr id="2" name="Group 1"/>
          <p:cNvGrpSpPr/>
          <p:nvPr/>
        </p:nvGrpSpPr>
        <p:grpSpPr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82" name="Rectangle 50"/>
            <p:cNvSpPr>
              <a:spLocks noChangeArrowheads="1"/>
            </p:cNvSpPr>
            <p:nvPr userDrawn="1"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/>
            </a:p>
          </p:txBody>
        </p:sp>
        <p:sp>
          <p:nvSpPr>
            <p:cNvPr id="83" name="Rectangle 51"/>
            <p:cNvSpPr>
              <a:spLocks noChangeArrowheads="1"/>
            </p:cNvSpPr>
            <p:nvPr userDrawn="1"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/>
            </a:p>
          </p:txBody>
        </p:sp>
        <p:sp>
          <p:nvSpPr>
            <p:cNvPr id="84" name="Rectangle 52"/>
            <p:cNvSpPr>
              <a:spLocks noChangeArrowheads="1"/>
            </p:cNvSpPr>
            <p:nvPr userDrawn="1"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/>
            </a:p>
          </p:txBody>
        </p:sp>
        <p:sp>
          <p:nvSpPr>
            <p:cNvPr id="85" name="Rectangle 53"/>
            <p:cNvSpPr>
              <a:spLocks noChangeArrowheads="1"/>
            </p:cNvSpPr>
            <p:nvPr userDrawn="1"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/>
            </a:p>
          </p:txBody>
        </p:sp>
        <p:sp>
          <p:nvSpPr>
            <p:cNvPr id="86" name="Rectangle 54"/>
            <p:cNvSpPr>
              <a:spLocks noChangeArrowheads="1"/>
            </p:cNvSpPr>
            <p:nvPr userDrawn="1"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/>
            </a:p>
          </p:txBody>
        </p:sp>
        <p:sp>
          <p:nvSpPr>
            <p:cNvPr id="87" name="Rectangle 55"/>
            <p:cNvSpPr>
              <a:spLocks noChangeArrowheads="1"/>
            </p:cNvSpPr>
            <p:nvPr userDrawn="1"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/>
            </a:p>
          </p:txBody>
        </p:sp>
        <p:sp>
          <p:nvSpPr>
            <p:cNvPr id="88" name="Rectangle 56"/>
            <p:cNvSpPr>
              <a:spLocks noChangeArrowheads="1"/>
            </p:cNvSpPr>
            <p:nvPr userDrawn="1"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/>
            </a:p>
          </p:txBody>
        </p:sp>
        <p:sp>
          <p:nvSpPr>
            <p:cNvPr id="89" name="Rectangle 57"/>
            <p:cNvSpPr>
              <a:spLocks noChangeArrowheads="1"/>
            </p:cNvSpPr>
            <p:nvPr userDrawn="1"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/>
            </a:p>
          </p:txBody>
        </p:sp>
        <p:sp>
          <p:nvSpPr>
            <p:cNvPr id="90" name="Rectangle 58"/>
            <p:cNvSpPr>
              <a:spLocks noChangeArrowheads="1"/>
            </p:cNvSpPr>
            <p:nvPr userDrawn="1"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/>
            </a:p>
          </p:txBody>
        </p:sp>
        <p:sp>
          <p:nvSpPr>
            <p:cNvPr id="91" name="Rectangle 59"/>
            <p:cNvSpPr>
              <a:spLocks noChangeArrowheads="1"/>
            </p:cNvSpPr>
            <p:nvPr userDrawn="1"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/>
            </a:p>
          </p:txBody>
        </p:sp>
        <p:sp>
          <p:nvSpPr>
            <p:cNvPr id="92" name="Rectangle 60"/>
            <p:cNvSpPr>
              <a:spLocks noChangeArrowheads="1"/>
            </p:cNvSpPr>
            <p:nvPr userDrawn="1"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/>
            </a:p>
          </p:txBody>
        </p:sp>
        <p:sp>
          <p:nvSpPr>
            <p:cNvPr id="93" name="Rectangle 61"/>
            <p:cNvSpPr>
              <a:spLocks noChangeArrowheads="1"/>
            </p:cNvSpPr>
            <p:nvPr userDrawn="1"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/>
            </a:p>
          </p:txBody>
        </p:sp>
        <p:sp>
          <p:nvSpPr>
            <p:cNvPr id="94" name="Rectangle 62"/>
            <p:cNvSpPr>
              <a:spLocks noChangeArrowheads="1"/>
            </p:cNvSpPr>
            <p:nvPr userDrawn="1"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/>
            </a:p>
          </p:txBody>
        </p:sp>
        <p:sp>
          <p:nvSpPr>
            <p:cNvPr id="95" name="Rectangle 63"/>
            <p:cNvSpPr>
              <a:spLocks noChangeArrowheads="1"/>
            </p:cNvSpPr>
            <p:nvPr userDrawn="1"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/>
            </a:p>
          </p:txBody>
        </p:sp>
        <p:sp>
          <p:nvSpPr>
            <p:cNvPr id="96" name="Rectangle 64"/>
            <p:cNvSpPr>
              <a:spLocks noChangeArrowheads="1"/>
            </p:cNvSpPr>
            <p:nvPr userDrawn="1"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/>
            </a:p>
          </p:txBody>
        </p:sp>
        <p:sp>
          <p:nvSpPr>
            <p:cNvPr id="97" name="Rectangle 65"/>
            <p:cNvSpPr>
              <a:spLocks noChangeArrowheads="1"/>
            </p:cNvSpPr>
            <p:nvPr userDrawn="1"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/>
            </a:p>
          </p:txBody>
        </p:sp>
        <p:sp>
          <p:nvSpPr>
            <p:cNvPr id="98" name="Rectangle 66"/>
            <p:cNvSpPr>
              <a:spLocks noChangeArrowheads="1"/>
            </p:cNvSpPr>
            <p:nvPr userDrawn="1"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496" y="6343989"/>
            <a:ext cx="1071349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</a:lstStyle>
          <a:p>
            <a:fld id="{7DEB62B0-3ACF-4344-9BF4-0EECABFB84D3}" type="datetime1">
              <a:rPr lang="fi-FI" smtClean="0"/>
              <a:t>4.2.2013</a:t>
            </a:fld>
            <a:endParaRPr lang="fi-FI" dirty="0"/>
          </a:p>
        </p:txBody>
      </p:sp>
      <p:grpSp>
        <p:nvGrpSpPr>
          <p:cNvPr id="3" name="Group 2"/>
          <p:cNvGrpSpPr/>
          <p:nvPr userDrawn="1"/>
        </p:nvGrpSpPr>
        <p:grpSpPr>
          <a:xfrm>
            <a:off x="6912042" y="6211749"/>
            <a:ext cx="1963669" cy="376185"/>
            <a:chOff x="6912042" y="6211749"/>
            <a:chExt cx="1963669" cy="376185"/>
          </a:xfrm>
        </p:grpSpPr>
        <p:sp>
          <p:nvSpPr>
            <p:cNvPr id="29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30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/>
              <a:ahLst/>
              <a:cxnLst>
                <a:cxn ang="0">
                  <a:pos x="333" y="454"/>
                </a:cxn>
                <a:cxn ang="0">
                  <a:pos x="347" y="380"/>
                </a:cxn>
                <a:cxn ang="0">
                  <a:pos x="442" y="407"/>
                </a:cxn>
                <a:cxn ang="0">
                  <a:pos x="410" y="454"/>
                </a:cxn>
                <a:cxn ang="0">
                  <a:pos x="469" y="0"/>
                </a:cxn>
                <a:cxn ang="0">
                  <a:pos x="452" y="169"/>
                </a:cxn>
                <a:cxn ang="0">
                  <a:pos x="461" y="76"/>
                </a:cxn>
                <a:cxn ang="0">
                  <a:pos x="395" y="0"/>
                </a:cxn>
                <a:cxn ang="0">
                  <a:pos x="389" y="98"/>
                </a:cxn>
                <a:cxn ang="0">
                  <a:pos x="469" y="179"/>
                </a:cxn>
                <a:cxn ang="0">
                  <a:pos x="431" y="454"/>
                </a:cxn>
                <a:cxn ang="0">
                  <a:pos x="467" y="413"/>
                </a:cxn>
                <a:cxn ang="0">
                  <a:pos x="322" y="374"/>
                </a:cxn>
                <a:cxn ang="0">
                  <a:pos x="297" y="454"/>
                </a:cxn>
                <a:cxn ang="0">
                  <a:pos x="265" y="438"/>
                </a:cxn>
                <a:cxn ang="0">
                  <a:pos x="270" y="366"/>
                </a:cxn>
                <a:cxn ang="0">
                  <a:pos x="221" y="366"/>
                </a:cxn>
                <a:cxn ang="0">
                  <a:pos x="227" y="294"/>
                </a:cxn>
                <a:cxn ang="0">
                  <a:pos x="176" y="289"/>
                </a:cxn>
                <a:cxn ang="0">
                  <a:pos x="276" y="295"/>
                </a:cxn>
                <a:cxn ang="0">
                  <a:pos x="307" y="147"/>
                </a:cxn>
                <a:cxn ang="0">
                  <a:pos x="222" y="104"/>
                </a:cxn>
                <a:cxn ang="0">
                  <a:pos x="267" y="129"/>
                </a:cxn>
                <a:cxn ang="0">
                  <a:pos x="296" y="60"/>
                </a:cxn>
                <a:cxn ang="0">
                  <a:pos x="343" y="84"/>
                </a:cxn>
                <a:cxn ang="0">
                  <a:pos x="370" y="15"/>
                </a:cxn>
                <a:cxn ang="0">
                  <a:pos x="0" y="454"/>
                </a:cxn>
                <a:cxn ang="0">
                  <a:pos x="359" y="0"/>
                </a:cxn>
                <a:cxn ang="0">
                  <a:pos x="369" y="47"/>
                </a:cxn>
                <a:cxn ang="0">
                  <a:pos x="326" y="21"/>
                </a:cxn>
                <a:cxn ang="0">
                  <a:pos x="295" y="92"/>
                </a:cxn>
                <a:cxn ang="0">
                  <a:pos x="251" y="66"/>
                </a:cxn>
                <a:cxn ang="0">
                  <a:pos x="257" y="198"/>
                </a:cxn>
                <a:cxn ang="0">
                  <a:pos x="339" y="237"/>
                </a:cxn>
                <a:cxn ang="0">
                  <a:pos x="252" y="222"/>
                </a:cxn>
                <a:cxn ang="0">
                  <a:pos x="185" y="339"/>
                </a:cxn>
                <a:cxn ang="0">
                  <a:pos x="233" y="337"/>
                </a:cxn>
                <a:cxn ang="0">
                  <a:pos x="228" y="412"/>
                </a:cxn>
                <a:cxn ang="0">
                  <a:pos x="276" y="411"/>
                </a:cxn>
                <a:cxn ang="0">
                  <a:pos x="253" y="454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31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/>
              <a:ahLst/>
              <a:cxnLst>
                <a:cxn ang="0">
                  <a:pos x="1441" y="164"/>
                </a:cxn>
                <a:cxn ang="0">
                  <a:pos x="1480" y="164"/>
                </a:cxn>
                <a:cxn ang="0">
                  <a:pos x="1395" y="218"/>
                </a:cxn>
                <a:cxn ang="0">
                  <a:pos x="1375" y="194"/>
                </a:cxn>
                <a:cxn ang="0">
                  <a:pos x="1336" y="194"/>
                </a:cxn>
                <a:cxn ang="0">
                  <a:pos x="1283" y="169"/>
                </a:cxn>
                <a:cxn ang="0">
                  <a:pos x="1283" y="219"/>
                </a:cxn>
                <a:cxn ang="0">
                  <a:pos x="1228" y="171"/>
                </a:cxn>
                <a:cxn ang="0">
                  <a:pos x="1220" y="182"/>
                </a:cxn>
                <a:cxn ang="0">
                  <a:pos x="1207" y="187"/>
                </a:cxn>
                <a:cxn ang="0">
                  <a:pos x="1220" y="163"/>
                </a:cxn>
                <a:cxn ang="0">
                  <a:pos x="1170" y="213"/>
                </a:cxn>
                <a:cxn ang="0">
                  <a:pos x="1170" y="181"/>
                </a:cxn>
                <a:cxn ang="0">
                  <a:pos x="1099" y="218"/>
                </a:cxn>
                <a:cxn ang="0">
                  <a:pos x="1119" y="164"/>
                </a:cxn>
                <a:cxn ang="0">
                  <a:pos x="1050" y="218"/>
                </a:cxn>
                <a:cxn ang="0">
                  <a:pos x="1070" y="164"/>
                </a:cxn>
                <a:cxn ang="0">
                  <a:pos x="1010" y="164"/>
                </a:cxn>
                <a:cxn ang="0">
                  <a:pos x="961" y="178"/>
                </a:cxn>
                <a:cxn ang="0">
                  <a:pos x="970" y="219"/>
                </a:cxn>
                <a:cxn ang="0">
                  <a:pos x="980" y="204"/>
                </a:cxn>
                <a:cxn ang="0">
                  <a:pos x="971" y="163"/>
                </a:cxn>
                <a:cxn ang="0">
                  <a:pos x="929" y="179"/>
                </a:cxn>
                <a:cxn ang="0">
                  <a:pos x="935" y="179"/>
                </a:cxn>
                <a:cxn ang="0">
                  <a:pos x="928" y="204"/>
                </a:cxn>
                <a:cxn ang="0">
                  <a:pos x="903" y="164"/>
                </a:cxn>
                <a:cxn ang="0">
                  <a:pos x="884" y="188"/>
                </a:cxn>
                <a:cxn ang="0">
                  <a:pos x="885" y="218"/>
                </a:cxn>
                <a:cxn ang="0">
                  <a:pos x="818" y="219"/>
                </a:cxn>
                <a:cxn ang="0">
                  <a:pos x="835" y="164"/>
                </a:cxn>
                <a:cxn ang="0">
                  <a:pos x="773" y="164"/>
                </a:cxn>
                <a:cxn ang="0">
                  <a:pos x="709" y="174"/>
                </a:cxn>
                <a:cxn ang="0">
                  <a:pos x="746" y="208"/>
                </a:cxn>
                <a:cxn ang="0">
                  <a:pos x="686" y="194"/>
                </a:cxn>
                <a:cxn ang="0">
                  <a:pos x="646" y="194"/>
                </a:cxn>
                <a:cxn ang="0">
                  <a:pos x="1486" y="56"/>
                </a:cxn>
                <a:cxn ang="0">
                  <a:pos x="1495" y="56"/>
                </a:cxn>
                <a:cxn ang="0">
                  <a:pos x="1372" y="2"/>
                </a:cxn>
                <a:cxn ang="0">
                  <a:pos x="1331" y="110"/>
                </a:cxn>
                <a:cxn ang="0">
                  <a:pos x="1234" y="0"/>
                </a:cxn>
                <a:cxn ang="0">
                  <a:pos x="1204" y="102"/>
                </a:cxn>
                <a:cxn ang="0">
                  <a:pos x="1259" y="16"/>
                </a:cxn>
                <a:cxn ang="0">
                  <a:pos x="1167" y="110"/>
                </a:cxn>
                <a:cxn ang="0">
                  <a:pos x="1090" y="53"/>
                </a:cxn>
                <a:cxn ang="0">
                  <a:pos x="1070" y="110"/>
                </a:cxn>
                <a:cxn ang="0">
                  <a:pos x="1061" y="2"/>
                </a:cxn>
                <a:cxn ang="0">
                  <a:pos x="1020" y="56"/>
                </a:cxn>
                <a:cxn ang="0">
                  <a:pos x="1030" y="56"/>
                </a:cxn>
                <a:cxn ang="0">
                  <a:pos x="878" y="2"/>
                </a:cxn>
                <a:cxn ang="0">
                  <a:pos x="841" y="103"/>
                </a:cxn>
                <a:cxn ang="0">
                  <a:pos x="705" y="45"/>
                </a:cxn>
                <a:cxn ang="0">
                  <a:pos x="709" y="110"/>
                </a:cxn>
                <a:cxn ang="0">
                  <a:pos x="585" y="97"/>
                </a:cxn>
                <a:cxn ang="0">
                  <a:pos x="504" y="15"/>
                </a:cxn>
                <a:cxn ang="0">
                  <a:pos x="449" y="61"/>
                </a:cxn>
                <a:cxn ang="0">
                  <a:pos x="366" y="63"/>
                </a:cxn>
                <a:cxn ang="0">
                  <a:pos x="286" y="2"/>
                </a:cxn>
                <a:cxn ang="0">
                  <a:pos x="286" y="103"/>
                </a:cxn>
                <a:cxn ang="0">
                  <a:pos x="157" y="63"/>
                </a:cxn>
                <a:cxn ang="0">
                  <a:pos x="239" y="61"/>
                </a:cxn>
                <a:cxn ang="0">
                  <a:pos x="9" y="56"/>
                </a:cxn>
                <a:cxn ang="0">
                  <a:pos x="0" y="56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989"/>
            <a:ext cx="4605938" cy="365125"/>
          </a:xfrm>
          <a:prstGeom prst="rect">
            <a:avLst/>
          </a:prstGeom>
        </p:spPr>
        <p:txBody>
          <a:bodyPr lIns="0" tIns="0" rIns="0" bIns="0"/>
          <a:lstStyle>
            <a:lvl1pPr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</a:defRPr>
            </a:lvl1pPr>
          </a:lstStyle>
          <a:p>
            <a:r>
              <a:rPr lang="fi-FI" dirty="0" smtClean="0"/>
              <a:t>TIEDEKUNTA </a:t>
            </a:r>
            <a:r>
              <a:rPr lang="fi-FI" dirty="0" err="1" smtClean="0"/>
              <a:t>TIEDEKUNTA</a:t>
            </a:r>
            <a:r>
              <a:rPr lang="fi-FI" dirty="0" smtClean="0"/>
              <a:t> / osasto </a:t>
            </a:r>
            <a:r>
              <a:rPr lang="fi-FI" dirty="0" err="1" smtClean="0"/>
              <a:t>osasto</a:t>
            </a:r>
            <a:r>
              <a:rPr lang="fi-FI" dirty="0" smtClean="0"/>
              <a:t> osaston osasto / Etuniminen </a:t>
            </a:r>
            <a:r>
              <a:rPr lang="fi-FI" dirty="0" err="1" smtClean="0"/>
              <a:t>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485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</a:defRPr>
            </a:lvl1pPr>
          </a:lstStyle>
          <a:p>
            <a:fld id="{D65B944F-259C-44B6-806F-CE574CFF8D3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49" y="274638"/>
            <a:ext cx="858996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fi-FI" dirty="0"/>
          </a:p>
        </p:txBody>
      </p:sp>
      <p:sp>
        <p:nvSpPr>
          <p:cNvPr id="51" name="Text Placeholder 4"/>
          <p:cNvSpPr>
            <a:spLocks noGrp="1"/>
          </p:cNvSpPr>
          <p:nvPr>
            <p:ph type="body" idx="1"/>
          </p:nvPr>
        </p:nvSpPr>
        <p:spPr>
          <a:xfrm>
            <a:off x="298449" y="1600200"/>
            <a:ext cx="858996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86821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</p:sldLayoutIdLst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 baseline="0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80000" algn="l" rtl="0" eaLnBrk="0" fontAlgn="base" hangingPunct="0">
        <a:spcBef>
          <a:spcPts val="0"/>
        </a:spcBef>
        <a:spcAft>
          <a:spcPct val="0"/>
        </a:spcAft>
        <a:buClr>
          <a:schemeClr val="bg2"/>
        </a:buClr>
        <a:buFont typeface="Arial" pitchFamily="34" charset="0"/>
        <a:buChar char="•"/>
        <a:defRPr sz="2200" b="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80000" algn="l" rtl="0" eaLnBrk="0" fontAlgn="base" hangingPunct="0">
        <a:spcBef>
          <a:spcPts val="0"/>
        </a:spcBef>
        <a:spcAft>
          <a:spcPct val="0"/>
        </a:spcAft>
        <a:buClr>
          <a:schemeClr val="bg2"/>
        </a:buClr>
        <a:buFont typeface="Arial" pitchFamily="34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80000" algn="l" rtl="0" eaLnBrk="0" fontAlgn="base" hangingPunct="0">
        <a:spcBef>
          <a:spcPts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80000" algn="l" rtl="0" eaLnBrk="0" fontAlgn="base" hangingPunct="0">
        <a:spcBef>
          <a:spcPts val="0"/>
        </a:spcBef>
        <a:spcAft>
          <a:spcPct val="0"/>
        </a:spcAft>
        <a:buClr>
          <a:schemeClr val="bg2"/>
        </a:buClr>
        <a:buFont typeface="Arial" pitchFamily="34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80000" algn="l" rtl="0" eaLnBrk="0" fontAlgn="base" hangingPunct="0">
        <a:spcBef>
          <a:spcPts val="0"/>
        </a:spcBef>
        <a:spcAft>
          <a:spcPct val="0"/>
        </a:spcAft>
        <a:buClr>
          <a:schemeClr val="bg2"/>
        </a:buClr>
        <a:buFont typeface="Arial" pitchFamily="34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5711 w 5769"/>
              <a:gd name="T1" fmla="*/ 58 h 4327"/>
              <a:gd name="T2" fmla="*/ 5711 w 5769"/>
              <a:gd name="T3" fmla="*/ 4269 h 4327"/>
              <a:gd name="T4" fmla="*/ 58 w 5769"/>
              <a:gd name="T5" fmla="*/ 4269 h 4327"/>
              <a:gd name="T6" fmla="*/ 58 w 5769"/>
              <a:gd name="T7" fmla="*/ 58 h 4327"/>
              <a:gd name="T8" fmla="*/ 5711 w 5769"/>
              <a:gd name="T9" fmla="*/ 58 h 4327"/>
              <a:gd name="T10" fmla="*/ 5769 w 5769"/>
              <a:gd name="T11" fmla="*/ 0 h 4327"/>
              <a:gd name="T12" fmla="*/ 0 w 5769"/>
              <a:gd name="T13" fmla="*/ 0 h 4327"/>
              <a:gd name="T14" fmla="*/ 0 w 5769"/>
              <a:gd name="T15" fmla="*/ 4327 h 4327"/>
              <a:gd name="T16" fmla="*/ 5769 w 5769"/>
              <a:gd name="T17" fmla="*/ 4327 h 4327"/>
              <a:gd name="T18" fmla="*/ 5769 w 5769"/>
              <a:gd name="T19" fmla="*/ 0 h 4327"/>
              <a:gd name="T20" fmla="*/ 5769 w 5769"/>
              <a:gd name="T21" fmla="*/ 0 h 43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 w="0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496" y="6343989"/>
            <a:ext cx="1071349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</a:defRPr>
            </a:lvl1pPr>
          </a:lstStyle>
          <a:p>
            <a:fld id="{21E6F6F6-2FC5-4CBC-BA90-DACF50A44858}" type="datetime1">
              <a:rPr lang="fi-FI" smtClean="0"/>
              <a:t>4.2.2013</a:t>
            </a:fld>
            <a:endParaRPr lang="fi-FI" dirty="0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6753224" y="6211749"/>
            <a:ext cx="2122488" cy="376186"/>
            <a:chOff x="6753224" y="6211749"/>
            <a:chExt cx="2122488" cy="376186"/>
          </a:xfrm>
        </p:grpSpPr>
        <p:sp>
          <p:nvSpPr>
            <p:cNvPr id="60" name="Rectangle 174"/>
            <p:cNvSpPr>
              <a:spLocks noChangeArrowheads="1"/>
            </p:cNvSpPr>
            <p:nvPr/>
          </p:nvSpPr>
          <p:spPr bwMode="white">
            <a:xfrm>
              <a:off x="8486069" y="6211749"/>
              <a:ext cx="389643" cy="37618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61" name="Freeform 175"/>
            <p:cNvSpPr>
              <a:spLocks noEditPoints="1"/>
            </p:cNvSpPr>
            <p:nvPr/>
          </p:nvSpPr>
          <p:spPr bwMode="black">
            <a:xfrm>
              <a:off x="8486069" y="6211749"/>
              <a:ext cx="389643" cy="376186"/>
            </a:xfrm>
            <a:custGeom>
              <a:avLst/>
              <a:gdLst/>
              <a:ahLst/>
              <a:cxnLst>
                <a:cxn ang="0">
                  <a:pos x="337" y="458"/>
                </a:cxn>
                <a:cxn ang="0">
                  <a:pos x="351" y="383"/>
                </a:cxn>
                <a:cxn ang="0">
                  <a:pos x="447" y="411"/>
                </a:cxn>
                <a:cxn ang="0">
                  <a:pos x="414" y="458"/>
                </a:cxn>
                <a:cxn ang="0">
                  <a:pos x="474" y="0"/>
                </a:cxn>
                <a:cxn ang="0">
                  <a:pos x="457" y="170"/>
                </a:cxn>
                <a:cxn ang="0">
                  <a:pos x="466" y="77"/>
                </a:cxn>
                <a:cxn ang="0">
                  <a:pos x="399" y="0"/>
                </a:cxn>
                <a:cxn ang="0">
                  <a:pos x="393" y="99"/>
                </a:cxn>
                <a:cxn ang="0">
                  <a:pos x="474" y="180"/>
                </a:cxn>
                <a:cxn ang="0">
                  <a:pos x="436" y="458"/>
                </a:cxn>
                <a:cxn ang="0">
                  <a:pos x="472" y="417"/>
                </a:cxn>
                <a:cxn ang="0">
                  <a:pos x="326" y="377"/>
                </a:cxn>
                <a:cxn ang="0">
                  <a:pos x="300" y="458"/>
                </a:cxn>
                <a:cxn ang="0">
                  <a:pos x="268" y="443"/>
                </a:cxn>
                <a:cxn ang="0">
                  <a:pos x="274" y="369"/>
                </a:cxn>
                <a:cxn ang="0">
                  <a:pos x="223" y="369"/>
                </a:cxn>
                <a:cxn ang="0">
                  <a:pos x="229" y="296"/>
                </a:cxn>
                <a:cxn ang="0">
                  <a:pos x="177" y="291"/>
                </a:cxn>
                <a:cxn ang="0">
                  <a:pos x="278" y="299"/>
                </a:cxn>
                <a:cxn ang="0">
                  <a:pos x="311" y="148"/>
                </a:cxn>
                <a:cxn ang="0">
                  <a:pos x="223" y="105"/>
                </a:cxn>
                <a:cxn ang="0">
                  <a:pos x="271" y="130"/>
                </a:cxn>
                <a:cxn ang="0">
                  <a:pos x="300" y="60"/>
                </a:cxn>
                <a:cxn ang="0">
                  <a:pos x="346" y="85"/>
                </a:cxn>
                <a:cxn ang="0">
                  <a:pos x="375" y="14"/>
                </a:cxn>
                <a:cxn ang="0">
                  <a:pos x="0" y="458"/>
                </a:cxn>
                <a:cxn ang="0">
                  <a:pos x="363" y="0"/>
                </a:cxn>
                <a:cxn ang="0">
                  <a:pos x="373" y="47"/>
                </a:cxn>
                <a:cxn ang="0">
                  <a:pos x="328" y="20"/>
                </a:cxn>
                <a:cxn ang="0">
                  <a:pos x="297" y="92"/>
                </a:cxn>
                <a:cxn ang="0">
                  <a:pos x="253" y="66"/>
                </a:cxn>
                <a:cxn ang="0">
                  <a:pos x="260" y="199"/>
                </a:cxn>
                <a:cxn ang="0">
                  <a:pos x="343" y="239"/>
                </a:cxn>
                <a:cxn ang="0">
                  <a:pos x="254" y="225"/>
                </a:cxn>
                <a:cxn ang="0">
                  <a:pos x="186" y="343"/>
                </a:cxn>
                <a:cxn ang="0">
                  <a:pos x="235" y="340"/>
                </a:cxn>
                <a:cxn ang="0">
                  <a:pos x="231" y="415"/>
                </a:cxn>
                <a:cxn ang="0">
                  <a:pos x="280" y="414"/>
                </a:cxn>
                <a:cxn ang="0">
                  <a:pos x="256" y="458"/>
                </a:cxn>
              </a:cxnLst>
              <a:rect l="0" t="0" r="r" b="b"/>
              <a:pathLst>
                <a:path w="474" h="458">
                  <a:moveTo>
                    <a:pt x="414" y="458"/>
                  </a:moveTo>
                  <a:lnTo>
                    <a:pt x="337" y="458"/>
                  </a:lnTo>
                  <a:lnTo>
                    <a:pt x="381" y="433"/>
                  </a:lnTo>
                  <a:lnTo>
                    <a:pt x="351" y="383"/>
                  </a:lnTo>
                  <a:lnTo>
                    <a:pt x="410" y="349"/>
                  </a:lnTo>
                  <a:lnTo>
                    <a:pt x="447" y="411"/>
                  </a:lnTo>
                  <a:lnTo>
                    <a:pt x="402" y="437"/>
                  </a:lnTo>
                  <a:lnTo>
                    <a:pt x="414" y="458"/>
                  </a:lnTo>
                  <a:close/>
                  <a:moveTo>
                    <a:pt x="420" y="0"/>
                  </a:moveTo>
                  <a:lnTo>
                    <a:pt x="474" y="0"/>
                  </a:lnTo>
                  <a:lnTo>
                    <a:pt x="474" y="160"/>
                  </a:lnTo>
                  <a:lnTo>
                    <a:pt x="457" y="170"/>
                  </a:lnTo>
                  <a:lnTo>
                    <a:pt x="418" y="105"/>
                  </a:lnTo>
                  <a:lnTo>
                    <a:pt x="466" y="77"/>
                  </a:lnTo>
                  <a:lnTo>
                    <a:pt x="420" y="0"/>
                  </a:lnTo>
                  <a:close/>
                  <a:moveTo>
                    <a:pt x="399" y="0"/>
                  </a:moveTo>
                  <a:lnTo>
                    <a:pt x="441" y="69"/>
                  </a:lnTo>
                  <a:lnTo>
                    <a:pt x="393" y="99"/>
                  </a:lnTo>
                  <a:lnTo>
                    <a:pt x="451" y="195"/>
                  </a:lnTo>
                  <a:lnTo>
                    <a:pt x="474" y="180"/>
                  </a:lnTo>
                  <a:lnTo>
                    <a:pt x="474" y="458"/>
                  </a:lnTo>
                  <a:lnTo>
                    <a:pt x="436" y="458"/>
                  </a:lnTo>
                  <a:lnTo>
                    <a:pt x="427" y="444"/>
                  </a:lnTo>
                  <a:lnTo>
                    <a:pt x="472" y="417"/>
                  </a:lnTo>
                  <a:lnTo>
                    <a:pt x="415" y="324"/>
                  </a:lnTo>
                  <a:lnTo>
                    <a:pt x="326" y="377"/>
                  </a:lnTo>
                  <a:lnTo>
                    <a:pt x="356" y="426"/>
                  </a:lnTo>
                  <a:lnTo>
                    <a:pt x="300" y="458"/>
                  </a:lnTo>
                  <a:lnTo>
                    <a:pt x="276" y="458"/>
                  </a:lnTo>
                  <a:lnTo>
                    <a:pt x="268" y="443"/>
                  </a:lnTo>
                  <a:lnTo>
                    <a:pt x="305" y="420"/>
                  </a:lnTo>
                  <a:lnTo>
                    <a:pt x="274" y="369"/>
                  </a:lnTo>
                  <a:lnTo>
                    <a:pt x="237" y="390"/>
                  </a:lnTo>
                  <a:lnTo>
                    <a:pt x="223" y="369"/>
                  </a:lnTo>
                  <a:lnTo>
                    <a:pt x="259" y="346"/>
                  </a:lnTo>
                  <a:lnTo>
                    <a:pt x="229" y="296"/>
                  </a:lnTo>
                  <a:lnTo>
                    <a:pt x="192" y="318"/>
                  </a:lnTo>
                  <a:lnTo>
                    <a:pt x="177" y="291"/>
                  </a:lnTo>
                  <a:lnTo>
                    <a:pt x="248" y="248"/>
                  </a:lnTo>
                  <a:lnTo>
                    <a:pt x="278" y="299"/>
                  </a:lnTo>
                  <a:lnTo>
                    <a:pt x="368" y="245"/>
                  </a:lnTo>
                  <a:lnTo>
                    <a:pt x="311" y="148"/>
                  </a:lnTo>
                  <a:lnTo>
                    <a:pt x="266" y="176"/>
                  </a:lnTo>
                  <a:lnTo>
                    <a:pt x="223" y="105"/>
                  </a:lnTo>
                  <a:lnTo>
                    <a:pt x="247" y="91"/>
                  </a:lnTo>
                  <a:lnTo>
                    <a:pt x="271" y="130"/>
                  </a:lnTo>
                  <a:lnTo>
                    <a:pt x="322" y="99"/>
                  </a:lnTo>
                  <a:lnTo>
                    <a:pt x="300" y="60"/>
                  </a:lnTo>
                  <a:lnTo>
                    <a:pt x="322" y="46"/>
                  </a:lnTo>
                  <a:lnTo>
                    <a:pt x="346" y="85"/>
                  </a:lnTo>
                  <a:lnTo>
                    <a:pt x="398" y="54"/>
                  </a:lnTo>
                  <a:lnTo>
                    <a:pt x="375" y="14"/>
                  </a:lnTo>
                  <a:lnTo>
                    <a:pt x="399" y="0"/>
                  </a:lnTo>
                  <a:close/>
                  <a:moveTo>
                    <a:pt x="0" y="458"/>
                  </a:moveTo>
                  <a:lnTo>
                    <a:pt x="0" y="0"/>
                  </a:lnTo>
                  <a:lnTo>
                    <a:pt x="363" y="0"/>
                  </a:lnTo>
                  <a:lnTo>
                    <a:pt x="350" y="9"/>
                  </a:lnTo>
                  <a:lnTo>
                    <a:pt x="373" y="47"/>
                  </a:lnTo>
                  <a:lnTo>
                    <a:pt x="352" y="60"/>
                  </a:lnTo>
                  <a:lnTo>
                    <a:pt x="328" y="20"/>
                  </a:lnTo>
                  <a:lnTo>
                    <a:pt x="275" y="54"/>
                  </a:lnTo>
                  <a:lnTo>
                    <a:pt x="297" y="92"/>
                  </a:lnTo>
                  <a:lnTo>
                    <a:pt x="277" y="105"/>
                  </a:lnTo>
                  <a:lnTo>
                    <a:pt x="253" y="66"/>
                  </a:lnTo>
                  <a:lnTo>
                    <a:pt x="200" y="99"/>
                  </a:lnTo>
                  <a:lnTo>
                    <a:pt x="260" y="199"/>
                  </a:lnTo>
                  <a:lnTo>
                    <a:pt x="303" y="173"/>
                  </a:lnTo>
                  <a:lnTo>
                    <a:pt x="343" y="239"/>
                  </a:lnTo>
                  <a:lnTo>
                    <a:pt x="284" y="273"/>
                  </a:lnTo>
                  <a:lnTo>
                    <a:pt x="254" y="225"/>
                  </a:lnTo>
                  <a:lnTo>
                    <a:pt x="153" y="285"/>
                  </a:lnTo>
                  <a:lnTo>
                    <a:pt x="186" y="343"/>
                  </a:lnTo>
                  <a:lnTo>
                    <a:pt x="223" y="321"/>
                  </a:lnTo>
                  <a:lnTo>
                    <a:pt x="235" y="340"/>
                  </a:lnTo>
                  <a:lnTo>
                    <a:pt x="198" y="362"/>
                  </a:lnTo>
                  <a:lnTo>
                    <a:pt x="231" y="415"/>
                  </a:lnTo>
                  <a:lnTo>
                    <a:pt x="266" y="394"/>
                  </a:lnTo>
                  <a:lnTo>
                    <a:pt x="280" y="414"/>
                  </a:lnTo>
                  <a:lnTo>
                    <a:pt x="243" y="436"/>
                  </a:lnTo>
                  <a:lnTo>
                    <a:pt x="256" y="458"/>
                  </a:lnTo>
                  <a:lnTo>
                    <a:pt x="0" y="458"/>
                  </a:lnTo>
                  <a:close/>
                </a:path>
              </a:pathLst>
            </a:custGeom>
            <a:solidFill>
              <a:srgbClr val="0040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  <p:sp>
          <p:nvSpPr>
            <p:cNvPr id="62" name="Freeform 176"/>
            <p:cNvSpPr>
              <a:spLocks noEditPoints="1"/>
            </p:cNvSpPr>
            <p:nvPr/>
          </p:nvSpPr>
          <p:spPr bwMode="black">
            <a:xfrm>
              <a:off x="6753224" y="6343989"/>
              <a:ext cx="1625980" cy="216841"/>
            </a:xfrm>
            <a:custGeom>
              <a:avLst/>
              <a:gdLst/>
              <a:ahLst/>
              <a:cxnLst>
                <a:cxn ang="0">
                  <a:pos x="1629" y="171"/>
                </a:cxn>
                <a:cxn ang="0">
                  <a:pos x="1628" y="221"/>
                </a:cxn>
                <a:cxn ang="0">
                  <a:pos x="1568" y="171"/>
                </a:cxn>
                <a:cxn ang="0">
                  <a:pos x="1536" y="176"/>
                </a:cxn>
                <a:cxn ang="0">
                  <a:pos x="1524" y="190"/>
                </a:cxn>
                <a:cxn ang="0">
                  <a:pos x="1521" y="216"/>
                </a:cxn>
                <a:cxn ang="0">
                  <a:pos x="1506" y="180"/>
                </a:cxn>
                <a:cxn ang="0">
                  <a:pos x="1481" y="221"/>
                </a:cxn>
                <a:cxn ang="0">
                  <a:pos x="1446" y="191"/>
                </a:cxn>
                <a:cxn ang="0">
                  <a:pos x="1447" y="166"/>
                </a:cxn>
                <a:cxn ang="0">
                  <a:pos x="1431" y="221"/>
                </a:cxn>
                <a:cxn ang="0">
                  <a:pos x="1385" y="216"/>
                </a:cxn>
                <a:cxn ang="0">
                  <a:pos x="1385" y="165"/>
                </a:cxn>
                <a:cxn ang="0">
                  <a:pos x="1331" y="166"/>
                </a:cxn>
                <a:cxn ang="0">
                  <a:pos x="1316" y="221"/>
                </a:cxn>
                <a:cxn ang="0">
                  <a:pos x="1249" y="192"/>
                </a:cxn>
                <a:cxn ang="0">
                  <a:pos x="1228" y="166"/>
                </a:cxn>
                <a:cxn ang="0">
                  <a:pos x="1186" y="221"/>
                </a:cxn>
                <a:cxn ang="0">
                  <a:pos x="1137" y="166"/>
                </a:cxn>
                <a:cxn ang="0">
                  <a:pos x="1186" y="221"/>
                </a:cxn>
                <a:cxn ang="0">
                  <a:pos x="1071" y="166"/>
                </a:cxn>
                <a:cxn ang="0">
                  <a:pos x="1111" y="166"/>
                </a:cxn>
                <a:cxn ang="0">
                  <a:pos x="1024" y="221"/>
                </a:cxn>
                <a:cxn ang="0">
                  <a:pos x="1005" y="196"/>
                </a:cxn>
                <a:cxn ang="0">
                  <a:pos x="964" y="196"/>
                </a:cxn>
                <a:cxn ang="0">
                  <a:pos x="913" y="171"/>
                </a:cxn>
                <a:cxn ang="0">
                  <a:pos x="913" y="221"/>
                </a:cxn>
                <a:cxn ang="0">
                  <a:pos x="1650" y="2"/>
                </a:cxn>
                <a:cxn ang="0">
                  <a:pos x="1567" y="2"/>
                </a:cxn>
                <a:cxn ang="0">
                  <a:pos x="1650" y="2"/>
                </a:cxn>
                <a:cxn ang="0">
                  <a:pos x="1540" y="104"/>
                </a:cxn>
                <a:cxn ang="0">
                  <a:pos x="1393" y="105"/>
                </a:cxn>
                <a:cxn ang="0">
                  <a:pos x="1393" y="113"/>
                </a:cxn>
                <a:cxn ang="0">
                  <a:pos x="1256" y="105"/>
                </a:cxn>
                <a:cxn ang="0">
                  <a:pos x="1255" y="0"/>
                </a:cxn>
                <a:cxn ang="0">
                  <a:pos x="1130" y="0"/>
                </a:cxn>
                <a:cxn ang="0">
                  <a:pos x="1105" y="45"/>
                </a:cxn>
                <a:cxn ang="0">
                  <a:pos x="1127" y="39"/>
                </a:cxn>
                <a:cxn ang="0">
                  <a:pos x="1143" y="3"/>
                </a:cxn>
                <a:cxn ang="0">
                  <a:pos x="1059" y="75"/>
                </a:cxn>
                <a:cxn ang="0">
                  <a:pos x="1067" y="75"/>
                </a:cxn>
                <a:cxn ang="0">
                  <a:pos x="854" y="2"/>
                </a:cxn>
                <a:cxn ang="0">
                  <a:pos x="948" y="2"/>
                </a:cxn>
                <a:cxn ang="0">
                  <a:pos x="788" y="111"/>
                </a:cxn>
                <a:cxn ang="0">
                  <a:pos x="726" y="2"/>
                </a:cxn>
                <a:cxn ang="0">
                  <a:pos x="678" y="7"/>
                </a:cxn>
                <a:cxn ang="0">
                  <a:pos x="622" y="93"/>
                </a:cxn>
                <a:cxn ang="0">
                  <a:pos x="653" y="8"/>
                </a:cxn>
                <a:cxn ang="0">
                  <a:pos x="573" y="30"/>
                </a:cxn>
                <a:cxn ang="0">
                  <a:pos x="518" y="111"/>
                </a:cxn>
                <a:cxn ang="0">
                  <a:pos x="591" y="111"/>
                </a:cxn>
                <a:cxn ang="0">
                  <a:pos x="546" y="2"/>
                </a:cxn>
                <a:cxn ang="0">
                  <a:pos x="484" y="111"/>
                </a:cxn>
                <a:cxn ang="0">
                  <a:pos x="482" y="53"/>
                </a:cxn>
                <a:cxn ang="0">
                  <a:pos x="397" y="2"/>
                </a:cxn>
                <a:cxn ang="0">
                  <a:pos x="349" y="113"/>
                </a:cxn>
                <a:cxn ang="0">
                  <a:pos x="269" y="111"/>
                </a:cxn>
                <a:cxn ang="0">
                  <a:pos x="219" y="98"/>
                </a:cxn>
                <a:cxn ang="0">
                  <a:pos x="137" y="15"/>
                </a:cxn>
                <a:cxn ang="0">
                  <a:pos x="83" y="62"/>
                </a:cxn>
                <a:cxn ang="0">
                  <a:pos x="0" y="63"/>
                </a:cxn>
              </a:cxnLst>
              <a:rect l="0" t="0" r="r" b="b"/>
              <a:pathLst>
                <a:path w="1659" h="221">
                  <a:moveTo>
                    <a:pt x="1629" y="171"/>
                  </a:moveTo>
                  <a:cubicBezTo>
                    <a:pt x="1616" y="171"/>
                    <a:pt x="1606" y="181"/>
                    <a:pt x="1606" y="193"/>
                  </a:cubicBezTo>
                  <a:cubicBezTo>
                    <a:pt x="1606" y="206"/>
                    <a:pt x="1616" y="216"/>
                    <a:pt x="1629" y="216"/>
                  </a:cubicBezTo>
                  <a:cubicBezTo>
                    <a:pt x="1641" y="216"/>
                    <a:pt x="1651" y="206"/>
                    <a:pt x="1651" y="193"/>
                  </a:cubicBezTo>
                  <a:cubicBezTo>
                    <a:pt x="1651" y="181"/>
                    <a:pt x="1641" y="171"/>
                    <a:pt x="1629" y="171"/>
                  </a:cubicBezTo>
                  <a:close/>
                  <a:moveTo>
                    <a:pt x="1628" y="221"/>
                  </a:moveTo>
                  <a:cubicBezTo>
                    <a:pt x="1612" y="221"/>
                    <a:pt x="1599" y="209"/>
                    <a:pt x="1599" y="193"/>
                  </a:cubicBezTo>
                  <a:cubicBezTo>
                    <a:pt x="1599" y="177"/>
                    <a:pt x="1612" y="165"/>
                    <a:pt x="1628" y="165"/>
                  </a:cubicBezTo>
                  <a:cubicBezTo>
                    <a:pt x="1645" y="165"/>
                    <a:pt x="1657" y="177"/>
                    <a:pt x="1657" y="193"/>
                  </a:cubicBezTo>
                  <a:cubicBezTo>
                    <a:pt x="1657" y="209"/>
                    <a:pt x="1645" y="221"/>
                    <a:pt x="1628" y="221"/>
                  </a:cubicBezTo>
                  <a:close/>
                  <a:moveTo>
                    <a:pt x="1594" y="171"/>
                  </a:moveTo>
                  <a:cubicBezTo>
                    <a:pt x="1574" y="171"/>
                    <a:pt x="1574" y="171"/>
                    <a:pt x="1574" y="171"/>
                  </a:cubicBezTo>
                  <a:cubicBezTo>
                    <a:pt x="1574" y="221"/>
                    <a:pt x="1574" y="221"/>
                    <a:pt x="1574" y="221"/>
                  </a:cubicBezTo>
                  <a:cubicBezTo>
                    <a:pt x="1568" y="221"/>
                    <a:pt x="1568" y="221"/>
                    <a:pt x="1568" y="221"/>
                  </a:cubicBezTo>
                  <a:cubicBezTo>
                    <a:pt x="1568" y="171"/>
                    <a:pt x="1568" y="171"/>
                    <a:pt x="1568" y="171"/>
                  </a:cubicBezTo>
                  <a:cubicBezTo>
                    <a:pt x="1548" y="171"/>
                    <a:pt x="1548" y="171"/>
                    <a:pt x="1548" y="171"/>
                  </a:cubicBezTo>
                  <a:cubicBezTo>
                    <a:pt x="1548" y="166"/>
                    <a:pt x="1548" y="166"/>
                    <a:pt x="1548" y="166"/>
                  </a:cubicBezTo>
                  <a:cubicBezTo>
                    <a:pt x="1594" y="166"/>
                    <a:pt x="1594" y="166"/>
                    <a:pt x="1594" y="166"/>
                  </a:cubicBezTo>
                  <a:lnTo>
                    <a:pt x="1594" y="171"/>
                  </a:lnTo>
                  <a:close/>
                  <a:moveTo>
                    <a:pt x="1536" y="176"/>
                  </a:moveTo>
                  <a:cubicBezTo>
                    <a:pt x="1529" y="172"/>
                    <a:pt x="1526" y="171"/>
                    <a:pt x="1523" y="171"/>
                  </a:cubicBezTo>
                  <a:cubicBezTo>
                    <a:pt x="1517" y="171"/>
                    <a:pt x="1512" y="175"/>
                    <a:pt x="1512" y="180"/>
                  </a:cubicBezTo>
                  <a:cubicBezTo>
                    <a:pt x="1512" y="183"/>
                    <a:pt x="1514" y="185"/>
                    <a:pt x="1516" y="187"/>
                  </a:cubicBezTo>
                  <a:cubicBezTo>
                    <a:pt x="1517" y="187"/>
                    <a:pt x="1518" y="188"/>
                    <a:pt x="1520" y="189"/>
                  </a:cubicBezTo>
                  <a:cubicBezTo>
                    <a:pt x="1524" y="190"/>
                    <a:pt x="1524" y="190"/>
                    <a:pt x="1524" y="190"/>
                  </a:cubicBezTo>
                  <a:cubicBezTo>
                    <a:pt x="1531" y="193"/>
                    <a:pt x="1538" y="196"/>
                    <a:pt x="1538" y="206"/>
                  </a:cubicBezTo>
                  <a:cubicBezTo>
                    <a:pt x="1538" y="215"/>
                    <a:pt x="1530" y="221"/>
                    <a:pt x="1521" y="221"/>
                  </a:cubicBezTo>
                  <a:cubicBezTo>
                    <a:pt x="1517" y="221"/>
                    <a:pt x="1512" y="220"/>
                    <a:pt x="1507" y="217"/>
                  </a:cubicBezTo>
                  <a:cubicBezTo>
                    <a:pt x="1507" y="209"/>
                    <a:pt x="1507" y="209"/>
                    <a:pt x="1507" y="209"/>
                  </a:cubicBezTo>
                  <a:cubicBezTo>
                    <a:pt x="1514" y="214"/>
                    <a:pt x="1517" y="216"/>
                    <a:pt x="1521" y="216"/>
                  </a:cubicBezTo>
                  <a:cubicBezTo>
                    <a:pt x="1527" y="216"/>
                    <a:pt x="1531" y="211"/>
                    <a:pt x="1531" y="206"/>
                  </a:cubicBezTo>
                  <a:cubicBezTo>
                    <a:pt x="1531" y="203"/>
                    <a:pt x="1530" y="201"/>
                    <a:pt x="1528" y="199"/>
                  </a:cubicBezTo>
                  <a:cubicBezTo>
                    <a:pt x="1527" y="198"/>
                    <a:pt x="1525" y="197"/>
                    <a:pt x="1524" y="197"/>
                  </a:cubicBezTo>
                  <a:cubicBezTo>
                    <a:pt x="1522" y="196"/>
                    <a:pt x="1521" y="196"/>
                    <a:pt x="1519" y="195"/>
                  </a:cubicBezTo>
                  <a:cubicBezTo>
                    <a:pt x="1513" y="193"/>
                    <a:pt x="1506" y="190"/>
                    <a:pt x="1506" y="180"/>
                  </a:cubicBezTo>
                  <a:cubicBezTo>
                    <a:pt x="1506" y="172"/>
                    <a:pt x="1513" y="165"/>
                    <a:pt x="1522" y="165"/>
                  </a:cubicBezTo>
                  <a:cubicBezTo>
                    <a:pt x="1527" y="165"/>
                    <a:pt x="1531" y="166"/>
                    <a:pt x="1535" y="169"/>
                  </a:cubicBezTo>
                  <a:lnTo>
                    <a:pt x="1536" y="176"/>
                  </a:lnTo>
                  <a:close/>
                  <a:moveTo>
                    <a:pt x="1488" y="221"/>
                  </a:moveTo>
                  <a:cubicBezTo>
                    <a:pt x="1481" y="221"/>
                    <a:pt x="1481" y="221"/>
                    <a:pt x="1481" y="221"/>
                  </a:cubicBezTo>
                  <a:cubicBezTo>
                    <a:pt x="1481" y="166"/>
                    <a:pt x="1481" y="166"/>
                    <a:pt x="1481" y="166"/>
                  </a:cubicBezTo>
                  <a:cubicBezTo>
                    <a:pt x="1488" y="166"/>
                    <a:pt x="1488" y="166"/>
                    <a:pt x="1488" y="166"/>
                  </a:cubicBezTo>
                  <a:lnTo>
                    <a:pt x="1488" y="221"/>
                  </a:lnTo>
                  <a:close/>
                  <a:moveTo>
                    <a:pt x="1437" y="191"/>
                  </a:moveTo>
                  <a:cubicBezTo>
                    <a:pt x="1446" y="191"/>
                    <a:pt x="1446" y="191"/>
                    <a:pt x="1446" y="191"/>
                  </a:cubicBezTo>
                  <a:cubicBezTo>
                    <a:pt x="1455" y="191"/>
                    <a:pt x="1459" y="186"/>
                    <a:pt x="1459" y="181"/>
                  </a:cubicBezTo>
                  <a:cubicBezTo>
                    <a:pt x="1459" y="176"/>
                    <a:pt x="1455" y="171"/>
                    <a:pt x="1447" y="171"/>
                  </a:cubicBezTo>
                  <a:cubicBezTo>
                    <a:pt x="1437" y="171"/>
                    <a:pt x="1437" y="171"/>
                    <a:pt x="1437" y="171"/>
                  </a:cubicBezTo>
                  <a:lnTo>
                    <a:pt x="1437" y="191"/>
                  </a:lnTo>
                  <a:close/>
                  <a:moveTo>
                    <a:pt x="1447" y="166"/>
                  </a:moveTo>
                  <a:cubicBezTo>
                    <a:pt x="1460" y="166"/>
                    <a:pt x="1465" y="173"/>
                    <a:pt x="1465" y="181"/>
                  </a:cubicBezTo>
                  <a:cubicBezTo>
                    <a:pt x="1465" y="188"/>
                    <a:pt x="1461" y="196"/>
                    <a:pt x="1446" y="196"/>
                  </a:cubicBezTo>
                  <a:cubicBezTo>
                    <a:pt x="1437" y="196"/>
                    <a:pt x="1437" y="196"/>
                    <a:pt x="1437" y="196"/>
                  </a:cubicBezTo>
                  <a:cubicBezTo>
                    <a:pt x="1437" y="221"/>
                    <a:pt x="1437" y="221"/>
                    <a:pt x="1437" y="221"/>
                  </a:cubicBezTo>
                  <a:cubicBezTo>
                    <a:pt x="1431" y="221"/>
                    <a:pt x="1431" y="221"/>
                    <a:pt x="1431" y="221"/>
                  </a:cubicBezTo>
                  <a:cubicBezTo>
                    <a:pt x="1431" y="166"/>
                    <a:pt x="1431" y="166"/>
                    <a:pt x="1431" y="166"/>
                  </a:cubicBezTo>
                  <a:lnTo>
                    <a:pt x="1447" y="166"/>
                  </a:lnTo>
                  <a:close/>
                  <a:moveTo>
                    <a:pt x="1385" y="171"/>
                  </a:moveTo>
                  <a:cubicBezTo>
                    <a:pt x="1373" y="171"/>
                    <a:pt x="1363" y="181"/>
                    <a:pt x="1363" y="193"/>
                  </a:cubicBezTo>
                  <a:cubicBezTo>
                    <a:pt x="1363" y="206"/>
                    <a:pt x="1373" y="216"/>
                    <a:pt x="1385" y="216"/>
                  </a:cubicBezTo>
                  <a:cubicBezTo>
                    <a:pt x="1398" y="216"/>
                    <a:pt x="1408" y="206"/>
                    <a:pt x="1408" y="193"/>
                  </a:cubicBezTo>
                  <a:cubicBezTo>
                    <a:pt x="1408" y="181"/>
                    <a:pt x="1398" y="171"/>
                    <a:pt x="1385" y="171"/>
                  </a:cubicBezTo>
                  <a:close/>
                  <a:moveTo>
                    <a:pt x="1385" y="221"/>
                  </a:moveTo>
                  <a:cubicBezTo>
                    <a:pt x="1369" y="221"/>
                    <a:pt x="1356" y="209"/>
                    <a:pt x="1356" y="193"/>
                  </a:cubicBezTo>
                  <a:cubicBezTo>
                    <a:pt x="1356" y="177"/>
                    <a:pt x="1369" y="165"/>
                    <a:pt x="1385" y="165"/>
                  </a:cubicBezTo>
                  <a:cubicBezTo>
                    <a:pt x="1401" y="165"/>
                    <a:pt x="1414" y="177"/>
                    <a:pt x="1414" y="193"/>
                  </a:cubicBezTo>
                  <a:cubicBezTo>
                    <a:pt x="1414" y="209"/>
                    <a:pt x="1401" y="221"/>
                    <a:pt x="1385" y="221"/>
                  </a:cubicBezTo>
                  <a:close/>
                  <a:moveTo>
                    <a:pt x="1337" y="221"/>
                  </a:moveTo>
                  <a:cubicBezTo>
                    <a:pt x="1331" y="221"/>
                    <a:pt x="1331" y="221"/>
                    <a:pt x="1331" y="221"/>
                  </a:cubicBezTo>
                  <a:cubicBezTo>
                    <a:pt x="1331" y="166"/>
                    <a:pt x="1331" y="166"/>
                    <a:pt x="1331" y="166"/>
                  </a:cubicBezTo>
                  <a:cubicBezTo>
                    <a:pt x="1337" y="166"/>
                    <a:pt x="1337" y="166"/>
                    <a:pt x="1337" y="166"/>
                  </a:cubicBezTo>
                  <a:lnTo>
                    <a:pt x="1337" y="221"/>
                  </a:lnTo>
                  <a:close/>
                  <a:moveTo>
                    <a:pt x="1290" y="215"/>
                  </a:moveTo>
                  <a:cubicBezTo>
                    <a:pt x="1316" y="215"/>
                    <a:pt x="1316" y="215"/>
                    <a:pt x="1316" y="215"/>
                  </a:cubicBezTo>
                  <a:cubicBezTo>
                    <a:pt x="1316" y="221"/>
                    <a:pt x="1316" y="221"/>
                    <a:pt x="1316" y="221"/>
                  </a:cubicBezTo>
                  <a:cubicBezTo>
                    <a:pt x="1284" y="221"/>
                    <a:pt x="1284" y="221"/>
                    <a:pt x="1284" y="221"/>
                  </a:cubicBezTo>
                  <a:cubicBezTo>
                    <a:pt x="1284" y="166"/>
                    <a:pt x="1284" y="166"/>
                    <a:pt x="1284" y="166"/>
                  </a:cubicBezTo>
                  <a:cubicBezTo>
                    <a:pt x="1290" y="166"/>
                    <a:pt x="1290" y="166"/>
                    <a:pt x="1290" y="166"/>
                  </a:cubicBezTo>
                  <a:lnTo>
                    <a:pt x="1290" y="215"/>
                  </a:lnTo>
                  <a:close/>
                  <a:moveTo>
                    <a:pt x="1249" y="192"/>
                  </a:moveTo>
                  <a:cubicBezTo>
                    <a:pt x="1249" y="221"/>
                    <a:pt x="1249" y="221"/>
                    <a:pt x="1249" y="221"/>
                  </a:cubicBezTo>
                  <a:cubicBezTo>
                    <a:pt x="1242" y="221"/>
                    <a:pt x="1242" y="221"/>
                    <a:pt x="1242" y="221"/>
                  </a:cubicBezTo>
                  <a:cubicBezTo>
                    <a:pt x="1242" y="192"/>
                    <a:pt x="1242" y="192"/>
                    <a:pt x="1242" y="192"/>
                  </a:cubicBezTo>
                  <a:cubicBezTo>
                    <a:pt x="1221" y="166"/>
                    <a:pt x="1221" y="166"/>
                    <a:pt x="1221" y="166"/>
                  </a:cubicBezTo>
                  <a:cubicBezTo>
                    <a:pt x="1228" y="166"/>
                    <a:pt x="1228" y="166"/>
                    <a:pt x="1228" y="166"/>
                  </a:cubicBezTo>
                  <a:cubicBezTo>
                    <a:pt x="1246" y="186"/>
                    <a:pt x="1246" y="186"/>
                    <a:pt x="1246" y="186"/>
                  </a:cubicBezTo>
                  <a:cubicBezTo>
                    <a:pt x="1263" y="166"/>
                    <a:pt x="1263" y="166"/>
                    <a:pt x="1263" y="166"/>
                  </a:cubicBezTo>
                  <a:cubicBezTo>
                    <a:pt x="1270" y="166"/>
                    <a:pt x="1270" y="166"/>
                    <a:pt x="1270" y="166"/>
                  </a:cubicBezTo>
                  <a:lnTo>
                    <a:pt x="1249" y="192"/>
                  </a:lnTo>
                  <a:close/>
                  <a:moveTo>
                    <a:pt x="1186" y="221"/>
                  </a:moveTo>
                  <a:cubicBezTo>
                    <a:pt x="1181" y="221"/>
                    <a:pt x="1181" y="221"/>
                    <a:pt x="1181" y="221"/>
                  </a:cubicBezTo>
                  <a:cubicBezTo>
                    <a:pt x="1143" y="176"/>
                    <a:pt x="1143" y="176"/>
                    <a:pt x="1143" y="176"/>
                  </a:cubicBezTo>
                  <a:cubicBezTo>
                    <a:pt x="1143" y="221"/>
                    <a:pt x="1143" y="221"/>
                    <a:pt x="1143" y="221"/>
                  </a:cubicBezTo>
                  <a:cubicBezTo>
                    <a:pt x="1137" y="221"/>
                    <a:pt x="1137" y="221"/>
                    <a:pt x="1137" y="221"/>
                  </a:cubicBezTo>
                  <a:cubicBezTo>
                    <a:pt x="1137" y="166"/>
                    <a:pt x="1137" y="166"/>
                    <a:pt x="1137" y="166"/>
                  </a:cubicBezTo>
                  <a:cubicBezTo>
                    <a:pt x="1142" y="166"/>
                    <a:pt x="1142" y="166"/>
                    <a:pt x="1142" y="166"/>
                  </a:cubicBezTo>
                  <a:cubicBezTo>
                    <a:pt x="1180" y="210"/>
                    <a:pt x="1180" y="210"/>
                    <a:pt x="1180" y="210"/>
                  </a:cubicBezTo>
                  <a:cubicBezTo>
                    <a:pt x="1180" y="166"/>
                    <a:pt x="1180" y="166"/>
                    <a:pt x="1180" y="166"/>
                  </a:cubicBezTo>
                  <a:cubicBezTo>
                    <a:pt x="1186" y="166"/>
                    <a:pt x="1186" y="166"/>
                    <a:pt x="1186" y="166"/>
                  </a:cubicBezTo>
                  <a:lnTo>
                    <a:pt x="1186" y="221"/>
                  </a:lnTo>
                  <a:close/>
                  <a:moveTo>
                    <a:pt x="1117" y="166"/>
                  </a:moveTo>
                  <a:cubicBezTo>
                    <a:pt x="1117" y="196"/>
                    <a:pt x="1117" y="196"/>
                    <a:pt x="1117" y="196"/>
                  </a:cubicBezTo>
                  <a:cubicBezTo>
                    <a:pt x="1117" y="214"/>
                    <a:pt x="1105" y="221"/>
                    <a:pt x="1094" y="221"/>
                  </a:cubicBezTo>
                  <a:cubicBezTo>
                    <a:pt x="1081" y="221"/>
                    <a:pt x="1071" y="213"/>
                    <a:pt x="1071" y="197"/>
                  </a:cubicBezTo>
                  <a:cubicBezTo>
                    <a:pt x="1071" y="166"/>
                    <a:pt x="1071" y="166"/>
                    <a:pt x="1071" y="166"/>
                  </a:cubicBezTo>
                  <a:cubicBezTo>
                    <a:pt x="1077" y="166"/>
                    <a:pt x="1077" y="166"/>
                    <a:pt x="1077" y="166"/>
                  </a:cubicBezTo>
                  <a:cubicBezTo>
                    <a:pt x="1077" y="196"/>
                    <a:pt x="1077" y="196"/>
                    <a:pt x="1077" y="196"/>
                  </a:cubicBezTo>
                  <a:cubicBezTo>
                    <a:pt x="1077" y="210"/>
                    <a:pt x="1085" y="216"/>
                    <a:pt x="1094" y="216"/>
                  </a:cubicBezTo>
                  <a:cubicBezTo>
                    <a:pt x="1102" y="216"/>
                    <a:pt x="1111" y="210"/>
                    <a:pt x="1111" y="196"/>
                  </a:cubicBezTo>
                  <a:cubicBezTo>
                    <a:pt x="1111" y="166"/>
                    <a:pt x="1111" y="166"/>
                    <a:pt x="1111" y="166"/>
                  </a:cubicBezTo>
                  <a:lnTo>
                    <a:pt x="1117" y="166"/>
                  </a:lnTo>
                  <a:close/>
                  <a:moveTo>
                    <a:pt x="1031" y="215"/>
                  </a:moveTo>
                  <a:cubicBezTo>
                    <a:pt x="1057" y="215"/>
                    <a:pt x="1057" y="215"/>
                    <a:pt x="1057" y="215"/>
                  </a:cubicBezTo>
                  <a:cubicBezTo>
                    <a:pt x="1057" y="221"/>
                    <a:pt x="1057" y="221"/>
                    <a:pt x="1057" y="221"/>
                  </a:cubicBezTo>
                  <a:cubicBezTo>
                    <a:pt x="1024" y="221"/>
                    <a:pt x="1024" y="221"/>
                    <a:pt x="1024" y="221"/>
                  </a:cubicBezTo>
                  <a:cubicBezTo>
                    <a:pt x="1024" y="166"/>
                    <a:pt x="1024" y="166"/>
                    <a:pt x="1024" y="166"/>
                  </a:cubicBezTo>
                  <a:cubicBezTo>
                    <a:pt x="1031" y="166"/>
                    <a:pt x="1031" y="166"/>
                    <a:pt x="1031" y="166"/>
                  </a:cubicBezTo>
                  <a:lnTo>
                    <a:pt x="1031" y="215"/>
                  </a:lnTo>
                  <a:close/>
                  <a:moveTo>
                    <a:pt x="1005" y="166"/>
                  </a:moveTo>
                  <a:cubicBezTo>
                    <a:pt x="1005" y="196"/>
                    <a:pt x="1005" y="196"/>
                    <a:pt x="1005" y="196"/>
                  </a:cubicBezTo>
                  <a:cubicBezTo>
                    <a:pt x="1005" y="214"/>
                    <a:pt x="993" y="221"/>
                    <a:pt x="981" y="221"/>
                  </a:cubicBezTo>
                  <a:cubicBezTo>
                    <a:pt x="969" y="221"/>
                    <a:pt x="958" y="213"/>
                    <a:pt x="958" y="197"/>
                  </a:cubicBezTo>
                  <a:cubicBezTo>
                    <a:pt x="958" y="166"/>
                    <a:pt x="958" y="166"/>
                    <a:pt x="958" y="166"/>
                  </a:cubicBezTo>
                  <a:cubicBezTo>
                    <a:pt x="964" y="166"/>
                    <a:pt x="964" y="166"/>
                    <a:pt x="964" y="166"/>
                  </a:cubicBezTo>
                  <a:cubicBezTo>
                    <a:pt x="964" y="196"/>
                    <a:pt x="964" y="196"/>
                    <a:pt x="964" y="196"/>
                  </a:cubicBezTo>
                  <a:cubicBezTo>
                    <a:pt x="964" y="210"/>
                    <a:pt x="973" y="216"/>
                    <a:pt x="981" y="216"/>
                  </a:cubicBezTo>
                  <a:cubicBezTo>
                    <a:pt x="990" y="216"/>
                    <a:pt x="998" y="210"/>
                    <a:pt x="998" y="196"/>
                  </a:cubicBezTo>
                  <a:cubicBezTo>
                    <a:pt x="998" y="166"/>
                    <a:pt x="998" y="166"/>
                    <a:pt x="998" y="166"/>
                  </a:cubicBezTo>
                  <a:lnTo>
                    <a:pt x="1005" y="166"/>
                  </a:lnTo>
                  <a:close/>
                  <a:moveTo>
                    <a:pt x="913" y="171"/>
                  </a:moveTo>
                  <a:cubicBezTo>
                    <a:pt x="900" y="171"/>
                    <a:pt x="890" y="181"/>
                    <a:pt x="890" y="193"/>
                  </a:cubicBezTo>
                  <a:cubicBezTo>
                    <a:pt x="890" y="206"/>
                    <a:pt x="900" y="216"/>
                    <a:pt x="913" y="216"/>
                  </a:cubicBezTo>
                  <a:cubicBezTo>
                    <a:pt x="926" y="216"/>
                    <a:pt x="935" y="206"/>
                    <a:pt x="935" y="193"/>
                  </a:cubicBezTo>
                  <a:cubicBezTo>
                    <a:pt x="935" y="181"/>
                    <a:pt x="926" y="171"/>
                    <a:pt x="913" y="171"/>
                  </a:cubicBezTo>
                  <a:close/>
                  <a:moveTo>
                    <a:pt x="913" y="221"/>
                  </a:moveTo>
                  <a:cubicBezTo>
                    <a:pt x="897" y="221"/>
                    <a:pt x="884" y="209"/>
                    <a:pt x="884" y="193"/>
                  </a:cubicBezTo>
                  <a:cubicBezTo>
                    <a:pt x="884" y="177"/>
                    <a:pt x="897" y="165"/>
                    <a:pt x="913" y="165"/>
                  </a:cubicBezTo>
                  <a:cubicBezTo>
                    <a:pt x="929" y="165"/>
                    <a:pt x="942" y="177"/>
                    <a:pt x="942" y="193"/>
                  </a:cubicBezTo>
                  <a:cubicBezTo>
                    <a:pt x="942" y="209"/>
                    <a:pt x="929" y="221"/>
                    <a:pt x="913" y="221"/>
                  </a:cubicBezTo>
                  <a:close/>
                  <a:moveTo>
                    <a:pt x="1650" y="2"/>
                  </a:moveTo>
                  <a:cubicBezTo>
                    <a:pt x="1650" y="62"/>
                    <a:pt x="1650" y="62"/>
                    <a:pt x="1650" y="62"/>
                  </a:cubicBezTo>
                  <a:cubicBezTo>
                    <a:pt x="1650" y="93"/>
                    <a:pt x="1631" y="105"/>
                    <a:pt x="1613" y="105"/>
                  </a:cubicBezTo>
                  <a:cubicBezTo>
                    <a:pt x="1593" y="105"/>
                    <a:pt x="1575" y="92"/>
                    <a:pt x="1575" y="63"/>
                  </a:cubicBezTo>
                  <a:cubicBezTo>
                    <a:pt x="1575" y="2"/>
                    <a:pt x="1575" y="2"/>
                    <a:pt x="1575" y="2"/>
                  </a:cubicBezTo>
                  <a:cubicBezTo>
                    <a:pt x="1567" y="2"/>
                    <a:pt x="1567" y="2"/>
                    <a:pt x="1567" y="2"/>
                  </a:cubicBezTo>
                  <a:cubicBezTo>
                    <a:pt x="1567" y="63"/>
                    <a:pt x="1567" y="63"/>
                    <a:pt x="1567" y="63"/>
                  </a:cubicBezTo>
                  <a:cubicBezTo>
                    <a:pt x="1567" y="96"/>
                    <a:pt x="1588" y="113"/>
                    <a:pt x="1613" y="113"/>
                  </a:cubicBezTo>
                  <a:cubicBezTo>
                    <a:pt x="1635" y="113"/>
                    <a:pt x="1659" y="99"/>
                    <a:pt x="1659" y="62"/>
                  </a:cubicBezTo>
                  <a:cubicBezTo>
                    <a:pt x="1659" y="2"/>
                    <a:pt x="1659" y="2"/>
                    <a:pt x="1659" y="2"/>
                  </a:cubicBezTo>
                  <a:lnTo>
                    <a:pt x="1650" y="2"/>
                  </a:lnTo>
                  <a:close/>
                  <a:moveTo>
                    <a:pt x="1486" y="2"/>
                  </a:moveTo>
                  <a:cubicBezTo>
                    <a:pt x="1477" y="2"/>
                    <a:pt x="1477" y="2"/>
                    <a:pt x="1477" y="2"/>
                  </a:cubicBezTo>
                  <a:cubicBezTo>
                    <a:pt x="1477" y="111"/>
                    <a:pt x="1477" y="111"/>
                    <a:pt x="1477" y="111"/>
                  </a:cubicBezTo>
                  <a:cubicBezTo>
                    <a:pt x="1540" y="111"/>
                    <a:pt x="1540" y="111"/>
                    <a:pt x="1540" y="111"/>
                  </a:cubicBezTo>
                  <a:cubicBezTo>
                    <a:pt x="1540" y="104"/>
                    <a:pt x="1540" y="104"/>
                    <a:pt x="1540" y="104"/>
                  </a:cubicBezTo>
                  <a:cubicBezTo>
                    <a:pt x="1486" y="104"/>
                    <a:pt x="1486" y="104"/>
                    <a:pt x="1486" y="104"/>
                  </a:cubicBezTo>
                  <a:lnTo>
                    <a:pt x="1486" y="2"/>
                  </a:lnTo>
                  <a:close/>
                  <a:moveTo>
                    <a:pt x="1430" y="2"/>
                  </a:moveTo>
                  <a:cubicBezTo>
                    <a:pt x="1430" y="62"/>
                    <a:pt x="1430" y="62"/>
                    <a:pt x="1430" y="62"/>
                  </a:cubicBezTo>
                  <a:cubicBezTo>
                    <a:pt x="1430" y="93"/>
                    <a:pt x="1411" y="105"/>
                    <a:pt x="1393" y="105"/>
                  </a:cubicBezTo>
                  <a:cubicBezTo>
                    <a:pt x="1373" y="105"/>
                    <a:pt x="1355" y="92"/>
                    <a:pt x="1355" y="63"/>
                  </a:cubicBezTo>
                  <a:cubicBezTo>
                    <a:pt x="1355" y="2"/>
                    <a:pt x="1355" y="2"/>
                    <a:pt x="1355" y="2"/>
                  </a:cubicBezTo>
                  <a:cubicBezTo>
                    <a:pt x="1347" y="2"/>
                    <a:pt x="1347" y="2"/>
                    <a:pt x="1347" y="2"/>
                  </a:cubicBezTo>
                  <a:cubicBezTo>
                    <a:pt x="1347" y="63"/>
                    <a:pt x="1347" y="63"/>
                    <a:pt x="1347" y="63"/>
                  </a:cubicBezTo>
                  <a:cubicBezTo>
                    <a:pt x="1347" y="96"/>
                    <a:pt x="1368" y="113"/>
                    <a:pt x="1393" y="113"/>
                  </a:cubicBezTo>
                  <a:cubicBezTo>
                    <a:pt x="1415" y="113"/>
                    <a:pt x="1439" y="99"/>
                    <a:pt x="1439" y="62"/>
                  </a:cubicBezTo>
                  <a:cubicBezTo>
                    <a:pt x="1439" y="2"/>
                    <a:pt x="1439" y="2"/>
                    <a:pt x="1439" y="2"/>
                  </a:cubicBezTo>
                  <a:lnTo>
                    <a:pt x="1430" y="2"/>
                  </a:lnTo>
                  <a:close/>
                  <a:moveTo>
                    <a:pt x="1304" y="57"/>
                  </a:moveTo>
                  <a:cubicBezTo>
                    <a:pt x="1304" y="84"/>
                    <a:pt x="1283" y="105"/>
                    <a:pt x="1256" y="105"/>
                  </a:cubicBezTo>
                  <a:cubicBezTo>
                    <a:pt x="1228" y="105"/>
                    <a:pt x="1207" y="84"/>
                    <a:pt x="1207" y="57"/>
                  </a:cubicBezTo>
                  <a:cubicBezTo>
                    <a:pt x="1207" y="29"/>
                    <a:pt x="1228" y="8"/>
                    <a:pt x="1256" y="8"/>
                  </a:cubicBezTo>
                  <a:cubicBezTo>
                    <a:pt x="1283" y="8"/>
                    <a:pt x="1304" y="29"/>
                    <a:pt x="1304" y="57"/>
                  </a:cubicBezTo>
                  <a:close/>
                  <a:moveTo>
                    <a:pt x="1314" y="57"/>
                  </a:moveTo>
                  <a:cubicBezTo>
                    <a:pt x="1314" y="25"/>
                    <a:pt x="1288" y="0"/>
                    <a:pt x="1255" y="0"/>
                  </a:cubicBezTo>
                  <a:cubicBezTo>
                    <a:pt x="1223" y="0"/>
                    <a:pt x="1197" y="25"/>
                    <a:pt x="1197" y="57"/>
                  </a:cubicBezTo>
                  <a:cubicBezTo>
                    <a:pt x="1197" y="88"/>
                    <a:pt x="1223" y="113"/>
                    <a:pt x="1255" y="113"/>
                  </a:cubicBezTo>
                  <a:cubicBezTo>
                    <a:pt x="1288" y="113"/>
                    <a:pt x="1314" y="88"/>
                    <a:pt x="1314" y="57"/>
                  </a:cubicBezTo>
                  <a:close/>
                  <a:moveTo>
                    <a:pt x="1143" y="3"/>
                  </a:moveTo>
                  <a:cubicBezTo>
                    <a:pt x="1138" y="1"/>
                    <a:pt x="1134" y="0"/>
                    <a:pt x="1130" y="0"/>
                  </a:cubicBezTo>
                  <a:cubicBezTo>
                    <a:pt x="1118" y="0"/>
                    <a:pt x="1105" y="9"/>
                    <a:pt x="1105" y="27"/>
                  </a:cubicBezTo>
                  <a:cubicBezTo>
                    <a:pt x="1105" y="39"/>
                    <a:pt x="1105" y="39"/>
                    <a:pt x="1105" y="39"/>
                  </a:cubicBezTo>
                  <a:cubicBezTo>
                    <a:pt x="1092" y="39"/>
                    <a:pt x="1092" y="39"/>
                    <a:pt x="1092" y="39"/>
                  </a:cubicBezTo>
                  <a:cubicBezTo>
                    <a:pt x="1092" y="45"/>
                    <a:pt x="1092" y="45"/>
                    <a:pt x="1092" y="45"/>
                  </a:cubicBezTo>
                  <a:cubicBezTo>
                    <a:pt x="1105" y="45"/>
                    <a:pt x="1105" y="45"/>
                    <a:pt x="1105" y="45"/>
                  </a:cubicBezTo>
                  <a:cubicBezTo>
                    <a:pt x="1105" y="111"/>
                    <a:pt x="1105" y="111"/>
                    <a:pt x="1105" y="111"/>
                  </a:cubicBezTo>
                  <a:cubicBezTo>
                    <a:pt x="1113" y="111"/>
                    <a:pt x="1113" y="111"/>
                    <a:pt x="1113" y="111"/>
                  </a:cubicBezTo>
                  <a:cubicBezTo>
                    <a:pt x="1113" y="45"/>
                    <a:pt x="1113" y="45"/>
                    <a:pt x="1113" y="45"/>
                  </a:cubicBezTo>
                  <a:cubicBezTo>
                    <a:pt x="1127" y="45"/>
                    <a:pt x="1127" y="45"/>
                    <a:pt x="1127" y="45"/>
                  </a:cubicBezTo>
                  <a:cubicBezTo>
                    <a:pt x="1127" y="39"/>
                    <a:pt x="1127" y="39"/>
                    <a:pt x="1127" y="39"/>
                  </a:cubicBezTo>
                  <a:cubicBezTo>
                    <a:pt x="1113" y="39"/>
                    <a:pt x="1113" y="39"/>
                    <a:pt x="1113" y="39"/>
                  </a:cubicBezTo>
                  <a:cubicBezTo>
                    <a:pt x="1113" y="30"/>
                    <a:pt x="1113" y="30"/>
                    <a:pt x="1113" y="30"/>
                  </a:cubicBezTo>
                  <a:cubicBezTo>
                    <a:pt x="1113" y="15"/>
                    <a:pt x="1118" y="8"/>
                    <a:pt x="1130" y="8"/>
                  </a:cubicBezTo>
                  <a:cubicBezTo>
                    <a:pt x="1134" y="8"/>
                    <a:pt x="1137" y="8"/>
                    <a:pt x="1143" y="10"/>
                  </a:cubicBezTo>
                  <a:lnTo>
                    <a:pt x="1143" y="3"/>
                  </a:lnTo>
                  <a:close/>
                  <a:moveTo>
                    <a:pt x="1059" y="75"/>
                  </a:moveTo>
                  <a:cubicBezTo>
                    <a:pt x="1059" y="93"/>
                    <a:pt x="1046" y="105"/>
                    <a:pt x="1030" y="105"/>
                  </a:cubicBezTo>
                  <a:cubicBezTo>
                    <a:pt x="1014" y="105"/>
                    <a:pt x="1001" y="93"/>
                    <a:pt x="1001" y="75"/>
                  </a:cubicBezTo>
                  <a:cubicBezTo>
                    <a:pt x="1001" y="58"/>
                    <a:pt x="1014" y="45"/>
                    <a:pt x="1030" y="45"/>
                  </a:cubicBezTo>
                  <a:cubicBezTo>
                    <a:pt x="1046" y="45"/>
                    <a:pt x="1059" y="58"/>
                    <a:pt x="1059" y="75"/>
                  </a:cubicBezTo>
                  <a:close/>
                  <a:moveTo>
                    <a:pt x="1067" y="75"/>
                  </a:moveTo>
                  <a:cubicBezTo>
                    <a:pt x="1067" y="54"/>
                    <a:pt x="1051" y="38"/>
                    <a:pt x="1030" y="38"/>
                  </a:cubicBezTo>
                  <a:cubicBezTo>
                    <a:pt x="1009" y="38"/>
                    <a:pt x="993" y="54"/>
                    <a:pt x="993" y="75"/>
                  </a:cubicBezTo>
                  <a:cubicBezTo>
                    <a:pt x="993" y="97"/>
                    <a:pt x="1009" y="113"/>
                    <a:pt x="1030" y="113"/>
                  </a:cubicBezTo>
                  <a:cubicBezTo>
                    <a:pt x="1051" y="113"/>
                    <a:pt x="1067" y="97"/>
                    <a:pt x="1067" y="75"/>
                  </a:cubicBezTo>
                  <a:close/>
                  <a:moveTo>
                    <a:pt x="948" y="2"/>
                  </a:moveTo>
                  <a:cubicBezTo>
                    <a:pt x="938" y="2"/>
                    <a:pt x="938" y="2"/>
                    <a:pt x="938" y="2"/>
                  </a:cubicBezTo>
                  <a:cubicBezTo>
                    <a:pt x="901" y="45"/>
                    <a:pt x="901" y="45"/>
                    <a:pt x="901" y="45"/>
                  </a:cubicBezTo>
                  <a:cubicBezTo>
                    <a:pt x="865" y="2"/>
                    <a:pt x="865" y="2"/>
                    <a:pt x="865" y="2"/>
                  </a:cubicBezTo>
                  <a:cubicBezTo>
                    <a:pt x="854" y="2"/>
                    <a:pt x="854" y="2"/>
                    <a:pt x="854" y="2"/>
                  </a:cubicBezTo>
                  <a:cubicBezTo>
                    <a:pt x="897" y="52"/>
                    <a:pt x="897" y="52"/>
                    <a:pt x="897" y="52"/>
                  </a:cubicBezTo>
                  <a:cubicBezTo>
                    <a:pt x="897" y="111"/>
                    <a:pt x="897" y="111"/>
                    <a:pt x="897" y="111"/>
                  </a:cubicBezTo>
                  <a:cubicBezTo>
                    <a:pt x="906" y="111"/>
                    <a:pt x="906" y="111"/>
                    <a:pt x="906" y="111"/>
                  </a:cubicBezTo>
                  <a:cubicBezTo>
                    <a:pt x="906" y="52"/>
                    <a:pt x="906" y="52"/>
                    <a:pt x="906" y="52"/>
                  </a:cubicBezTo>
                  <a:lnTo>
                    <a:pt x="948" y="2"/>
                  </a:lnTo>
                  <a:close/>
                  <a:moveTo>
                    <a:pt x="838" y="2"/>
                  </a:moveTo>
                  <a:cubicBezTo>
                    <a:pt x="747" y="2"/>
                    <a:pt x="747" y="2"/>
                    <a:pt x="747" y="2"/>
                  </a:cubicBezTo>
                  <a:cubicBezTo>
                    <a:pt x="747" y="9"/>
                    <a:pt x="747" y="9"/>
                    <a:pt x="747" y="9"/>
                  </a:cubicBezTo>
                  <a:cubicBezTo>
                    <a:pt x="788" y="9"/>
                    <a:pt x="788" y="9"/>
                    <a:pt x="788" y="9"/>
                  </a:cubicBezTo>
                  <a:cubicBezTo>
                    <a:pt x="788" y="111"/>
                    <a:pt x="788" y="111"/>
                    <a:pt x="788" y="111"/>
                  </a:cubicBezTo>
                  <a:cubicBezTo>
                    <a:pt x="796" y="111"/>
                    <a:pt x="796" y="111"/>
                    <a:pt x="796" y="111"/>
                  </a:cubicBezTo>
                  <a:cubicBezTo>
                    <a:pt x="796" y="9"/>
                    <a:pt x="796" y="9"/>
                    <a:pt x="796" y="9"/>
                  </a:cubicBezTo>
                  <a:cubicBezTo>
                    <a:pt x="838" y="9"/>
                    <a:pt x="838" y="9"/>
                    <a:pt x="838" y="9"/>
                  </a:cubicBezTo>
                  <a:lnTo>
                    <a:pt x="838" y="2"/>
                  </a:lnTo>
                  <a:close/>
                  <a:moveTo>
                    <a:pt x="726" y="2"/>
                  </a:moveTo>
                  <a:cubicBezTo>
                    <a:pt x="717" y="2"/>
                    <a:pt x="717" y="2"/>
                    <a:pt x="717" y="2"/>
                  </a:cubicBezTo>
                  <a:cubicBezTo>
                    <a:pt x="717" y="111"/>
                    <a:pt x="717" y="111"/>
                    <a:pt x="717" y="111"/>
                  </a:cubicBezTo>
                  <a:cubicBezTo>
                    <a:pt x="726" y="111"/>
                    <a:pt x="726" y="111"/>
                    <a:pt x="726" y="111"/>
                  </a:cubicBezTo>
                  <a:lnTo>
                    <a:pt x="726" y="2"/>
                  </a:lnTo>
                  <a:close/>
                  <a:moveTo>
                    <a:pt x="678" y="7"/>
                  </a:moveTo>
                  <a:cubicBezTo>
                    <a:pt x="669" y="2"/>
                    <a:pt x="661" y="0"/>
                    <a:pt x="652" y="0"/>
                  </a:cubicBezTo>
                  <a:cubicBezTo>
                    <a:pt x="635" y="0"/>
                    <a:pt x="621" y="13"/>
                    <a:pt x="621" y="29"/>
                  </a:cubicBezTo>
                  <a:cubicBezTo>
                    <a:pt x="621" y="66"/>
                    <a:pt x="673" y="52"/>
                    <a:pt x="673" y="83"/>
                  </a:cubicBezTo>
                  <a:cubicBezTo>
                    <a:pt x="673" y="95"/>
                    <a:pt x="663" y="105"/>
                    <a:pt x="650" y="105"/>
                  </a:cubicBezTo>
                  <a:cubicBezTo>
                    <a:pt x="641" y="105"/>
                    <a:pt x="634" y="102"/>
                    <a:pt x="622" y="93"/>
                  </a:cubicBezTo>
                  <a:cubicBezTo>
                    <a:pt x="622" y="103"/>
                    <a:pt x="622" y="103"/>
                    <a:pt x="622" y="103"/>
                  </a:cubicBezTo>
                  <a:cubicBezTo>
                    <a:pt x="632" y="110"/>
                    <a:pt x="641" y="113"/>
                    <a:pt x="650" y="113"/>
                  </a:cubicBezTo>
                  <a:cubicBezTo>
                    <a:pt x="668" y="113"/>
                    <a:pt x="682" y="100"/>
                    <a:pt x="682" y="83"/>
                  </a:cubicBezTo>
                  <a:cubicBezTo>
                    <a:pt x="682" y="44"/>
                    <a:pt x="630" y="58"/>
                    <a:pt x="630" y="29"/>
                  </a:cubicBezTo>
                  <a:cubicBezTo>
                    <a:pt x="630" y="17"/>
                    <a:pt x="640" y="8"/>
                    <a:pt x="653" y="8"/>
                  </a:cubicBezTo>
                  <a:cubicBezTo>
                    <a:pt x="661" y="8"/>
                    <a:pt x="666" y="10"/>
                    <a:pt x="678" y="16"/>
                  </a:cubicBezTo>
                  <a:lnTo>
                    <a:pt x="678" y="7"/>
                  </a:lnTo>
                  <a:close/>
                  <a:moveTo>
                    <a:pt x="526" y="9"/>
                  </a:moveTo>
                  <a:cubicBezTo>
                    <a:pt x="544" y="9"/>
                    <a:pt x="544" y="9"/>
                    <a:pt x="544" y="9"/>
                  </a:cubicBezTo>
                  <a:cubicBezTo>
                    <a:pt x="564" y="9"/>
                    <a:pt x="573" y="18"/>
                    <a:pt x="573" y="30"/>
                  </a:cubicBezTo>
                  <a:cubicBezTo>
                    <a:pt x="573" y="43"/>
                    <a:pt x="564" y="52"/>
                    <a:pt x="545" y="52"/>
                  </a:cubicBezTo>
                  <a:cubicBezTo>
                    <a:pt x="526" y="52"/>
                    <a:pt x="526" y="52"/>
                    <a:pt x="526" y="52"/>
                  </a:cubicBezTo>
                  <a:lnTo>
                    <a:pt x="526" y="9"/>
                  </a:lnTo>
                  <a:close/>
                  <a:moveTo>
                    <a:pt x="518" y="2"/>
                  </a:moveTo>
                  <a:cubicBezTo>
                    <a:pt x="518" y="111"/>
                    <a:pt x="518" y="111"/>
                    <a:pt x="518" y="111"/>
                  </a:cubicBezTo>
                  <a:cubicBezTo>
                    <a:pt x="526" y="111"/>
                    <a:pt x="526" y="111"/>
                    <a:pt x="526" y="111"/>
                  </a:cubicBezTo>
                  <a:cubicBezTo>
                    <a:pt x="526" y="59"/>
                    <a:pt x="526" y="59"/>
                    <a:pt x="526" y="59"/>
                  </a:cubicBezTo>
                  <a:cubicBezTo>
                    <a:pt x="541" y="59"/>
                    <a:pt x="541" y="59"/>
                    <a:pt x="541" y="59"/>
                  </a:cubicBezTo>
                  <a:cubicBezTo>
                    <a:pt x="554" y="59"/>
                    <a:pt x="559" y="61"/>
                    <a:pt x="572" y="81"/>
                  </a:cubicBezTo>
                  <a:cubicBezTo>
                    <a:pt x="591" y="111"/>
                    <a:pt x="591" y="111"/>
                    <a:pt x="591" y="111"/>
                  </a:cubicBezTo>
                  <a:cubicBezTo>
                    <a:pt x="601" y="111"/>
                    <a:pt x="601" y="111"/>
                    <a:pt x="601" y="111"/>
                  </a:cubicBezTo>
                  <a:cubicBezTo>
                    <a:pt x="576" y="73"/>
                    <a:pt x="576" y="73"/>
                    <a:pt x="576" y="73"/>
                  </a:cubicBezTo>
                  <a:cubicBezTo>
                    <a:pt x="571" y="66"/>
                    <a:pt x="567" y="59"/>
                    <a:pt x="561" y="57"/>
                  </a:cubicBezTo>
                  <a:cubicBezTo>
                    <a:pt x="575" y="52"/>
                    <a:pt x="582" y="43"/>
                    <a:pt x="582" y="30"/>
                  </a:cubicBezTo>
                  <a:cubicBezTo>
                    <a:pt x="582" y="15"/>
                    <a:pt x="573" y="2"/>
                    <a:pt x="546" y="2"/>
                  </a:cubicBezTo>
                  <a:lnTo>
                    <a:pt x="518" y="2"/>
                  </a:lnTo>
                  <a:close/>
                  <a:moveTo>
                    <a:pt x="483" y="2"/>
                  </a:moveTo>
                  <a:cubicBezTo>
                    <a:pt x="423" y="2"/>
                    <a:pt x="423" y="2"/>
                    <a:pt x="423" y="2"/>
                  </a:cubicBezTo>
                  <a:cubicBezTo>
                    <a:pt x="423" y="111"/>
                    <a:pt x="423" y="111"/>
                    <a:pt x="423" y="111"/>
                  </a:cubicBezTo>
                  <a:cubicBezTo>
                    <a:pt x="484" y="111"/>
                    <a:pt x="484" y="111"/>
                    <a:pt x="484" y="111"/>
                  </a:cubicBezTo>
                  <a:cubicBezTo>
                    <a:pt x="484" y="104"/>
                    <a:pt x="484" y="104"/>
                    <a:pt x="484" y="104"/>
                  </a:cubicBezTo>
                  <a:cubicBezTo>
                    <a:pt x="432" y="104"/>
                    <a:pt x="432" y="104"/>
                    <a:pt x="432" y="104"/>
                  </a:cubicBezTo>
                  <a:cubicBezTo>
                    <a:pt x="432" y="60"/>
                    <a:pt x="432" y="60"/>
                    <a:pt x="432" y="60"/>
                  </a:cubicBezTo>
                  <a:cubicBezTo>
                    <a:pt x="482" y="60"/>
                    <a:pt x="482" y="60"/>
                    <a:pt x="482" y="60"/>
                  </a:cubicBezTo>
                  <a:cubicBezTo>
                    <a:pt x="482" y="53"/>
                    <a:pt x="482" y="53"/>
                    <a:pt x="482" y="53"/>
                  </a:cubicBezTo>
                  <a:cubicBezTo>
                    <a:pt x="432" y="53"/>
                    <a:pt x="432" y="53"/>
                    <a:pt x="432" y="53"/>
                  </a:cubicBezTo>
                  <a:cubicBezTo>
                    <a:pt x="432" y="9"/>
                    <a:pt x="432" y="9"/>
                    <a:pt x="432" y="9"/>
                  </a:cubicBezTo>
                  <a:cubicBezTo>
                    <a:pt x="483" y="9"/>
                    <a:pt x="483" y="9"/>
                    <a:pt x="483" y="9"/>
                  </a:cubicBezTo>
                  <a:lnTo>
                    <a:pt x="483" y="2"/>
                  </a:lnTo>
                  <a:close/>
                  <a:moveTo>
                    <a:pt x="397" y="2"/>
                  </a:moveTo>
                  <a:cubicBezTo>
                    <a:pt x="389" y="2"/>
                    <a:pt x="389" y="2"/>
                    <a:pt x="389" y="2"/>
                  </a:cubicBezTo>
                  <a:cubicBezTo>
                    <a:pt x="350" y="94"/>
                    <a:pt x="350" y="94"/>
                    <a:pt x="350" y="94"/>
                  </a:cubicBezTo>
                  <a:cubicBezTo>
                    <a:pt x="311" y="2"/>
                    <a:pt x="311" y="2"/>
                    <a:pt x="311" y="2"/>
                  </a:cubicBezTo>
                  <a:cubicBezTo>
                    <a:pt x="303" y="2"/>
                    <a:pt x="303" y="2"/>
                    <a:pt x="303" y="2"/>
                  </a:cubicBezTo>
                  <a:cubicBezTo>
                    <a:pt x="349" y="113"/>
                    <a:pt x="349" y="113"/>
                    <a:pt x="349" y="113"/>
                  </a:cubicBezTo>
                  <a:cubicBezTo>
                    <a:pt x="351" y="113"/>
                    <a:pt x="351" y="113"/>
                    <a:pt x="351" y="113"/>
                  </a:cubicBezTo>
                  <a:lnTo>
                    <a:pt x="397" y="2"/>
                  </a:lnTo>
                  <a:close/>
                  <a:moveTo>
                    <a:pt x="277" y="2"/>
                  </a:moveTo>
                  <a:cubicBezTo>
                    <a:pt x="269" y="2"/>
                    <a:pt x="269" y="2"/>
                    <a:pt x="269" y="2"/>
                  </a:cubicBezTo>
                  <a:cubicBezTo>
                    <a:pt x="269" y="111"/>
                    <a:pt x="269" y="111"/>
                    <a:pt x="269" y="111"/>
                  </a:cubicBezTo>
                  <a:cubicBezTo>
                    <a:pt x="277" y="111"/>
                    <a:pt x="277" y="111"/>
                    <a:pt x="277" y="111"/>
                  </a:cubicBezTo>
                  <a:lnTo>
                    <a:pt x="277" y="2"/>
                  </a:lnTo>
                  <a:close/>
                  <a:moveTo>
                    <a:pt x="228" y="2"/>
                  </a:moveTo>
                  <a:cubicBezTo>
                    <a:pt x="219" y="2"/>
                    <a:pt x="219" y="2"/>
                    <a:pt x="219" y="2"/>
                  </a:cubicBezTo>
                  <a:cubicBezTo>
                    <a:pt x="219" y="98"/>
                    <a:pt x="219" y="98"/>
                    <a:pt x="219" y="98"/>
                  </a:cubicBezTo>
                  <a:cubicBezTo>
                    <a:pt x="136" y="2"/>
                    <a:pt x="136" y="2"/>
                    <a:pt x="136" y="2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29" y="111"/>
                    <a:pt x="129" y="111"/>
                    <a:pt x="129" y="111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7" y="15"/>
                    <a:pt x="137" y="15"/>
                    <a:pt x="137" y="15"/>
                  </a:cubicBezTo>
                  <a:cubicBezTo>
                    <a:pt x="221" y="111"/>
                    <a:pt x="221" y="111"/>
                    <a:pt x="221" y="111"/>
                  </a:cubicBezTo>
                  <a:cubicBezTo>
                    <a:pt x="228" y="111"/>
                    <a:pt x="228" y="111"/>
                    <a:pt x="228" y="111"/>
                  </a:cubicBezTo>
                  <a:lnTo>
                    <a:pt x="228" y="2"/>
                  </a:lnTo>
                  <a:close/>
                  <a:moveTo>
                    <a:pt x="83" y="2"/>
                  </a:moveTo>
                  <a:cubicBezTo>
                    <a:pt x="83" y="62"/>
                    <a:pt x="83" y="62"/>
                    <a:pt x="83" y="62"/>
                  </a:cubicBezTo>
                  <a:cubicBezTo>
                    <a:pt x="83" y="93"/>
                    <a:pt x="64" y="105"/>
                    <a:pt x="46" y="105"/>
                  </a:cubicBezTo>
                  <a:cubicBezTo>
                    <a:pt x="26" y="105"/>
                    <a:pt x="8" y="92"/>
                    <a:pt x="8" y="63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63"/>
                    <a:pt x="0" y="63"/>
                    <a:pt x="0" y="63"/>
                  </a:cubicBezTo>
                  <a:cubicBezTo>
                    <a:pt x="0" y="96"/>
                    <a:pt x="21" y="113"/>
                    <a:pt x="46" y="113"/>
                  </a:cubicBezTo>
                  <a:cubicBezTo>
                    <a:pt x="68" y="113"/>
                    <a:pt x="92" y="99"/>
                    <a:pt x="92" y="62"/>
                  </a:cubicBezTo>
                  <a:cubicBezTo>
                    <a:pt x="92" y="2"/>
                    <a:pt x="92" y="2"/>
                    <a:pt x="92" y="2"/>
                  </a:cubicBezTo>
                  <a:lnTo>
                    <a:pt x="83" y="2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 dirty="0"/>
            </a:p>
          </p:txBody>
        </p:sp>
      </p:grpSp>
      <p:sp>
        <p:nvSpPr>
          <p:cNvPr id="64" name="Footer Placeholder 3"/>
          <p:cNvSpPr>
            <a:spLocks noGrp="1"/>
          </p:cNvSpPr>
          <p:nvPr userDrawn="1">
            <p:ph type="ftr" sz="quarter" idx="3"/>
          </p:nvPr>
        </p:nvSpPr>
        <p:spPr>
          <a:xfrm>
            <a:off x="298450" y="6343989"/>
            <a:ext cx="4605938" cy="365125"/>
          </a:xfrm>
          <a:prstGeom prst="rect">
            <a:avLst/>
          </a:prstGeom>
        </p:spPr>
        <p:txBody>
          <a:bodyPr lIns="0" tIns="0" rIns="0" bIns="0"/>
          <a:lstStyle>
            <a:lvl1pPr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</a:defRPr>
            </a:lvl1pPr>
          </a:lstStyle>
          <a:p>
            <a:r>
              <a:rPr lang="fi-FI" dirty="0" smtClean="0"/>
              <a:t>TIEDEKUNTA </a:t>
            </a:r>
            <a:r>
              <a:rPr lang="fi-FI" dirty="0" err="1" smtClean="0"/>
              <a:t>TIEDEKUNTA</a:t>
            </a:r>
            <a:r>
              <a:rPr lang="fi-FI" dirty="0" smtClean="0"/>
              <a:t> / osasto </a:t>
            </a:r>
            <a:r>
              <a:rPr lang="fi-FI" dirty="0" err="1" smtClean="0"/>
              <a:t>osasto</a:t>
            </a:r>
            <a:r>
              <a:rPr lang="fi-FI" dirty="0" smtClean="0"/>
              <a:t> osaston osasto / Etuniminen </a:t>
            </a:r>
            <a:r>
              <a:rPr lang="fi-FI" dirty="0" err="1" smtClean="0"/>
              <a:t>Sukuniminen-Sukuniminen</a:t>
            </a:r>
            <a:endParaRPr lang="fi-FI" dirty="0"/>
          </a:p>
        </p:txBody>
      </p:sp>
      <p:sp>
        <p:nvSpPr>
          <p:cNvPr id="65" name="Slide Number Placeholder 4"/>
          <p:cNvSpPr>
            <a:spLocks noGrp="1"/>
          </p:cNvSpPr>
          <p:nvPr userDrawn="1">
            <p:ph type="sldNum" sz="quarter" idx="4"/>
          </p:nvPr>
        </p:nvSpPr>
        <p:spPr>
          <a:xfrm>
            <a:off x="8183485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</a:defRPr>
            </a:lvl1pPr>
          </a:lstStyle>
          <a:p>
            <a:fld id="{D65B944F-259C-44B6-806F-CE574CFF8D3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4" name="Title Placeholder 3"/>
          <p:cNvSpPr>
            <a:spLocks noGrp="1"/>
          </p:cNvSpPr>
          <p:nvPr userDrawn="1">
            <p:ph type="title"/>
          </p:nvPr>
        </p:nvSpPr>
        <p:spPr>
          <a:xfrm>
            <a:off x="298449" y="274638"/>
            <a:ext cx="858996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fi-FI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6664891" y="5940425"/>
            <a:ext cx="2406084" cy="93663"/>
            <a:chOff x="6664891" y="5940425"/>
            <a:chExt cx="2406084" cy="93663"/>
          </a:xfrm>
        </p:grpSpPr>
        <p:sp>
          <p:nvSpPr>
            <p:cNvPr id="82" name="Rectangle 50"/>
            <p:cNvSpPr>
              <a:spLocks noChangeArrowheads="1"/>
            </p:cNvSpPr>
            <p:nvPr userDrawn="1"/>
          </p:nvSpPr>
          <p:spPr bwMode="ltGray">
            <a:xfrm>
              <a:off x="8978900" y="59404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3" name="Rectangle 51"/>
            <p:cNvSpPr>
              <a:spLocks noChangeArrowheads="1"/>
            </p:cNvSpPr>
            <p:nvPr userDrawn="1"/>
          </p:nvSpPr>
          <p:spPr bwMode="ltGray">
            <a:xfrm>
              <a:off x="8885238" y="59404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4" name="Rectangle 52"/>
            <p:cNvSpPr>
              <a:spLocks noChangeArrowheads="1"/>
            </p:cNvSpPr>
            <p:nvPr userDrawn="1"/>
          </p:nvSpPr>
          <p:spPr bwMode="ltGray">
            <a:xfrm>
              <a:off x="8701088" y="59404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5" name="Rectangle 53"/>
            <p:cNvSpPr>
              <a:spLocks noChangeArrowheads="1"/>
            </p:cNvSpPr>
            <p:nvPr userDrawn="1"/>
          </p:nvSpPr>
          <p:spPr bwMode="ltGray">
            <a:xfrm>
              <a:off x="8423275" y="59404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6" name="Rectangle 54"/>
            <p:cNvSpPr>
              <a:spLocks noChangeArrowheads="1"/>
            </p:cNvSpPr>
            <p:nvPr userDrawn="1"/>
          </p:nvSpPr>
          <p:spPr bwMode="ltGray">
            <a:xfrm>
              <a:off x="8329613" y="59404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7" name="Rectangle 55"/>
            <p:cNvSpPr>
              <a:spLocks noChangeArrowheads="1"/>
            </p:cNvSpPr>
            <p:nvPr userDrawn="1"/>
          </p:nvSpPr>
          <p:spPr bwMode="ltGray">
            <a:xfrm>
              <a:off x="8235950" y="59404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8" name="Rectangle 56"/>
            <p:cNvSpPr>
              <a:spLocks noChangeArrowheads="1"/>
            </p:cNvSpPr>
            <p:nvPr userDrawn="1"/>
          </p:nvSpPr>
          <p:spPr bwMode="ltGray">
            <a:xfrm>
              <a:off x="8145463" y="59404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9" name="Rectangle 57"/>
            <p:cNvSpPr>
              <a:spLocks noChangeArrowheads="1"/>
            </p:cNvSpPr>
            <p:nvPr userDrawn="1"/>
          </p:nvSpPr>
          <p:spPr bwMode="ltGray">
            <a:xfrm>
              <a:off x="7961313" y="59404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0" name="Rectangle 58"/>
            <p:cNvSpPr>
              <a:spLocks noChangeArrowheads="1"/>
            </p:cNvSpPr>
            <p:nvPr userDrawn="1"/>
          </p:nvSpPr>
          <p:spPr bwMode="ltGray">
            <a:xfrm>
              <a:off x="7867650" y="59404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1" name="Rectangle 59"/>
            <p:cNvSpPr>
              <a:spLocks noChangeArrowheads="1"/>
            </p:cNvSpPr>
            <p:nvPr userDrawn="1"/>
          </p:nvSpPr>
          <p:spPr bwMode="ltGray">
            <a:xfrm>
              <a:off x="7775575" y="59404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2" name="Rectangle 60"/>
            <p:cNvSpPr>
              <a:spLocks noChangeArrowheads="1"/>
            </p:cNvSpPr>
            <p:nvPr userDrawn="1"/>
          </p:nvSpPr>
          <p:spPr bwMode="ltGray">
            <a:xfrm>
              <a:off x="7591425" y="59404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3" name="Rectangle 61"/>
            <p:cNvSpPr>
              <a:spLocks noChangeArrowheads="1"/>
            </p:cNvSpPr>
            <p:nvPr userDrawn="1"/>
          </p:nvSpPr>
          <p:spPr bwMode="ltGray">
            <a:xfrm>
              <a:off x="7499350" y="59404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4" name="Rectangle 62"/>
            <p:cNvSpPr>
              <a:spLocks noChangeArrowheads="1"/>
            </p:cNvSpPr>
            <p:nvPr userDrawn="1"/>
          </p:nvSpPr>
          <p:spPr bwMode="ltGray">
            <a:xfrm>
              <a:off x="7405688" y="59404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5" name="Rectangle 63"/>
            <p:cNvSpPr>
              <a:spLocks noChangeArrowheads="1"/>
            </p:cNvSpPr>
            <p:nvPr userDrawn="1"/>
          </p:nvSpPr>
          <p:spPr bwMode="ltGray">
            <a:xfrm>
              <a:off x="7219950" y="59404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6" name="Rectangle 64"/>
            <p:cNvSpPr>
              <a:spLocks noChangeArrowheads="1"/>
            </p:cNvSpPr>
            <p:nvPr userDrawn="1"/>
          </p:nvSpPr>
          <p:spPr bwMode="ltGray">
            <a:xfrm>
              <a:off x="7126288" y="59404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7" name="Rectangle 65"/>
            <p:cNvSpPr>
              <a:spLocks noChangeArrowheads="1"/>
            </p:cNvSpPr>
            <p:nvPr userDrawn="1"/>
          </p:nvSpPr>
          <p:spPr bwMode="ltGray">
            <a:xfrm>
              <a:off x="7035800" y="59404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9" name="Rectangle 53"/>
            <p:cNvSpPr>
              <a:spLocks noChangeArrowheads="1"/>
            </p:cNvSpPr>
            <p:nvPr userDrawn="1"/>
          </p:nvSpPr>
          <p:spPr bwMode="ltGray">
            <a:xfrm>
              <a:off x="6852216" y="59404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0" name="Rectangle 54"/>
            <p:cNvSpPr>
              <a:spLocks noChangeArrowheads="1"/>
            </p:cNvSpPr>
            <p:nvPr userDrawn="1"/>
          </p:nvSpPr>
          <p:spPr bwMode="ltGray">
            <a:xfrm>
              <a:off x="6758554" y="59404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1" name="Rectangle 55"/>
            <p:cNvSpPr>
              <a:spLocks noChangeArrowheads="1"/>
            </p:cNvSpPr>
            <p:nvPr userDrawn="1"/>
          </p:nvSpPr>
          <p:spPr bwMode="ltGray">
            <a:xfrm>
              <a:off x="6664891" y="59404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54" name="Text Placeholder 4"/>
          <p:cNvSpPr>
            <a:spLocks noGrp="1"/>
          </p:cNvSpPr>
          <p:nvPr userDrawn="1">
            <p:ph type="body" idx="1"/>
          </p:nvPr>
        </p:nvSpPr>
        <p:spPr>
          <a:xfrm>
            <a:off x="298449" y="1600200"/>
            <a:ext cx="858996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1355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</p:sldLayoutIdLst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 baseline="0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80000" algn="l" rtl="0" eaLnBrk="0" fontAlgn="base" hangingPunct="0">
        <a:spcBef>
          <a:spcPts val="0"/>
        </a:spcBef>
        <a:spcAft>
          <a:spcPct val="0"/>
        </a:spcAft>
        <a:buClr>
          <a:schemeClr val="bg2"/>
        </a:buClr>
        <a:buFont typeface="Arial" pitchFamily="34" charset="0"/>
        <a:buChar char="•"/>
        <a:defRPr sz="2200" b="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80000" algn="l" rtl="0" eaLnBrk="0" fontAlgn="base" hangingPunct="0">
        <a:spcBef>
          <a:spcPts val="0"/>
        </a:spcBef>
        <a:spcAft>
          <a:spcPct val="0"/>
        </a:spcAft>
        <a:buClr>
          <a:schemeClr val="bg2"/>
        </a:buClr>
        <a:buFont typeface="Arial" pitchFamily="34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80000" algn="l" rtl="0" eaLnBrk="0" fontAlgn="base" hangingPunct="0">
        <a:spcBef>
          <a:spcPts val="0"/>
        </a:spcBef>
        <a:spcAft>
          <a:spcPct val="0"/>
        </a:spcAft>
        <a:buClr>
          <a:schemeClr val="bg2"/>
        </a:buClr>
        <a:buFont typeface="Arial" pitchFamily="34" charset="0"/>
        <a:buChar char="•"/>
        <a:defRPr sz="1800">
          <a:solidFill>
            <a:schemeClr val="tx1"/>
          </a:solidFill>
          <a:latin typeface="Trebuchet MS" pitchFamily="34" charset="0"/>
          <a:ea typeface="+mn-ea"/>
        </a:defRPr>
      </a:lvl3pPr>
      <a:lvl4pPr marL="1600200" indent="-180000" algn="l" rtl="0" eaLnBrk="0" fontAlgn="base" hangingPunct="0">
        <a:spcBef>
          <a:spcPts val="0"/>
        </a:spcBef>
        <a:spcAft>
          <a:spcPct val="0"/>
        </a:spcAft>
        <a:buClr>
          <a:schemeClr val="bg2"/>
        </a:buClr>
        <a:buFont typeface="Arial" pitchFamily="34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80000" algn="l" rtl="0" eaLnBrk="0" fontAlgn="base" hangingPunct="0">
        <a:spcBef>
          <a:spcPts val="0"/>
        </a:spcBef>
        <a:spcAft>
          <a:spcPct val="0"/>
        </a:spcAft>
        <a:buClr>
          <a:schemeClr val="bg2"/>
        </a:buClr>
        <a:buFont typeface="Arial" pitchFamily="34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302754" y="1671638"/>
            <a:ext cx="8557124" cy="1014412"/>
          </a:xfrm>
        </p:spPr>
        <p:txBody>
          <a:bodyPr/>
          <a:lstStyle/>
          <a:p>
            <a:r>
              <a:rPr lang="fi-FI" b="1" dirty="0"/>
              <a:t>SIIVOUKSEN </a:t>
            </a:r>
            <a:r>
              <a:rPr lang="fi-FI" sz="2800" b="1" dirty="0"/>
              <a:t>LAATUUN</a:t>
            </a:r>
            <a:r>
              <a:rPr lang="fi-FI" b="1" dirty="0"/>
              <a:t> VAIKUTTAVA</a:t>
            </a:r>
            <a:r>
              <a:rPr lang="fi-FI" sz="2800" b="1" dirty="0"/>
              <a:t>T</a:t>
            </a:r>
            <a:r>
              <a:rPr lang="fi-FI" b="1" dirty="0"/>
              <a:t> TEKIJÄT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65B944F-259C-44B6-806F-CE574CFF8D35}" type="slidenum">
              <a:rPr lang="fi-FI" smtClean="0"/>
              <a:pPr/>
              <a:t>1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i-FI" dirty="0" smtClean="0"/>
              <a:t>Oulun yliopisto/Tilapalvelut/Leena Lämsä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4"/>
          </p:nvPr>
        </p:nvSpPr>
        <p:spPr>
          <a:xfrm>
            <a:off x="302754" y="3314700"/>
            <a:ext cx="8579595" cy="1314450"/>
          </a:xfrm>
        </p:spPr>
        <p:txBody>
          <a:bodyPr>
            <a:normAutofit fontScale="25000" lnSpcReduction="20000"/>
          </a:bodyPr>
          <a:lstStyle/>
          <a:p>
            <a:r>
              <a:rPr lang="fi-FI" sz="16000" b="1" dirty="0"/>
              <a:t>Kuinka vaikutan työpaikan sisäilman laatuun</a:t>
            </a:r>
          </a:p>
          <a:p>
            <a:endParaRPr lang="fi-FI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C9A23401-E1F6-4ACB-A3F1-261ABE680ED1}" type="datetime1">
              <a:rPr lang="fi-FI" smtClean="0"/>
              <a:pPr/>
              <a:t>4.2.2013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78557422"/>
      </p:ext>
    </p:extLst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302754" y="1671638"/>
            <a:ext cx="8298321" cy="1014412"/>
          </a:xfrm>
        </p:spPr>
        <p:txBody>
          <a:bodyPr/>
          <a:lstStyle/>
          <a:p>
            <a:r>
              <a:rPr lang="fi-FI" dirty="0" smtClean="0"/>
              <a:t>Kiitos yhteistyöstä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65B944F-259C-44B6-806F-CE574CFF8D35}" type="slidenum">
              <a:rPr lang="fi-FI" smtClean="0"/>
              <a:pPr/>
              <a:t>10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i-FI" dirty="0" smtClean="0"/>
              <a:t>Oulun yliopisto/Tilapalvelut/Leena Lämsä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4"/>
          </p:nvPr>
        </p:nvSpPr>
        <p:spPr>
          <a:xfrm>
            <a:off x="302754" y="2914650"/>
            <a:ext cx="8579595" cy="2200275"/>
          </a:xfrm>
        </p:spPr>
        <p:txBody>
          <a:bodyPr>
            <a:normAutofit/>
          </a:bodyPr>
          <a:lstStyle/>
          <a:p>
            <a:r>
              <a:rPr lang="fi-FI" sz="3600" b="1" dirty="0" smtClean="0"/>
              <a:t>Oulun yliopisto/Tilapalvelut</a:t>
            </a:r>
          </a:p>
          <a:p>
            <a:endParaRPr lang="fi-FI" sz="2800" b="1" dirty="0" smtClean="0"/>
          </a:p>
          <a:p>
            <a:r>
              <a:rPr lang="fi-FI" sz="2800" b="1" dirty="0" smtClean="0"/>
              <a:t>Siivouspalveluntuottaja</a:t>
            </a:r>
            <a:endParaRPr lang="fi-FI" sz="2800" dirty="0"/>
          </a:p>
          <a:p>
            <a:r>
              <a:rPr lang="fi-FI" sz="3200" b="1" dirty="0" err="1" smtClean="0"/>
              <a:t>Coor</a:t>
            </a:r>
            <a:r>
              <a:rPr lang="fi-FI" sz="3200" b="1" dirty="0" smtClean="0"/>
              <a:t> </a:t>
            </a:r>
            <a:r>
              <a:rPr lang="fi-FI" sz="3200" b="1" dirty="0"/>
              <a:t>Service Management</a:t>
            </a:r>
          </a:p>
          <a:p>
            <a:endParaRPr lang="fi-FI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C9A23401-E1F6-4ACB-A3F1-261ABE680ED1}" type="datetime1">
              <a:rPr lang="fi-FI" smtClean="0"/>
              <a:pPr/>
              <a:t>4.2.2013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0755567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302754" y="1671638"/>
            <a:ext cx="8298321" cy="1014412"/>
          </a:xfrm>
        </p:spPr>
        <p:txBody>
          <a:bodyPr/>
          <a:lstStyle/>
          <a:p>
            <a:r>
              <a:rPr lang="fi-FI" sz="3200" b="1" dirty="0"/>
              <a:t>Työympäristön yleinen ilme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65B944F-259C-44B6-806F-CE574CFF8D35}" type="slidenum">
              <a:rPr lang="fi-FI" smtClean="0"/>
              <a:pPr/>
              <a:t>2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i-FI" dirty="0" smtClean="0"/>
              <a:t>Oulun yliopisto/Tilapalvelut/Leena Lämsä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4"/>
          </p:nvPr>
        </p:nvSpPr>
        <p:spPr>
          <a:xfrm>
            <a:off x="302754" y="3128963"/>
            <a:ext cx="8579595" cy="2943225"/>
          </a:xfrm>
        </p:spPr>
        <p:txBody>
          <a:bodyPr>
            <a:normAutofit/>
          </a:bodyPr>
          <a:lstStyle/>
          <a:p>
            <a:pPr algn="just"/>
            <a:r>
              <a:rPr lang="fi-FI" dirty="0" smtClean="0">
                <a:latin typeface="Arial"/>
                <a:cs typeface="Arial"/>
              </a:rPr>
              <a:t>	● </a:t>
            </a:r>
            <a:r>
              <a:rPr lang="fi-FI" dirty="0" smtClean="0"/>
              <a:t>Katso </a:t>
            </a:r>
            <a:r>
              <a:rPr lang="fi-FI" dirty="0"/>
              <a:t>omaa työpistettäsi “omin silmin” </a:t>
            </a:r>
          </a:p>
          <a:p>
            <a:pPr algn="just"/>
            <a:r>
              <a:rPr lang="fi-FI" dirty="0" smtClean="0">
                <a:latin typeface="Arial"/>
                <a:cs typeface="Arial"/>
              </a:rPr>
              <a:t>	● </a:t>
            </a:r>
            <a:r>
              <a:rPr lang="fi-FI" dirty="0" smtClean="0"/>
              <a:t>Katso </a:t>
            </a:r>
            <a:r>
              <a:rPr lang="fi-FI" dirty="0"/>
              <a:t>työkaverisi työpistettä “siivoojan silmin” </a:t>
            </a:r>
          </a:p>
          <a:p>
            <a:pPr algn="just"/>
            <a:r>
              <a:rPr lang="fi-FI" dirty="0" smtClean="0">
                <a:latin typeface="Arial"/>
                <a:cs typeface="Arial"/>
              </a:rPr>
              <a:t>	● </a:t>
            </a:r>
            <a:r>
              <a:rPr lang="fi-FI" dirty="0" smtClean="0"/>
              <a:t>Miltä </a:t>
            </a:r>
            <a:r>
              <a:rPr lang="fi-FI" dirty="0"/>
              <a:t>näyttää yhteinen taukotila </a:t>
            </a:r>
          </a:p>
          <a:p>
            <a:pPr algn="just"/>
            <a:r>
              <a:rPr lang="fi-FI" dirty="0" smtClean="0">
                <a:latin typeface="Arial"/>
                <a:cs typeface="Arial"/>
              </a:rPr>
              <a:t>	● </a:t>
            </a:r>
            <a:r>
              <a:rPr lang="fi-FI" dirty="0" smtClean="0"/>
              <a:t>Miltä </a:t>
            </a:r>
            <a:r>
              <a:rPr lang="fi-FI" dirty="0"/>
              <a:t>näyttävät opetustilat </a:t>
            </a:r>
          </a:p>
          <a:p>
            <a:pPr algn="just"/>
            <a:r>
              <a:rPr lang="fi-FI" dirty="0" smtClean="0">
                <a:latin typeface="Arial"/>
                <a:cs typeface="Arial"/>
              </a:rPr>
              <a:t>	● </a:t>
            </a:r>
            <a:r>
              <a:rPr lang="fi-FI" dirty="0" smtClean="0"/>
              <a:t>Miltä </a:t>
            </a:r>
            <a:r>
              <a:rPr lang="fi-FI" dirty="0"/>
              <a:t>näyttävät muut yhteiset tilat </a:t>
            </a:r>
          </a:p>
          <a:p>
            <a:pPr algn="just"/>
            <a:r>
              <a:rPr lang="fi-FI" dirty="0" smtClean="0">
                <a:latin typeface="Arial"/>
                <a:cs typeface="Arial"/>
              </a:rPr>
              <a:t>	● </a:t>
            </a:r>
            <a:r>
              <a:rPr lang="fi-FI" dirty="0" smtClean="0"/>
              <a:t>Miltä </a:t>
            </a:r>
            <a:r>
              <a:rPr lang="fi-FI" dirty="0"/>
              <a:t>näyttää sisääntulo alue</a:t>
            </a:r>
          </a:p>
          <a:p>
            <a:endParaRPr lang="fi-FI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C9A23401-E1F6-4ACB-A3F1-261ABE680ED1}" type="datetime1">
              <a:rPr lang="fi-FI" smtClean="0"/>
              <a:pPr/>
              <a:t>4.2.2013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62551670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302754" y="1528763"/>
            <a:ext cx="8298321" cy="814387"/>
          </a:xfrm>
        </p:spPr>
        <p:txBody>
          <a:bodyPr/>
          <a:lstStyle/>
          <a:p>
            <a:r>
              <a:rPr lang="fi-FI" b="1" dirty="0"/>
              <a:t>Mitä näet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65B944F-259C-44B6-806F-CE574CFF8D35}" type="slidenum">
              <a:rPr lang="fi-FI" smtClean="0"/>
              <a:pPr/>
              <a:t>3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i-FI" dirty="0" smtClean="0"/>
              <a:t>Oulun yliopisto/Tilapalvelut/Leena Lämsä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4"/>
          </p:nvPr>
        </p:nvSpPr>
        <p:spPr>
          <a:xfrm>
            <a:off x="302754" y="2343149"/>
            <a:ext cx="8579595" cy="3629025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fi-FI" dirty="0">
                <a:latin typeface="Arial"/>
                <a:cs typeface="Arial"/>
              </a:rPr>
              <a:t>	</a:t>
            </a:r>
            <a:r>
              <a:rPr lang="fi-FI" dirty="0" smtClean="0">
                <a:latin typeface="Arial"/>
                <a:cs typeface="Arial"/>
              </a:rPr>
              <a:t>● </a:t>
            </a:r>
            <a:r>
              <a:rPr lang="fi-FI" dirty="0" smtClean="0"/>
              <a:t>Näkyykö </a:t>
            </a:r>
            <a:r>
              <a:rPr lang="fi-FI" dirty="0"/>
              <a:t>työpöydälläsi epämääräisiä pinoja, papereita, </a:t>
            </a:r>
            <a:r>
              <a:rPr lang="fi-FI" dirty="0" smtClean="0"/>
              <a:t>		   kirjoja</a:t>
            </a:r>
            <a:r>
              <a:rPr lang="fi-FI" dirty="0"/>
              <a:t>, likaisia kahvikuppeja ym. </a:t>
            </a:r>
          </a:p>
          <a:p>
            <a:pPr algn="l"/>
            <a:r>
              <a:rPr lang="fi-FI" dirty="0" smtClean="0">
                <a:latin typeface="Arial"/>
                <a:cs typeface="Arial"/>
              </a:rPr>
              <a:t>	● </a:t>
            </a:r>
            <a:r>
              <a:rPr lang="fi-FI" dirty="0" smtClean="0"/>
              <a:t>Näkyykö </a:t>
            </a:r>
            <a:r>
              <a:rPr lang="fi-FI" dirty="0"/>
              <a:t>yhtään pöydän pintaa </a:t>
            </a:r>
          </a:p>
          <a:p>
            <a:pPr algn="l"/>
            <a:r>
              <a:rPr lang="fi-FI" dirty="0" smtClean="0">
                <a:latin typeface="Arial"/>
                <a:cs typeface="Arial"/>
              </a:rPr>
              <a:t>	● </a:t>
            </a:r>
            <a:r>
              <a:rPr lang="fi-FI" dirty="0" smtClean="0"/>
              <a:t>Missä </a:t>
            </a:r>
            <a:r>
              <a:rPr lang="fi-FI" dirty="0"/>
              <a:t>kulkee koneiden johdot, ovatko lattialla </a:t>
            </a:r>
          </a:p>
          <a:p>
            <a:pPr algn="l"/>
            <a:r>
              <a:rPr lang="fi-FI" dirty="0" smtClean="0">
                <a:latin typeface="Arial"/>
                <a:cs typeface="Arial"/>
              </a:rPr>
              <a:t>	● </a:t>
            </a:r>
            <a:r>
              <a:rPr lang="fi-FI" dirty="0" smtClean="0"/>
              <a:t>Onko </a:t>
            </a:r>
            <a:r>
              <a:rPr lang="fi-FI" dirty="0"/>
              <a:t>ikkunalaudoilla pikkuesineitä </a:t>
            </a:r>
          </a:p>
          <a:p>
            <a:pPr algn="l"/>
            <a:r>
              <a:rPr lang="fi-FI" dirty="0" smtClean="0">
                <a:latin typeface="Arial"/>
                <a:cs typeface="Arial"/>
              </a:rPr>
              <a:t>	● </a:t>
            </a:r>
            <a:r>
              <a:rPr lang="fi-FI" dirty="0" smtClean="0"/>
              <a:t>Onko </a:t>
            </a:r>
            <a:r>
              <a:rPr lang="fi-FI" dirty="0"/>
              <a:t>ulottuvuuskorkeuden yläpuolella olevien hyllyjen </a:t>
            </a:r>
            <a:r>
              <a:rPr lang="fi-FI" dirty="0" smtClean="0"/>
              <a:t>	  	   päällä </a:t>
            </a:r>
            <a:r>
              <a:rPr lang="fi-FI" dirty="0"/>
              <a:t>harvemmin tarvittavaa tavaraa sikin sokin </a:t>
            </a:r>
          </a:p>
          <a:p>
            <a:pPr algn="l"/>
            <a:r>
              <a:rPr lang="fi-FI" dirty="0" smtClean="0">
                <a:latin typeface="Arial"/>
                <a:cs typeface="Arial"/>
              </a:rPr>
              <a:t>	● </a:t>
            </a:r>
            <a:r>
              <a:rPr lang="fi-FI" dirty="0" smtClean="0"/>
              <a:t>Onko </a:t>
            </a:r>
            <a:r>
              <a:rPr lang="fi-FI" dirty="0"/>
              <a:t>huoneen nurkissa ”jos joskus tarvitaan” tavaraa </a:t>
            </a:r>
          </a:p>
          <a:p>
            <a:pPr algn="l"/>
            <a:r>
              <a:rPr lang="fi-FI" dirty="0" smtClean="0">
                <a:latin typeface="Arial"/>
                <a:cs typeface="Arial"/>
              </a:rPr>
              <a:t>	● </a:t>
            </a:r>
            <a:r>
              <a:rPr lang="fi-FI" dirty="0" smtClean="0"/>
              <a:t>Onko </a:t>
            </a:r>
            <a:r>
              <a:rPr lang="fi-FI" dirty="0"/>
              <a:t>sinulla monet vaihtokengät </a:t>
            </a:r>
            <a:r>
              <a:rPr lang="fi-FI" dirty="0" smtClean="0"/>
              <a:t>		 	 	  	   huoneesi/pukuhuoneesi/eteisen </a:t>
            </a:r>
            <a:r>
              <a:rPr lang="fi-FI" dirty="0"/>
              <a:t>lattialla </a:t>
            </a:r>
          </a:p>
          <a:p>
            <a:pPr algn="l"/>
            <a:r>
              <a:rPr lang="fi-FI" dirty="0" smtClean="0">
                <a:latin typeface="Arial"/>
                <a:cs typeface="Arial"/>
              </a:rPr>
              <a:t>	● </a:t>
            </a:r>
            <a:r>
              <a:rPr lang="fi-FI" dirty="0" smtClean="0"/>
              <a:t>Oletko </a:t>
            </a:r>
            <a:r>
              <a:rPr lang="fi-FI" dirty="0"/>
              <a:t>sisustanut työpisteesi kuin oman kotisi </a:t>
            </a:r>
          </a:p>
          <a:p>
            <a:endParaRPr lang="fi-FI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C9A23401-E1F6-4ACB-A3F1-261ABE680ED1}" type="datetime1">
              <a:rPr lang="fi-FI" smtClean="0"/>
              <a:pPr/>
              <a:t>4.2.2013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76053351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280283" y="1649701"/>
            <a:ext cx="8298321" cy="900112"/>
          </a:xfrm>
        </p:spPr>
        <p:txBody>
          <a:bodyPr/>
          <a:lstStyle/>
          <a:p>
            <a:r>
              <a:rPr lang="fi-FI" b="1" dirty="0"/>
              <a:t>Pöly lähtee pyyhkimällä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65B944F-259C-44B6-806F-CE574CFF8D35}" type="slidenum">
              <a:rPr lang="fi-FI" smtClean="0"/>
              <a:pPr/>
              <a:t>4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i-FI" dirty="0" smtClean="0"/>
              <a:t>Oulun yliopisto/Tilapalvelut/Leena Lämsä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4"/>
          </p:nvPr>
        </p:nvSpPr>
        <p:spPr>
          <a:xfrm>
            <a:off x="280283" y="2643187"/>
            <a:ext cx="8579595" cy="3400425"/>
          </a:xfrm>
        </p:spPr>
        <p:txBody>
          <a:bodyPr>
            <a:normAutofit fontScale="32500" lnSpcReduction="20000"/>
          </a:bodyPr>
          <a:lstStyle/>
          <a:p>
            <a:endParaRPr lang="fi-FI" dirty="0"/>
          </a:p>
          <a:p>
            <a:pPr algn="l"/>
            <a:r>
              <a:rPr lang="fi-FI" sz="9600" dirty="0" smtClean="0">
                <a:latin typeface="Arial"/>
                <a:cs typeface="Arial"/>
              </a:rPr>
              <a:t>	● </a:t>
            </a:r>
            <a:r>
              <a:rPr lang="fi-FI" sz="8600" dirty="0" smtClean="0"/>
              <a:t>Siivooja </a:t>
            </a:r>
            <a:r>
              <a:rPr lang="fi-FI" sz="8600" dirty="0"/>
              <a:t>puhdistaa vapaat tasopinnat </a:t>
            </a:r>
          </a:p>
          <a:p>
            <a:pPr algn="l"/>
            <a:r>
              <a:rPr lang="fi-FI" sz="8600" dirty="0" smtClean="0">
                <a:latin typeface="Arial"/>
                <a:cs typeface="Arial"/>
              </a:rPr>
              <a:t>	● </a:t>
            </a:r>
            <a:r>
              <a:rPr lang="fi-FI" sz="8600" dirty="0" smtClean="0"/>
              <a:t>Jokainen </a:t>
            </a:r>
            <a:r>
              <a:rPr lang="fi-FI" sz="8600" dirty="0"/>
              <a:t>huolehtii itse </a:t>
            </a:r>
            <a:r>
              <a:rPr lang="fi-FI" sz="8600" dirty="0" smtClean="0"/>
              <a:t>oman 			   	   työpisteensä järjestyksestä </a:t>
            </a:r>
            <a:endParaRPr lang="fi-FI" sz="8600" dirty="0"/>
          </a:p>
          <a:p>
            <a:pPr algn="l"/>
            <a:r>
              <a:rPr lang="fi-FI" sz="8600" dirty="0" smtClean="0">
                <a:latin typeface="Arial"/>
                <a:cs typeface="Arial"/>
              </a:rPr>
              <a:t>	● </a:t>
            </a:r>
            <a:r>
              <a:rPr lang="fi-FI" sz="8600" dirty="0"/>
              <a:t>Pyydä siivouspalvelujen tuottajalta tietoa 	   	   toimistotilasi siivouspäivistä. Tällöin voit 	</a:t>
            </a:r>
            <a:r>
              <a:rPr lang="fi-FI" sz="8600" dirty="0"/>
              <a:t> </a:t>
            </a:r>
            <a:r>
              <a:rPr lang="fi-FI" sz="8600" dirty="0"/>
              <a:t>  	   halutessasi järjestellä paperisi/tavarasi 	  	   niille päiville, jotta tasot ovat vapaina 	    	  </a:t>
            </a:r>
            <a:r>
              <a:rPr lang="fi-FI" sz="8600" dirty="0" smtClean="0"/>
              <a:t> puhdistettavaksi</a:t>
            </a:r>
            <a:r>
              <a:rPr lang="fi-FI" sz="8600" dirty="0" smtClean="0">
                <a:latin typeface="Arial"/>
                <a:cs typeface="Arial"/>
              </a:rPr>
              <a:t>	</a:t>
            </a:r>
            <a:endParaRPr lang="fi-FI" sz="8600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C9A23401-E1F6-4ACB-A3F1-261ABE680ED1}" type="datetime1">
              <a:rPr lang="fi-FI" smtClean="0"/>
              <a:pPr/>
              <a:t>4.2.2013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01946318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302754" y="1671638"/>
            <a:ext cx="8298321" cy="742950"/>
          </a:xfrm>
        </p:spPr>
        <p:txBody>
          <a:bodyPr/>
          <a:lstStyle/>
          <a:p>
            <a:r>
              <a:rPr lang="fi-FI" b="1" dirty="0"/>
              <a:t>Miten voin helpottaa siivoojan työtä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65B944F-259C-44B6-806F-CE574CFF8D35}" type="slidenum">
              <a:rPr lang="fi-FI" smtClean="0"/>
              <a:pPr/>
              <a:t>5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i-FI" dirty="0" smtClean="0"/>
              <a:t>Oulun yliopisto/Tilapalvelut/Leena Lämsä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4"/>
          </p:nvPr>
        </p:nvSpPr>
        <p:spPr>
          <a:xfrm>
            <a:off x="302754" y="2414587"/>
            <a:ext cx="8579595" cy="3629025"/>
          </a:xfrm>
        </p:spPr>
        <p:txBody>
          <a:bodyPr>
            <a:normAutofit/>
          </a:bodyPr>
          <a:lstStyle/>
          <a:p>
            <a:pPr algn="just"/>
            <a:r>
              <a:rPr lang="fi-FI" dirty="0" smtClean="0">
                <a:latin typeface="Arial"/>
                <a:cs typeface="Arial"/>
              </a:rPr>
              <a:t>	</a:t>
            </a:r>
            <a:r>
              <a:rPr lang="fi-FI" sz="2200" dirty="0" smtClean="0">
                <a:latin typeface="+mj-lt"/>
                <a:cs typeface="Arial"/>
              </a:rPr>
              <a:t>● </a:t>
            </a:r>
            <a:r>
              <a:rPr lang="fi-FI" sz="2000" dirty="0" smtClean="0">
                <a:latin typeface="+mj-lt"/>
              </a:rPr>
              <a:t>Pidän </a:t>
            </a:r>
            <a:r>
              <a:rPr lang="fi-FI" sz="2000" dirty="0">
                <a:latin typeface="+mj-lt"/>
              </a:rPr>
              <a:t>työpöytäni järjestyksessä </a:t>
            </a:r>
          </a:p>
          <a:p>
            <a:pPr algn="just"/>
            <a:r>
              <a:rPr lang="fi-FI" sz="2000" dirty="0" smtClean="0">
                <a:latin typeface="+mj-lt"/>
                <a:cs typeface="Arial"/>
              </a:rPr>
              <a:t>	● </a:t>
            </a:r>
            <a:r>
              <a:rPr lang="fi-FI" sz="2000" dirty="0" smtClean="0">
                <a:latin typeface="+mj-lt"/>
              </a:rPr>
              <a:t>Säilytän </a:t>
            </a:r>
            <a:r>
              <a:rPr lang="fi-FI" sz="2000" dirty="0">
                <a:latin typeface="+mj-lt"/>
              </a:rPr>
              <a:t>arvokkaat ”lasilinnut” kotonani </a:t>
            </a:r>
          </a:p>
          <a:p>
            <a:pPr algn="just"/>
            <a:r>
              <a:rPr lang="fi-FI" sz="2000" dirty="0" smtClean="0">
                <a:latin typeface="+mj-lt"/>
                <a:cs typeface="Arial"/>
              </a:rPr>
              <a:t>	● </a:t>
            </a:r>
            <a:r>
              <a:rPr lang="fi-FI" sz="2000" dirty="0" smtClean="0">
                <a:latin typeface="+mj-lt"/>
              </a:rPr>
              <a:t>Ikkunalaudat </a:t>
            </a:r>
            <a:r>
              <a:rPr lang="fi-FI" sz="2000" dirty="0">
                <a:latin typeface="+mj-lt"/>
              </a:rPr>
              <a:t>ovat vapaasti pyyhittäviä </a:t>
            </a:r>
          </a:p>
          <a:p>
            <a:pPr algn="just"/>
            <a:r>
              <a:rPr lang="fi-FI" sz="2000" dirty="0" smtClean="0">
                <a:latin typeface="+mj-lt"/>
                <a:cs typeface="Arial"/>
              </a:rPr>
              <a:t>	● </a:t>
            </a:r>
            <a:r>
              <a:rPr lang="fi-FI" sz="2000" dirty="0" smtClean="0">
                <a:latin typeface="+mj-lt"/>
              </a:rPr>
              <a:t>Ylätasot </a:t>
            </a:r>
            <a:r>
              <a:rPr lang="fi-FI" sz="2000" dirty="0">
                <a:latin typeface="+mj-lt"/>
              </a:rPr>
              <a:t>ovat vapaat </a:t>
            </a:r>
          </a:p>
          <a:p>
            <a:pPr algn="just"/>
            <a:r>
              <a:rPr lang="fi-FI" sz="2000" dirty="0" smtClean="0">
                <a:latin typeface="+mj-lt"/>
                <a:cs typeface="Arial"/>
              </a:rPr>
              <a:t>	● </a:t>
            </a:r>
            <a:r>
              <a:rPr lang="fi-FI" sz="2000" dirty="0" smtClean="0">
                <a:latin typeface="+mj-lt"/>
              </a:rPr>
              <a:t>Varakengät </a:t>
            </a:r>
            <a:r>
              <a:rPr lang="fi-FI" sz="2000" dirty="0">
                <a:latin typeface="+mj-lt"/>
              </a:rPr>
              <a:t>ovat vaate- tai pukukaapeissa </a:t>
            </a:r>
          </a:p>
          <a:p>
            <a:pPr algn="just"/>
            <a:r>
              <a:rPr lang="fi-FI" sz="2000" dirty="0" smtClean="0">
                <a:latin typeface="+mj-lt"/>
                <a:cs typeface="Arial"/>
              </a:rPr>
              <a:t>	● </a:t>
            </a:r>
            <a:r>
              <a:rPr lang="fi-FI" sz="2000" dirty="0" smtClean="0">
                <a:latin typeface="+mj-lt"/>
              </a:rPr>
              <a:t>Opetusvälineet ovat niille varatuissa kaapeissa tai laatikoissa </a:t>
            </a:r>
            <a:endParaRPr lang="fi-FI" sz="2000" dirty="0">
              <a:latin typeface="+mj-lt"/>
            </a:endParaRPr>
          </a:p>
          <a:p>
            <a:pPr algn="just"/>
            <a:r>
              <a:rPr lang="fi-FI" sz="2000" dirty="0" smtClean="0">
                <a:latin typeface="+mj-lt"/>
                <a:cs typeface="Arial"/>
              </a:rPr>
              <a:t>	● </a:t>
            </a:r>
            <a:r>
              <a:rPr lang="fi-FI" sz="2000" dirty="0" smtClean="0">
                <a:latin typeface="+mj-lt"/>
              </a:rPr>
              <a:t>Mahdollisuuksien </a:t>
            </a:r>
            <a:r>
              <a:rPr lang="fi-FI" sz="2000" dirty="0">
                <a:latin typeface="+mj-lt"/>
              </a:rPr>
              <a:t>mukaan hyllyt ovellisia </a:t>
            </a:r>
          </a:p>
          <a:p>
            <a:pPr algn="just"/>
            <a:r>
              <a:rPr lang="fi-FI" sz="2000" dirty="0" smtClean="0">
                <a:latin typeface="+mj-lt"/>
                <a:cs typeface="Arial"/>
              </a:rPr>
              <a:t>	● </a:t>
            </a:r>
            <a:r>
              <a:rPr lang="fi-FI" sz="2000" dirty="0" smtClean="0">
                <a:latin typeface="+mj-lt"/>
              </a:rPr>
              <a:t>Varastoitavat </a:t>
            </a:r>
            <a:r>
              <a:rPr lang="fi-FI" sz="2000" dirty="0">
                <a:latin typeface="+mj-lt"/>
              </a:rPr>
              <a:t>tavarat kannellisiin muovilaatikoihin </a:t>
            </a:r>
          </a:p>
          <a:p>
            <a:pPr algn="just"/>
            <a:r>
              <a:rPr lang="fi-FI" sz="2000" dirty="0" smtClean="0">
                <a:latin typeface="+mj-lt"/>
                <a:cs typeface="Arial"/>
              </a:rPr>
              <a:t>	● </a:t>
            </a:r>
            <a:r>
              <a:rPr lang="fi-FI" sz="2000" dirty="0" smtClean="0">
                <a:latin typeface="+mj-lt"/>
              </a:rPr>
              <a:t>En tuo vanhoja sohvia ja tekstiilinojatuoleja tiloihin</a:t>
            </a:r>
          </a:p>
          <a:p>
            <a:pPr algn="just"/>
            <a:r>
              <a:rPr lang="fi-FI" sz="2000" dirty="0" smtClean="0">
                <a:latin typeface="+mj-lt"/>
                <a:cs typeface="Arial"/>
              </a:rPr>
              <a:t>	● </a:t>
            </a:r>
            <a:r>
              <a:rPr lang="fi-FI" sz="2000" dirty="0" smtClean="0">
                <a:latin typeface="+mj-lt"/>
              </a:rPr>
              <a:t>Toimistohuoneeni lattia ei kaipaa irtomattoja </a:t>
            </a:r>
          </a:p>
          <a:p>
            <a:endParaRPr lang="fi-FI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C9A23401-E1F6-4ACB-A3F1-261ABE680ED1}" type="datetime1">
              <a:rPr lang="fi-FI" smtClean="0"/>
              <a:pPr/>
              <a:t>4.2.2013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80571166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302754" y="1487055"/>
            <a:ext cx="8298321" cy="794327"/>
          </a:xfrm>
        </p:spPr>
        <p:txBody>
          <a:bodyPr/>
          <a:lstStyle/>
          <a:p>
            <a:r>
              <a:rPr lang="fi-FI" b="1" dirty="0"/>
              <a:t>Miten voin helpottaa siivoojan työtä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65B944F-259C-44B6-806F-CE574CFF8D35}" type="slidenum">
              <a:rPr lang="fi-FI" smtClean="0"/>
              <a:pPr/>
              <a:t>6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i-FI" dirty="0" smtClean="0"/>
              <a:t>Oulun yliopisto/Tilapalvelut/Leena Lämsä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4"/>
          </p:nvPr>
        </p:nvSpPr>
        <p:spPr>
          <a:xfrm>
            <a:off x="302754" y="2281382"/>
            <a:ext cx="8579595" cy="3790806"/>
          </a:xfrm>
        </p:spPr>
        <p:txBody>
          <a:bodyPr>
            <a:normAutofit/>
          </a:bodyPr>
          <a:lstStyle/>
          <a:p>
            <a:pPr algn="l"/>
            <a:r>
              <a:rPr lang="fi-FI" sz="2000" dirty="0" smtClean="0">
                <a:latin typeface="Arial"/>
                <a:cs typeface="Arial"/>
              </a:rPr>
              <a:t>	● </a:t>
            </a:r>
            <a:r>
              <a:rPr lang="fi-FI" sz="2000" dirty="0" smtClean="0"/>
              <a:t>Sähköjohdot </a:t>
            </a:r>
            <a:r>
              <a:rPr lang="fi-FI" sz="2000" dirty="0"/>
              <a:t>on niputettu ja pois </a:t>
            </a:r>
            <a:r>
              <a:rPr lang="fi-FI" sz="2000" dirty="0" smtClean="0"/>
              <a:t>lattialta</a:t>
            </a:r>
          </a:p>
          <a:p>
            <a:pPr algn="l"/>
            <a:r>
              <a:rPr lang="fi-FI" sz="2000" dirty="0" smtClean="0">
                <a:latin typeface="Arial"/>
                <a:cs typeface="Arial"/>
              </a:rPr>
              <a:t>	● Tietokoneen näytön ja näppäimistön siisteys kuuluu käyttäjälle</a:t>
            </a:r>
            <a:endParaRPr lang="fi-FI" sz="2000" dirty="0"/>
          </a:p>
          <a:p>
            <a:pPr algn="l"/>
            <a:r>
              <a:rPr lang="fi-FI" sz="2000" dirty="0" smtClean="0">
                <a:latin typeface="Arial"/>
                <a:cs typeface="Arial"/>
              </a:rPr>
              <a:t>	● </a:t>
            </a:r>
            <a:r>
              <a:rPr lang="fi-FI" sz="2000" dirty="0" smtClean="0"/>
              <a:t>Suojataan </a:t>
            </a:r>
            <a:r>
              <a:rPr lang="fi-FI" sz="2000" dirty="0"/>
              <a:t>pulpetit suojapahvein esim. kuvaamataidon tunneilla </a:t>
            </a:r>
          </a:p>
          <a:p>
            <a:pPr algn="l"/>
            <a:r>
              <a:rPr lang="fi-FI" sz="2000" dirty="0" smtClean="0">
                <a:latin typeface="Arial"/>
                <a:cs typeface="Arial"/>
              </a:rPr>
              <a:t>	● </a:t>
            </a:r>
            <a:r>
              <a:rPr lang="fi-FI" sz="2000" dirty="0" smtClean="0"/>
              <a:t>Urheiluvälineille </a:t>
            </a:r>
            <a:r>
              <a:rPr lang="fi-FI" sz="2000" dirty="0"/>
              <a:t>sovitut säilytyspaikat </a:t>
            </a:r>
          </a:p>
          <a:p>
            <a:pPr algn="l"/>
            <a:r>
              <a:rPr lang="fi-FI" sz="2000" dirty="0" smtClean="0">
                <a:latin typeface="Arial"/>
                <a:cs typeface="Arial"/>
              </a:rPr>
              <a:t>	● </a:t>
            </a:r>
            <a:r>
              <a:rPr lang="fi-FI" sz="2000" dirty="0" smtClean="0"/>
              <a:t>Roskien </a:t>
            </a:r>
            <a:r>
              <a:rPr lang="fi-FI" sz="2000" dirty="0"/>
              <a:t>paikka roskakoreissa ja jätepapereiden niille </a:t>
            </a:r>
            <a:r>
              <a:rPr lang="fi-FI" sz="2000" dirty="0" smtClean="0"/>
              <a:t>		     	   varatuissa laatikoissa </a:t>
            </a:r>
            <a:endParaRPr lang="fi-FI" sz="2000" dirty="0"/>
          </a:p>
          <a:p>
            <a:pPr algn="l"/>
            <a:r>
              <a:rPr lang="fi-FI" sz="2000" dirty="0" smtClean="0">
                <a:latin typeface="Arial"/>
                <a:cs typeface="Arial"/>
              </a:rPr>
              <a:t>	● </a:t>
            </a:r>
            <a:r>
              <a:rPr lang="fi-FI" sz="2000" dirty="0" smtClean="0"/>
              <a:t>Säilytettäville </a:t>
            </a:r>
            <a:r>
              <a:rPr lang="fi-FI" sz="2000" dirty="0"/>
              <a:t>painaville tavaroille pyörälliset alustat joiden </a:t>
            </a:r>
            <a:r>
              <a:rPr lang="fi-FI" sz="2000" dirty="0" smtClean="0"/>
              <a:t>		   avulla </a:t>
            </a:r>
            <a:r>
              <a:rPr lang="fi-FI" sz="2000" dirty="0"/>
              <a:t>voidaan tavaroita tarvittaessa siirrellä </a:t>
            </a:r>
          </a:p>
          <a:p>
            <a:pPr algn="l"/>
            <a:r>
              <a:rPr lang="fi-FI" sz="2000" dirty="0" smtClean="0">
                <a:latin typeface="Arial"/>
                <a:cs typeface="Arial"/>
              </a:rPr>
              <a:t>	● </a:t>
            </a:r>
            <a:r>
              <a:rPr lang="fi-FI" sz="2000" dirty="0" smtClean="0"/>
              <a:t>Lattiapinnat </a:t>
            </a:r>
            <a:r>
              <a:rPr lang="fi-FI" sz="2000" dirty="0"/>
              <a:t>ja nurkat vapaiksi </a:t>
            </a:r>
          </a:p>
          <a:p>
            <a:pPr algn="l"/>
            <a:r>
              <a:rPr lang="fi-FI" sz="2000" dirty="0" smtClean="0">
                <a:latin typeface="Arial"/>
                <a:cs typeface="Arial"/>
              </a:rPr>
              <a:t>	● </a:t>
            </a:r>
            <a:r>
              <a:rPr lang="fi-FI" sz="2000" dirty="0" smtClean="0"/>
              <a:t>Tiskaathan tai laitat </a:t>
            </a:r>
            <a:r>
              <a:rPr lang="fi-FI" sz="2000" dirty="0"/>
              <a:t>käyttämäsi </a:t>
            </a:r>
            <a:r>
              <a:rPr lang="fi-FI" sz="2000" dirty="0" smtClean="0"/>
              <a:t>astiat </a:t>
            </a:r>
            <a:r>
              <a:rPr lang="fi-FI" sz="2000" dirty="0" smtClean="0"/>
              <a:t>astianpesukoneeseen</a:t>
            </a:r>
            <a:r>
              <a:rPr lang="fi-FI" sz="2000" dirty="0" smtClean="0"/>
              <a:t>, </a:t>
            </a:r>
            <a:r>
              <a:rPr lang="fi-FI" sz="2000" dirty="0" smtClean="0"/>
              <a:t>	 	   älä </a:t>
            </a:r>
            <a:r>
              <a:rPr lang="fi-FI" sz="2000" dirty="0"/>
              <a:t>jätä </a:t>
            </a:r>
            <a:r>
              <a:rPr lang="fi-FI" sz="2000" dirty="0" smtClean="0"/>
              <a:t>tiskialtaaseen </a:t>
            </a:r>
            <a:r>
              <a:rPr lang="fi-FI" sz="2000" dirty="0" smtClean="0"/>
              <a:t>tai pöydille</a:t>
            </a:r>
            <a:endParaRPr lang="fi-FI" sz="2000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C9A23401-E1F6-4ACB-A3F1-261ABE680ED1}" type="datetime1">
              <a:rPr lang="fi-FI" smtClean="0"/>
              <a:pPr/>
              <a:t>4.2.2013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9676588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302754" y="1671638"/>
            <a:ext cx="8298321" cy="800100"/>
          </a:xfrm>
        </p:spPr>
        <p:txBody>
          <a:bodyPr>
            <a:noAutofit/>
          </a:bodyPr>
          <a:lstStyle/>
          <a:p>
            <a:r>
              <a:rPr lang="fi-FI" b="1" dirty="0"/>
              <a:t>Voin vaikuttaa paljonkin sisäilman laatuun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65B944F-259C-44B6-806F-CE574CFF8D35}" type="slidenum">
              <a:rPr lang="fi-FI" smtClean="0"/>
              <a:pPr/>
              <a:t>7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i-FI" dirty="0" smtClean="0"/>
              <a:t>Oulun yliopisto/Tilapalvelut/Leena Lämsä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4"/>
          </p:nvPr>
        </p:nvSpPr>
        <p:spPr>
          <a:xfrm>
            <a:off x="302754" y="2800350"/>
            <a:ext cx="8579595" cy="3228973"/>
          </a:xfrm>
        </p:spPr>
        <p:txBody>
          <a:bodyPr>
            <a:normAutofit/>
          </a:bodyPr>
          <a:lstStyle/>
          <a:p>
            <a:pPr algn="l"/>
            <a:r>
              <a:rPr lang="fi-FI" sz="2000" dirty="0" smtClean="0">
                <a:latin typeface="Arial"/>
                <a:cs typeface="Arial"/>
              </a:rPr>
              <a:t>	● </a:t>
            </a:r>
            <a:r>
              <a:rPr lang="fi-FI" sz="2000" dirty="0" smtClean="0"/>
              <a:t>Pölyjen </a:t>
            </a:r>
            <a:r>
              <a:rPr lang="fi-FI" sz="2000" dirty="0"/>
              <a:t>poisto vapailta pinnoilta on huomattavasti nopeampaa </a:t>
            </a:r>
            <a:r>
              <a:rPr lang="fi-FI" sz="2000" dirty="0" smtClean="0"/>
              <a:t>	   ja </a:t>
            </a:r>
            <a:r>
              <a:rPr lang="fi-FI" sz="2000" dirty="0"/>
              <a:t>tehokkaampaa kuin esteellisiltä pinnoilta </a:t>
            </a:r>
          </a:p>
          <a:p>
            <a:pPr algn="l"/>
            <a:r>
              <a:rPr lang="fi-FI" sz="2000" dirty="0" smtClean="0">
                <a:latin typeface="Arial"/>
                <a:cs typeface="Arial"/>
              </a:rPr>
              <a:t>	● </a:t>
            </a:r>
            <a:r>
              <a:rPr lang="fi-FI" sz="2000" dirty="0" smtClean="0"/>
              <a:t>Siivoojan </a:t>
            </a:r>
            <a:r>
              <a:rPr lang="fi-FI" sz="2000" dirty="0"/>
              <a:t>työaikaa säästyy ja siten voidaan vaikuttaa myös </a:t>
            </a:r>
            <a:r>
              <a:rPr lang="fi-FI" sz="2000" dirty="0" smtClean="0"/>
              <a:t>	           	   kustannuksiin </a:t>
            </a:r>
            <a:r>
              <a:rPr lang="fi-FI" sz="2000" dirty="0"/>
              <a:t>ja kohdentaa työaikaa oikein </a:t>
            </a:r>
          </a:p>
          <a:p>
            <a:pPr algn="l"/>
            <a:r>
              <a:rPr lang="fi-FI" sz="2000" dirty="0" smtClean="0">
                <a:latin typeface="Arial"/>
                <a:cs typeface="Arial"/>
              </a:rPr>
              <a:t>	● </a:t>
            </a:r>
            <a:r>
              <a:rPr lang="fi-FI" sz="2000" dirty="0" smtClean="0"/>
              <a:t>Pölyt </a:t>
            </a:r>
            <a:r>
              <a:rPr lang="fi-FI" sz="2000" dirty="0"/>
              <a:t>saadaan kiinnittymään siivouspyyhkeeseen tarkemmin </a:t>
            </a:r>
            <a:r>
              <a:rPr lang="fi-FI" sz="2000" dirty="0" smtClean="0"/>
              <a:t>	  	   kun </a:t>
            </a:r>
            <a:r>
              <a:rPr lang="fi-FI" sz="2000" dirty="0"/>
              <a:t>voidaan pyyhkiä pintaa yhtäjaksoisesti </a:t>
            </a:r>
          </a:p>
          <a:p>
            <a:pPr algn="l"/>
            <a:r>
              <a:rPr lang="fi-FI" sz="2000" dirty="0" smtClean="0">
                <a:latin typeface="Arial"/>
                <a:cs typeface="Arial"/>
              </a:rPr>
              <a:t>	● </a:t>
            </a:r>
            <a:r>
              <a:rPr lang="fi-FI" sz="2000" dirty="0" smtClean="0"/>
              <a:t>Kun </a:t>
            </a:r>
            <a:r>
              <a:rPr lang="fi-FI" sz="2000" dirty="0"/>
              <a:t>kohteen yleisilme on siisti niin se vaikuttaa koko yhteisön </a:t>
            </a:r>
            <a:r>
              <a:rPr lang="fi-FI" sz="2000" dirty="0" smtClean="0"/>
              <a:t>	   viihtyvyyteen </a:t>
            </a:r>
            <a:endParaRPr lang="fi-FI" sz="2000" dirty="0"/>
          </a:p>
          <a:p>
            <a:endParaRPr lang="fi-FI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C9A23401-E1F6-4ACB-A3F1-261ABE680ED1}" type="datetime1">
              <a:rPr lang="fi-FI" smtClean="0"/>
              <a:pPr/>
              <a:t>4.2.2013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25781503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302754" y="1671638"/>
            <a:ext cx="8298321" cy="742949"/>
          </a:xfrm>
        </p:spPr>
        <p:txBody>
          <a:bodyPr/>
          <a:lstStyle/>
          <a:p>
            <a:r>
              <a:rPr lang="fi-FI" b="1" dirty="0"/>
              <a:t>Vuorovaikutus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65B944F-259C-44B6-806F-CE574CFF8D35}" type="slidenum">
              <a:rPr lang="fi-FI" smtClean="0"/>
              <a:pPr/>
              <a:t>8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i-FI" dirty="0" smtClean="0"/>
              <a:t>Oulun yliopisto/Tilapalvelut/Leena Lämsä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4"/>
          </p:nvPr>
        </p:nvSpPr>
        <p:spPr>
          <a:xfrm>
            <a:off x="302754" y="2414587"/>
            <a:ext cx="8579595" cy="3514725"/>
          </a:xfrm>
        </p:spPr>
        <p:txBody>
          <a:bodyPr>
            <a:normAutofit fontScale="92500"/>
          </a:bodyPr>
          <a:lstStyle/>
          <a:p>
            <a:pPr algn="l"/>
            <a:r>
              <a:rPr lang="fi-FI" sz="2200" dirty="0" smtClean="0">
                <a:latin typeface="Arial"/>
                <a:cs typeface="Arial"/>
              </a:rPr>
              <a:t>	</a:t>
            </a:r>
            <a:r>
              <a:rPr lang="fi-FI" sz="2200" dirty="0" smtClean="0">
                <a:latin typeface="+mj-lt"/>
                <a:cs typeface="Arial"/>
              </a:rPr>
              <a:t>● </a:t>
            </a:r>
            <a:r>
              <a:rPr lang="fi-FI" sz="2200" dirty="0" smtClean="0">
                <a:latin typeface="+mj-lt"/>
              </a:rPr>
              <a:t>Mitä </a:t>
            </a:r>
            <a:r>
              <a:rPr lang="fi-FI" sz="2200" dirty="0">
                <a:latin typeface="+mj-lt"/>
              </a:rPr>
              <a:t>enemmän tiedetään kohteen toiminnasta sen </a:t>
            </a:r>
            <a:r>
              <a:rPr lang="fi-FI" sz="2200" dirty="0" smtClean="0">
                <a:latin typeface="+mj-lt"/>
              </a:rPr>
              <a:t>	  	 	   parempaa </a:t>
            </a:r>
            <a:r>
              <a:rPr lang="fi-FI" sz="2200" dirty="0">
                <a:latin typeface="+mj-lt"/>
              </a:rPr>
              <a:t>laatua saadaan myös siivouksella aikaan </a:t>
            </a:r>
          </a:p>
          <a:p>
            <a:pPr algn="l"/>
            <a:r>
              <a:rPr lang="fi-FI" sz="2200" dirty="0" smtClean="0">
                <a:latin typeface="+mj-lt"/>
                <a:cs typeface="Arial"/>
              </a:rPr>
              <a:t>	● </a:t>
            </a:r>
            <a:r>
              <a:rPr lang="fi-FI" sz="2200" dirty="0" smtClean="0">
                <a:latin typeface="+mj-lt"/>
              </a:rPr>
              <a:t>Opiskelijoille/oppilaille </a:t>
            </a:r>
            <a:r>
              <a:rPr lang="fi-FI" sz="2200" dirty="0">
                <a:latin typeface="+mj-lt"/>
              </a:rPr>
              <a:t>on myös tärkeää että he saavat </a:t>
            </a:r>
            <a:r>
              <a:rPr lang="fi-FI" sz="2200" dirty="0" smtClean="0">
                <a:latin typeface="+mj-lt"/>
              </a:rPr>
              <a:t>	     	   korjata </a:t>
            </a:r>
            <a:r>
              <a:rPr lang="fi-FI" sz="2200" dirty="0">
                <a:latin typeface="+mj-lt"/>
              </a:rPr>
              <a:t>omat jälkensä esim. jonkin projektin jälkeen </a:t>
            </a:r>
          </a:p>
          <a:p>
            <a:pPr algn="l"/>
            <a:r>
              <a:rPr lang="fi-FI" sz="2200" dirty="0" smtClean="0">
                <a:latin typeface="+mj-lt"/>
                <a:cs typeface="Arial"/>
              </a:rPr>
              <a:t>	● </a:t>
            </a:r>
            <a:r>
              <a:rPr lang="fi-FI" sz="2200" dirty="0" smtClean="0">
                <a:latin typeface="+mj-lt"/>
              </a:rPr>
              <a:t>Jälkien </a:t>
            </a:r>
            <a:r>
              <a:rPr lang="fi-FI" sz="2200" dirty="0">
                <a:latin typeface="+mj-lt"/>
              </a:rPr>
              <a:t>siivoaminen erikoisluokissa kuulunee myös </a:t>
            </a:r>
            <a:r>
              <a:rPr lang="fi-FI" sz="2200" dirty="0" smtClean="0">
                <a:latin typeface="+mj-lt"/>
              </a:rPr>
              <a:t>	 	 	   opetukseen</a:t>
            </a:r>
            <a:r>
              <a:rPr lang="fi-FI" sz="2200" dirty="0">
                <a:latin typeface="+mj-lt"/>
              </a:rPr>
              <a:t>? </a:t>
            </a:r>
            <a:r>
              <a:rPr lang="fi-FI" sz="2200" dirty="0" smtClean="0">
                <a:latin typeface="+mj-lt"/>
              </a:rPr>
              <a:t>Kalusteet paikoilleen. Olisi </a:t>
            </a:r>
            <a:r>
              <a:rPr lang="fi-FI" sz="2200" dirty="0">
                <a:latin typeface="+mj-lt"/>
              </a:rPr>
              <a:t>hyvä asia jos näin </a:t>
            </a:r>
            <a:r>
              <a:rPr lang="fi-FI" sz="2200" dirty="0" smtClean="0">
                <a:latin typeface="+mj-lt"/>
              </a:rPr>
              <a:t>olisi</a:t>
            </a:r>
            <a:endParaRPr lang="fi-FI" sz="2200" dirty="0">
              <a:latin typeface="+mj-lt"/>
            </a:endParaRPr>
          </a:p>
          <a:p>
            <a:pPr algn="l"/>
            <a:r>
              <a:rPr lang="fi-FI" sz="2200" dirty="0" smtClean="0">
                <a:latin typeface="+mj-lt"/>
                <a:cs typeface="Arial"/>
              </a:rPr>
              <a:t>	● </a:t>
            </a:r>
            <a:r>
              <a:rPr lang="fi-FI" sz="2200" dirty="0" smtClean="0">
                <a:latin typeface="+mj-lt"/>
              </a:rPr>
              <a:t>Siivous </a:t>
            </a:r>
            <a:r>
              <a:rPr lang="fi-FI" sz="2200" dirty="0">
                <a:latin typeface="+mj-lt"/>
              </a:rPr>
              <a:t>ei ole itse tarkoitus vaan tärkeä lenkki työyhteisössä </a:t>
            </a:r>
          </a:p>
          <a:p>
            <a:pPr algn="l"/>
            <a:r>
              <a:rPr lang="fi-FI" sz="2200" dirty="0" smtClean="0">
                <a:latin typeface="+mj-lt"/>
                <a:cs typeface="Arial"/>
              </a:rPr>
              <a:t>	● </a:t>
            </a:r>
            <a:r>
              <a:rPr lang="fi-FI" sz="2200" dirty="0" smtClean="0">
                <a:latin typeface="+mj-lt"/>
              </a:rPr>
              <a:t>Arvostetaan </a:t>
            </a:r>
            <a:r>
              <a:rPr lang="fi-FI" sz="2200" dirty="0">
                <a:latin typeface="+mj-lt"/>
              </a:rPr>
              <a:t>omaa ja toisen työtä </a:t>
            </a:r>
          </a:p>
          <a:p>
            <a:pPr algn="l"/>
            <a:r>
              <a:rPr lang="fi-FI" sz="2200" dirty="0" smtClean="0">
                <a:latin typeface="+mj-lt"/>
                <a:cs typeface="Arial"/>
              </a:rPr>
              <a:t>	● </a:t>
            </a:r>
            <a:r>
              <a:rPr lang="fi-FI" sz="2200" dirty="0" smtClean="0">
                <a:latin typeface="+mj-lt"/>
              </a:rPr>
              <a:t>Tehdään </a:t>
            </a:r>
            <a:r>
              <a:rPr lang="fi-FI" sz="2200" dirty="0">
                <a:latin typeface="+mj-lt"/>
              </a:rPr>
              <a:t>toisen työskentelyn helpottamiseksi kaikki mikä </a:t>
            </a:r>
            <a:r>
              <a:rPr lang="fi-FI" sz="2200" dirty="0" smtClean="0">
                <a:latin typeface="+mj-lt"/>
              </a:rPr>
              <a:t>		   voidaan</a:t>
            </a:r>
            <a:r>
              <a:rPr lang="fi-FI" sz="2200" dirty="0">
                <a:latin typeface="+mj-lt"/>
              </a:rPr>
              <a:t>, näin päästään mahdollisimman hyvään kaikkia </a:t>
            </a:r>
            <a:r>
              <a:rPr lang="fi-FI" sz="2200" dirty="0" smtClean="0">
                <a:latin typeface="+mj-lt"/>
              </a:rPr>
              <a:t>	  	   tyydyttävään </a:t>
            </a:r>
            <a:r>
              <a:rPr lang="fi-FI" sz="2200" dirty="0">
                <a:latin typeface="+mj-lt"/>
              </a:rPr>
              <a:t>lopputulokseen </a:t>
            </a:r>
          </a:p>
          <a:p>
            <a:endParaRPr lang="fi-FI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C9A23401-E1F6-4ACB-A3F1-261ABE680ED1}" type="datetime1">
              <a:rPr lang="fi-FI" smtClean="0"/>
              <a:pPr/>
              <a:t>4.2.2013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8345686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302754" y="1671638"/>
            <a:ext cx="8298321" cy="1014412"/>
          </a:xfrm>
        </p:spPr>
        <p:txBody>
          <a:bodyPr/>
          <a:lstStyle/>
          <a:p>
            <a:r>
              <a:rPr lang="fi-FI" dirty="0"/>
              <a:t>Jäte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65B944F-259C-44B6-806F-CE574CFF8D35}" type="slidenum">
              <a:rPr lang="fi-FI" smtClean="0"/>
              <a:pPr/>
              <a:t>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i-FI" dirty="0" smtClean="0"/>
              <a:t>Oulun yliopisto/Tilapalvelut/Leena Lämsä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4"/>
          </p:nvPr>
        </p:nvSpPr>
        <p:spPr>
          <a:xfrm>
            <a:off x="302754" y="2914650"/>
            <a:ext cx="8579595" cy="2486024"/>
          </a:xfrm>
        </p:spPr>
        <p:txBody>
          <a:bodyPr>
            <a:normAutofit/>
          </a:bodyPr>
          <a:lstStyle/>
          <a:p>
            <a:pPr algn="l"/>
            <a:r>
              <a:rPr lang="fi-FI" dirty="0" smtClean="0">
                <a:latin typeface="Arial"/>
                <a:cs typeface="Arial"/>
              </a:rPr>
              <a:t>	</a:t>
            </a:r>
            <a:r>
              <a:rPr lang="fi-FI" dirty="0" smtClean="0">
                <a:latin typeface="+mj-lt"/>
                <a:cs typeface="Arial"/>
              </a:rPr>
              <a:t>● </a:t>
            </a:r>
            <a:r>
              <a:rPr lang="fi-FI" dirty="0" smtClean="0">
                <a:latin typeface="+mj-lt"/>
              </a:rPr>
              <a:t>Muistathan </a:t>
            </a:r>
            <a:r>
              <a:rPr lang="fi-FI" dirty="0">
                <a:latin typeface="+mj-lt"/>
              </a:rPr>
              <a:t>viedä biojätteen taukotilan bioastiaan </a:t>
            </a:r>
          </a:p>
          <a:p>
            <a:pPr algn="l"/>
            <a:r>
              <a:rPr lang="fi-FI" dirty="0" smtClean="0">
                <a:latin typeface="+mj-lt"/>
                <a:cs typeface="Arial"/>
              </a:rPr>
              <a:t>	● </a:t>
            </a:r>
            <a:r>
              <a:rPr lang="fi-FI" dirty="0" smtClean="0">
                <a:latin typeface="+mj-lt"/>
              </a:rPr>
              <a:t>Paperinkeräyslaatikkoon </a:t>
            </a:r>
            <a:r>
              <a:rPr lang="fi-FI" dirty="0">
                <a:latin typeface="+mj-lt"/>
              </a:rPr>
              <a:t>vain sinne kuuluvat paperit</a:t>
            </a:r>
          </a:p>
          <a:p>
            <a:pPr algn="l"/>
            <a:r>
              <a:rPr lang="fi-FI" dirty="0" smtClean="0">
                <a:latin typeface="+mj-lt"/>
                <a:cs typeface="Arial"/>
              </a:rPr>
              <a:t>	● </a:t>
            </a:r>
            <a:r>
              <a:rPr lang="fi-FI" dirty="0" smtClean="0">
                <a:latin typeface="+mj-lt"/>
              </a:rPr>
              <a:t>Tuhottavat </a:t>
            </a:r>
            <a:r>
              <a:rPr lang="fi-FI" dirty="0">
                <a:latin typeface="+mj-lt"/>
              </a:rPr>
              <a:t>paperit silputtavaksi, 	</a:t>
            </a:r>
            <a:r>
              <a:rPr lang="fi-FI" dirty="0" smtClean="0">
                <a:latin typeface="+mj-lt"/>
              </a:rPr>
              <a:t>	  	 	   ei paperinkeräyslaatikkoon</a:t>
            </a:r>
            <a:endParaRPr lang="fi-FI" dirty="0">
              <a:latin typeface="+mj-lt"/>
            </a:endParaRPr>
          </a:p>
          <a:p>
            <a:pPr algn="l"/>
            <a:r>
              <a:rPr lang="fi-FI" dirty="0" smtClean="0">
                <a:latin typeface="+mj-lt"/>
                <a:cs typeface="Arial"/>
              </a:rPr>
              <a:t>	● </a:t>
            </a:r>
            <a:r>
              <a:rPr lang="fi-FI" dirty="0" smtClean="0">
                <a:latin typeface="+mj-lt"/>
              </a:rPr>
              <a:t>Pois </a:t>
            </a:r>
            <a:r>
              <a:rPr lang="fi-FI" dirty="0">
                <a:latin typeface="+mj-lt"/>
              </a:rPr>
              <a:t>vietävään merkitä ”saa viedä roskiin”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C9A23401-E1F6-4ACB-A3F1-261ABE680ED1}" type="datetime1">
              <a:rPr lang="fi-FI" smtClean="0"/>
              <a:pPr/>
              <a:t>4.2.2013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91981077"/>
      </p:ext>
    </p:extLst>
  </p:cSld>
  <p:clrMapOvr>
    <a:masterClrMapping/>
  </p:clrMapOvr>
  <p:transition spd="slow">
    <p:fade thruBlk="1"/>
  </p:transition>
</p:sld>
</file>

<file path=ppt/theme/theme1.xml><?xml version="1.0" encoding="utf-8"?>
<a:theme xmlns:a="http://schemas.openxmlformats.org/drawingml/2006/main" name="Etusivu_FI">
  <a:themeElements>
    <a:clrScheme name="OY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54401F"/>
      </a:accent5>
      <a:accent6>
        <a:srgbClr val="B31B34"/>
      </a:accent6>
      <a:hlink>
        <a:srgbClr val="1068A2"/>
      </a:hlink>
      <a:folHlink>
        <a:srgbClr val="4F8C0D"/>
      </a:folHlink>
    </a:clrScheme>
    <a:fontScheme name="OY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Etusivu ENG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Sivu ENG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</TotalTime>
  <Words>92</Words>
  <Application>Microsoft Office PowerPoint</Application>
  <PresentationFormat>Näytössä katseltava diaesitys (4:3)</PresentationFormat>
  <Paragraphs>95</Paragraphs>
  <Slides>10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4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Etusivu_FI</vt:lpstr>
      <vt:lpstr>Etusivu ENG</vt:lpstr>
      <vt:lpstr>Sivu FI</vt:lpstr>
      <vt:lpstr>Sivu ENG</vt:lpstr>
      <vt:lpstr>SIIVOUKSEN LAATUUN VAIKUTTAVAT TEKIJÄT</vt:lpstr>
      <vt:lpstr>Työympäristön yleinen ilme</vt:lpstr>
      <vt:lpstr>Mitä näet</vt:lpstr>
      <vt:lpstr>Pöly lähtee pyyhkimällä</vt:lpstr>
      <vt:lpstr>Miten voin helpottaa siivoojan työtä</vt:lpstr>
      <vt:lpstr>Miten voin helpottaa siivoojan työtä</vt:lpstr>
      <vt:lpstr>Voin vaikuttaa paljonkin sisäilman laatuun</vt:lpstr>
      <vt:lpstr>Vuorovaikutus</vt:lpstr>
      <vt:lpstr>Jäte</vt:lpstr>
      <vt:lpstr>Kiitos yhteistyöstä</vt:lpstr>
    </vt:vector>
  </TitlesOfParts>
  <Company>Oulun yliopisto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otsikko otsikko otsikko otsikko</dc:title>
  <dc:creator>povaskai</dc:creator>
  <cp:lastModifiedBy>Leena Lämsä</cp:lastModifiedBy>
  <cp:revision>45</cp:revision>
  <cp:lastPrinted>2012-08-07T11:53:20Z</cp:lastPrinted>
  <dcterms:created xsi:type="dcterms:W3CDTF">2012-10-10T09:28:57Z</dcterms:created>
  <dcterms:modified xsi:type="dcterms:W3CDTF">2013-02-04T10:39:34Z</dcterms:modified>
</cp:coreProperties>
</file>