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5"/>
    <p:sldMasterId id="2147483712" r:id="rId6"/>
    <p:sldMasterId id="2147483724" r:id="rId7"/>
    <p:sldMasterId id="2147483722" r:id="rId8"/>
  </p:sldMasterIdLst>
  <p:notesMasterIdLst>
    <p:notesMasterId r:id="rId10"/>
  </p:notesMasterIdLst>
  <p:handoutMasterIdLst>
    <p:handoutMasterId r:id="rId11"/>
  </p:handoutMasterIdLst>
  <p:sldIdLst>
    <p:sldId id="320" r:id="rId9"/>
  </p:sldIdLst>
  <p:sldSz cx="9144000" cy="6858000" type="screen4x3"/>
  <p:notesSz cx="6794500" cy="9906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07A"/>
    <a:srgbClr val="FFCC00"/>
    <a:srgbClr val="EBF6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2" autoAdjust="0"/>
    <p:restoredTop sz="94062" autoAdjust="0"/>
  </p:normalViewPr>
  <p:slideViewPr>
    <p:cSldViewPr snapToGrid="0" snapToObjects="1">
      <p:cViewPr varScale="1">
        <p:scale>
          <a:sx n="105" d="100"/>
          <a:sy n="105" d="100"/>
        </p:scale>
        <p:origin x="90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B59B259-99CE-4BDA-8910-9063C5C69A03}" type="datetimeFigureOut">
              <a:rPr lang="fi-FI"/>
              <a:pPr>
                <a:defRPr/>
              </a:pPr>
              <a:t>16.1.2019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4810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3C845D8-9646-4660-B904-22E76C16240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1471134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7929D2E-48E9-451A-9116-D3C20B5467D8}" type="datetimeFigureOut">
              <a:rPr lang="fi-FI"/>
              <a:pPr>
                <a:defRPr/>
              </a:pPr>
              <a:t>16.1.2019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10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2ED368E-8816-4E15-A29D-3D66094BAB9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285314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717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906" b="22906"/>
          <a:stretch>
            <a:fillRect/>
          </a:stretch>
        </p:blipFill>
        <p:spPr bwMode="auto">
          <a:xfrm>
            <a:off x="95250" y="1509713"/>
            <a:ext cx="8972550" cy="324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901968"/>
            <a:ext cx="9143999" cy="1143000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rgbClr val="00407A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4865512"/>
            <a:ext cx="9144000" cy="800100"/>
          </a:xfrm>
        </p:spPr>
        <p:txBody>
          <a:bodyPr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baseline="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59B6B-9404-45B8-9102-A0551951F5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6" name="Footer Placeholder 101"/>
          <p:cNvSpPr>
            <a:spLocks noGrp="1"/>
          </p:cNvSpPr>
          <p:nvPr>
            <p:ph type="ftr" sz="quarter" idx="16"/>
          </p:nvPr>
        </p:nvSpPr>
        <p:spPr>
          <a:xfrm>
            <a:off x="303213" y="6343650"/>
            <a:ext cx="7346950" cy="365125"/>
          </a:xfrm>
        </p:spPr>
        <p:txBody>
          <a:bodyPr/>
          <a:lstStyle>
            <a:lvl1pPr algn="l"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7" name="Date Placeholder 8"/>
          <p:cNvSpPr>
            <a:spLocks noGrp="1"/>
          </p:cNvSpPr>
          <p:nvPr>
            <p:ph type="dt" sz="half" idx="17"/>
          </p:nvPr>
        </p:nvSpPr>
        <p:spPr>
          <a:xfrm>
            <a:off x="7788275" y="6343650"/>
            <a:ext cx="1071563" cy="365125"/>
          </a:xfrm>
        </p:spPr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fld id="{84AD54A7-9CFF-4821-9007-44D56F55E896}" type="datetime1">
              <a:rPr lang="fi-FI"/>
              <a:pPr>
                <a:defRPr/>
              </a:pPr>
              <a:t>16.1.2019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4312675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C019-BDFE-4236-97A5-475B8315580F}" type="datetimeFigureOut">
              <a:rPr lang="fi-FI" smtClean="0"/>
              <a:t>16.1.2019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C46C-7126-422C-B6CE-741C850F65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1545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Placeholder 4"/>
          <p:cNvSpPr>
            <a:spLocks noGrp="1"/>
          </p:cNvSpPr>
          <p:nvPr>
            <p:ph type="title"/>
          </p:nvPr>
        </p:nvSpPr>
        <p:spPr>
          <a:xfrm>
            <a:off x="298449" y="282575"/>
            <a:ext cx="8583536" cy="1143000"/>
          </a:xfrm>
          <a:prstGeom prst="rect">
            <a:avLst/>
          </a:prstGeom>
        </p:spPr>
        <p:txBody>
          <a:bodyPr/>
          <a:lstStyle>
            <a:lvl1pPr>
              <a:defRPr sz="3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23" name="Content Placeholder 22"/>
          <p:cNvSpPr>
            <a:spLocks noGrp="1"/>
          </p:cNvSpPr>
          <p:nvPr>
            <p:ph sz="quarter" idx="13"/>
          </p:nvPr>
        </p:nvSpPr>
        <p:spPr>
          <a:xfrm>
            <a:off x="298449" y="1511300"/>
            <a:ext cx="8589964" cy="4318000"/>
          </a:xfrm>
        </p:spPr>
        <p:txBody>
          <a:bodyPr/>
          <a:lstStyle>
            <a:lvl1pPr indent="-180000">
              <a:defRPr/>
            </a:lvl1pPr>
            <a:lvl2pPr indent="-180000">
              <a:defRPr/>
            </a:lvl2pPr>
            <a:lvl3pPr indent="-180000">
              <a:defRPr/>
            </a:lvl3pPr>
            <a:lvl4pPr indent="-180000">
              <a:defRPr/>
            </a:lvl4pPr>
            <a:lvl5pPr indent="-180000">
              <a:defRPr/>
            </a:lvl5pPr>
          </a:lstStyle>
          <a:p>
            <a:pPr lvl="0"/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text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styles</a:t>
            </a:r>
            <a:endParaRPr lang="fi-FI" noProof="0" dirty="0" smtClean="0"/>
          </a:p>
          <a:p>
            <a:pPr lvl="1"/>
            <a:r>
              <a:rPr lang="fi-FI" noProof="0" dirty="0" smtClean="0"/>
              <a:t>Second </a:t>
            </a:r>
            <a:r>
              <a:rPr lang="fi-FI" noProof="0" dirty="0" err="1" smtClean="0"/>
              <a:t>level</a:t>
            </a:r>
            <a:endParaRPr lang="fi-FI" noProof="0" dirty="0" smtClean="0"/>
          </a:p>
          <a:p>
            <a:pPr lvl="2"/>
            <a:r>
              <a:rPr lang="fi-FI" noProof="0" dirty="0" smtClean="0"/>
              <a:t>Third </a:t>
            </a:r>
            <a:r>
              <a:rPr lang="fi-FI" noProof="0" dirty="0" err="1" smtClean="0"/>
              <a:t>level</a:t>
            </a:r>
            <a:endParaRPr lang="fi-FI" noProof="0" dirty="0" smtClean="0"/>
          </a:p>
          <a:p>
            <a:pPr lvl="3"/>
            <a:r>
              <a:rPr lang="fi-FI" noProof="0" dirty="0" err="1" smtClean="0"/>
              <a:t>Fourth</a:t>
            </a:r>
            <a:r>
              <a:rPr lang="fi-FI" noProof="0" dirty="0" smtClean="0"/>
              <a:t> </a:t>
            </a:r>
            <a:r>
              <a:rPr lang="fi-FI" noProof="0" dirty="0" err="1" smtClean="0"/>
              <a:t>level</a:t>
            </a:r>
            <a:endParaRPr lang="fi-FI" noProof="0" dirty="0" smtClean="0"/>
          </a:p>
          <a:p>
            <a:pPr lvl="4"/>
            <a:r>
              <a:rPr lang="fi-FI" noProof="0" dirty="0" err="1" smtClean="0"/>
              <a:t>Fifth</a:t>
            </a:r>
            <a:r>
              <a:rPr lang="fi-FI" noProof="0" dirty="0" smtClean="0"/>
              <a:t> </a:t>
            </a:r>
            <a:r>
              <a:rPr lang="fi-FI" noProof="0" dirty="0" err="1" smtClean="0"/>
              <a:t>level</a:t>
            </a:r>
            <a:endParaRPr lang="fi-FI" noProof="0" dirty="0"/>
          </a:p>
        </p:txBody>
      </p:sp>
      <p:sp>
        <p:nvSpPr>
          <p:cNvPr id="4" name="Date Placeholder 100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4EF16-CCCC-4141-9646-F0BD25A3B5A7}" type="datetime1">
              <a:rPr lang="fi-FI"/>
              <a:pPr>
                <a:defRPr/>
              </a:pPr>
              <a:t>16.1.2019</a:t>
            </a:fld>
            <a:endParaRPr lang="fi-FI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329C0-A9E3-4D23-B14C-C6E48C439D4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2786191"/>
      </p:ext>
    </p:extLst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Placeholder 4"/>
          <p:cNvSpPr>
            <a:spLocks noGrp="1"/>
          </p:cNvSpPr>
          <p:nvPr>
            <p:ph type="title"/>
          </p:nvPr>
        </p:nvSpPr>
        <p:spPr>
          <a:xfrm>
            <a:off x="298449" y="282575"/>
            <a:ext cx="8583536" cy="1143000"/>
          </a:xfrm>
          <a:prstGeom prst="rect">
            <a:avLst/>
          </a:prstGeom>
        </p:spPr>
        <p:txBody>
          <a:bodyPr/>
          <a:lstStyle>
            <a:lvl1pPr>
              <a:defRPr sz="3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23" name="Content Placeholder 22"/>
          <p:cNvSpPr>
            <a:spLocks noGrp="1"/>
          </p:cNvSpPr>
          <p:nvPr>
            <p:ph sz="quarter" idx="13"/>
          </p:nvPr>
        </p:nvSpPr>
        <p:spPr>
          <a:xfrm>
            <a:off x="298449" y="1511300"/>
            <a:ext cx="8589964" cy="431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i-FI" dirty="0"/>
          </a:p>
        </p:txBody>
      </p:sp>
      <p:sp>
        <p:nvSpPr>
          <p:cNvPr id="4" name="Date Placeholder 100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F1425-85B0-485A-A6F4-CD847833F93E}" type="datetime1">
              <a:rPr lang="fi-FI"/>
              <a:pPr>
                <a:defRPr/>
              </a:pPr>
              <a:t>16.1.2019</a:t>
            </a:fld>
            <a:endParaRPr lang="fi-FI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941A9-B04C-4CD7-B5F8-F92A9678BB91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22065947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 bwMode="gray">
          <a:xfrm>
            <a:off x="95250" y="1509714"/>
            <a:ext cx="8972550" cy="324031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fi-FI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901968"/>
            <a:ext cx="9143999" cy="1143000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rgbClr val="00407A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4865512"/>
            <a:ext cx="9144000" cy="800100"/>
          </a:xfrm>
        </p:spPr>
        <p:txBody>
          <a:bodyPr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baseline="0"/>
            </a:lvl1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5C20E-AA8F-47BD-9B38-3AACB0357100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6" name="Footer Placeholder 101"/>
          <p:cNvSpPr>
            <a:spLocks noGrp="1"/>
          </p:cNvSpPr>
          <p:nvPr>
            <p:ph type="ftr" sz="quarter" idx="16"/>
          </p:nvPr>
        </p:nvSpPr>
        <p:spPr>
          <a:xfrm>
            <a:off x="303213" y="6343650"/>
            <a:ext cx="7346950" cy="365125"/>
          </a:xfrm>
        </p:spPr>
        <p:txBody>
          <a:bodyPr/>
          <a:lstStyle>
            <a:lvl1pPr algn="l"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7" name="Date Placeholder 8"/>
          <p:cNvSpPr>
            <a:spLocks noGrp="1"/>
          </p:cNvSpPr>
          <p:nvPr>
            <p:ph type="dt" sz="half" idx="17"/>
          </p:nvPr>
        </p:nvSpPr>
        <p:spPr>
          <a:xfrm>
            <a:off x="7788275" y="6343650"/>
            <a:ext cx="1071563" cy="365125"/>
          </a:xfrm>
        </p:spPr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fld id="{454DE732-E989-4819-900B-B798805B27DE}" type="datetime1">
              <a:rPr lang="fi-FI"/>
              <a:pPr>
                <a:defRPr/>
              </a:pPr>
              <a:t>16.1.2019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29304599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t>16.1.2019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on paikkamerkki 1"/>
          <p:cNvSpPr>
            <a:spLocks noGrp="1"/>
          </p:cNvSpPr>
          <p:nvPr>
            <p:ph type="title"/>
          </p:nvPr>
        </p:nvSpPr>
        <p:spPr>
          <a:xfrm>
            <a:off x="457200" y="1800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57200" y="3059999"/>
            <a:ext cx="8229600" cy="16200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42166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t>16.1.2019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7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Kaavion paikkamerkki 9"/>
          <p:cNvSpPr>
            <a:spLocks noGrp="1"/>
          </p:cNvSpPr>
          <p:nvPr>
            <p:ph type="chart" sz="quarter" idx="14"/>
          </p:nvPr>
        </p:nvSpPr>
        <p:spPr>
          <a:xfrm>
            <a:off x="457200" y="1773238"/>
            <a:ext cx="8229600" cy="44640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icon to add chart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676495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t>16.1.2019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>
          <a:xfrm>
            <a:off x="457200" y="3780000"/>
            <a:ext cx="8229600" cy="11430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57200" y="5013176"/>
            <a:ext cx="8229600" cy="720725"/>
          </a:xfrm>
        </p:spPr>
        <p:txBody>
          <a:bodyPr/>
          <a:lstStyle>
            <a:lvl1pPr marL="0" indent="0" algn="r"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881424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717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906" b="22906"/>
          <a:stretch>
            <a:fillRect/>
          </a:stretch>
        </p:blipFill>
        <p:spPr bwMode="auto">
          <a:xfrm>
            <a:off x="95250" y="1511300"/>
            <a:ext cx="8972550" cy="32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901968"/>
            <a:ext cx="9143999" cy="1143000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rgbClr val="00407A"/>
                </a:solidFill>
              </a:defRPr>
            </a:lvl1pPr>
          </a:lstStyle>
          <a:p>
            <a:r>
              <a:rPr lang="en-GB" noProof="0" dirty="0" smtClean="0"/>
              <a:t>Click to edit Master title style</a:t>
            </a:r>
            <a:endParaRPr lang="en-GB" noProof="0" dirty="0"/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4865512"/>
            <a:ext cx="9144000" cy="800100"/>
          </a:xfrm>
        </p:spPr>
        <p:txBody>
          <a:bodyPr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baseline="0"/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0859A-82BB-420F-AD05-3B967895F70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7" name="Footer Placeholder 101"/>
          <p:cNvSpPr>
            <a:spLocks noGrp="1"/>
          </p:cNvSpPr>
          <p:nvPr>
            <p:ph type="ftr" sz="quarter" idx="16"/>
          </p:nvPr>
        </p:nvSpPr>
        <p:spPr>
          <a:xfrm>
            <a:off x="303213" y="6343650"/>
            <a:ext cx="7346950" cy="365125"/>
          </a:xfrm>
        </p:spPr>
        <p:txBody>
          <a:bodyPr/>
          <a:lstStyle>
            <a:lvl1pPr algn="l"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8" name="Date Placeholder 8"/>
          <p:cNvSpPr>
            <a:spLocks noGrp="1"/>
          </p:cNvSpPr>
          <p:nvPr>
            <p:ph type="dt" sz="half" idx="17"/>
          </p:nvPr>
        </p:nvSpPr>
        <p:spPr>
          <a:xfrm>
            <a:off x="7788275" y="6343650"/>
            <a:ext cx="1071563" cy="365125"/>
          </a:xfrm>
        </p:spPr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fld id="{D62F77A3-9AA7-4A94-BC56-3E33E848E3F0}" type="datetime1">
              <a:rPr lang="fi-FI"/>
              <a:pPr>
                <a:defRPr/>
              </a:pPr>
              <a:t>16.1.2019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0667410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0"/>
          </p:nvPr>
        </p:nvSpPr>
        <p:spPr bwMode="gray">
          <a:xfrm>
            <a:off x="95250" y="1509714"/>
            <a:ext cx="8972550" cy="324031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lvl="0"/>
            <a:endParaRPr lang="fi-FI" noProof="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901967"/>
            <a:ext cx="9143999" cy="1143000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rgbClr val="00407A"/>
                </a:solidFill>
              </a:defRPr>
            </a:lvl1pPr>
          </a:lstStyle>
          <a:p>
            <a:r>
              <a:rPr lang="en-GB" noProof="0" dirty="0" smtClean="0"/>
              <a:t>Click to edit Master title style</a:t>
            </a:r>
            <a:endParaRPr lang="en-GB" noProof="0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4865512"/>
            <a:ext cx="9144000" cy="800100"/>
          </a:xfrm>
        </p:spPr>
        <p:txBody>
          <a:bodyPr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baseline="0"/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0B64A-CBB4-4707-B818-038996E7F972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7" name="Footer Placeholder 101"/>
          <p:cNvSpPr>
            <a:spLocks noGrp="1"/>
          </p:cNvSpPr>
          <p:nvPr>
            <p:ph type="ftr" sz="quarter" idx="16"/>
          </p:nvPr>
        </p:nvSpPr>
        <p:spPr>
          <a:xfrm>
            <a:off x="303213" y="6343650"/>
            <a:ext cx="7346950" cy="365125"/>
          </a:xfrm>
        </p:spPr>
        <p:txBody>
          <a:bodyPr/>
          <a:lstStyle>
            <a:lvl1pPr algn="l"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8" name="Date Placeholder 8"/>
          <p:cNvSpPr>
            <a:spLocks noGrp="1"/>
          </p:cNvSpPr>
          <p:nvPr>
            <p:ph type="dt" sz="half" idx="17"/>
          </p:nvPr>
        </p:nvSpPr>
        <p:spPr>
          <a:xfrm>
            <a:off x="7788275" y="6343650"/>
            <a:ext cx="1071563" cy="365125"/>
          </a:xfrm>
        </p:spPr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fld id="{77794BFC-48C9-4CBE-8D0D-9245FEC48FA4}" type="datetime1">
              <a:rPr lang="fi-FI"/>
              <a:pPr>
                <a:defRPr/>
              </a:pPr>
              <a:t>16.1.2019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42766318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C019-BDFE-4236-97A5-475B8315580F}" type="datetimeFigureOut">
              <a:rPr lang="fi-FI" smtClean="0"/>
              <a:t>16.1.2019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C46C-7126-422C-B6CE-741C850F65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3897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C019-BDFE-4236-97A5-475B8315580F}" type="datetimeFigureOut">
              <a:rPr lang="fi-FI" smtClean="0"/>
              <a:t>16.1.2019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C46C-7126-422C-B6CE-741C850F65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7998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1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7" name="Rectangle 48"/>
          <p:cNvSpPr>
            <a:spLocks noChangeArrowheads="1"/>
          </p:cNvSpPr>
          <p:nvPr/>
        </p:nvSpPr>
        <p:spPr bwMode="auto">
          <a:xfrm>
            <a:off x="-295275" y="85725"/>
            <a:ext cx="8975725" cy="668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8" name="Rectangle 50"/>
          <p:cNvSpPr>
            <a:spLocks noChangeArrowheads="1"/>
          </p:cNvSpPr>
          <p:nvPr/>
        </p:nvSpPr>
        <p:spPr bwMode="ltGray">
          <a:xfrm>
            <a:off x="89789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9" name="Rectangle 51"/>
          <p:cNvSpPr>
            <a:spLocks noChangeArrowheads="1"/>
          </p:cNvSpPr>
          <p:nvPr/>
        </p:nvSpPr>
        <p:spPr bwMode="ltGray">
          <a:xfrm>
            <a:off x="8885238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ltGray">
          <a:xfrm>
            <a:off x="8701088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1" name="Rectangle 53"/>
          <p:cNvSpPr>
            <a:spLocks noChangeArrowheads="1"/>
          </p:cNvSpPr>
          <p:nvPr/>
        </p:nvSpPr>
        <p:spPr bwMode="ltGray">
          <a:xfrm>
            <a:off x="842327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ltGray">
          <a:xfrm>
            <a:off x="8329613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3" name="Rectangle 55"/>
          <p:cNvSpPr>
            <a:spLocks noChangeArrowheads="1"/>
          </p:cNvSpPr>
          <p:nvPr/>
        </p:nvSpPr>
        <p:spPr bwMode="ltGray">
          <a:xfrm>
            <a:off x="8235950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ltGray">
          <a:xfrm>
            <a:off x="8145463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5" name="Rectangle 57"/>
          <p:cNvSpPr>
            <a:spLocks noChangeArrowheads="1"/>
          </p:cNvSpPr>
          <p:nvPr/>
        </p:nvSpPr>
        <p:spPr bwMode="ltGray">
          <a:xfrm>
            <a:off x="7961313" y="1419225"/>
            <a:ext cx="92075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ltGray">
          <a:xfrm>
            <a:off x="7867650" y="1419225"/>
            <a:ext cx="93663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7" name="Rectangle 59"/>
          <p:cNvSpPr>
            <a:spLocks noChangeArrowheads="1"/>
          </p:cNvSpPr>
          <p:nvPr/>
        </p:nvSpPr>
        <p:spPr bwMode="ltGray">
          <a:xfrm>
            <a:off x="7775575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ltGray">
          <a:xfrm>
            <a:off x="759142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9" name="Rectangle 61"/>
          <p:cNvSpPr>
            <a:spLocks noChangeArrowheads="1"/>
          </p:cNvSpPr>
          <p:nvPr/>
        </p:nvSpPr>
        <p:spPr bwMode="ltGray">
          <a:xfrm>
            <a:off x="74993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ltGray">
          <a:xfrm>
            <a:off x="74056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1" name="Rectangle 63"/>
          <p:cNvSpPr>
            <a:spLocks noChangeArrowheads="1"/>
          </p:cNvSpPr>
          <p:nvPr/>
        </p:nvSpPr>
        <p:spPr bwMode="ltGray">
          <a:xfrm>
            <a:off x="72199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ltGray">
          <a:xfrm>
            <a:off x="71262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3" name="Rectangle 65"/>
          <p:cNvSpPr>
            <a:spLocks noChangeArrowheads="1"/>
          </p:cNvSpPr>
          <p:nvPr/>
        </p:nvSpPr>
        <p:spPr bwMode="ltGray">
          <a:xfrm>
            <a:off x="70358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ltGray">
          <a:xfrm>
            <a:off x="6850063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" name="Slide Number Placeholder 102"/>
          <p:cNvSpPr>
            <a:spLocks noGrp="1"/>
          </p:cNvSpPr>
          <p:nvPr>
            <p:ph type="sldNum" sz="quarter" idx="4"/>
          </p:nvPr>
        </p:nvSpPr>
        <p:spPr>
          <a:xfrm>
            <a:off x="8183563" y="282575"/>
            <a:ext cx="6985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bg2"/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425A0E08-D782-4813-B1C4-4F0C6A2D9B9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grpSp>
        <p:nvGrpSpPr>
          <p:cNvPr id="1046" name="Group 2"/>
          <p:cNvGrpSpPr>
            <a:grpSpLocks/>
          </p:cNvGrpSpPr>
          <p:nvPr/>
        </p:nvGrpSpPr>
        <p:grpSpPr bwMode="auto">
          <a:xfrm>
            <a:off x="3692525" y="382588"/>
            <a:ext cx="1771650" cy="771525"/>
            <a:chOff x="3692160" y="382588"/>
            <a:chExt cx="1772379" cy="771001"/>
          </a:xfrm>
        </p:grpSpPr>
        <p:sp>
          <p:nvSpPr>
            <p:cNvPr id="1051" name="Rectangle 171"/>
            <p:cNvSpPr>
              <a:spLocks noChangeArrowheads="1"/>
            </p:cNvSpPr>
            <p:nvPr/>
          </p:nvSpPr>
          <p:spPr bwMode="gray">
            <a:xfrm>
              <a:off x="4378595" y="382588"/>
              <a:ext cx="399508" cy="38649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52" name="Freeform 172"/>
            <p:cNvSpPr>
              <a:spLocks noEditPoints="1"/>
            </p:cNvSpPr>
            <p:nvPr/>
          </p:nvSpPr>
          <p:spPr bwMode="gray">
            <a:xfrm>
              <a:off x="4378595" y="382588"/>
              <a:ext cx="399508" cy="386497"/>
            </a:xfrm>
            <a:custGeom>
              <a:avLst/>
              <a:gdLst>
                <a:gd name="T0" fmla="*/ 285 w 401"/>
                <a:gd name="T1" fmla="*/ 388 h 388"/>
                <a:gd name="T2" fmla="*/ 297 w 401"/>
                <a:gd name="T3" fmla="*/ 324 h 388"/>
                <a:gd name="T4" fmla="*/ 378 w 401"/>
                <a:gd name="T5" fmla="*/ 347 h 388"/>
                <a:gd name="T6" fmla="*/ 351 w 401"/>
                <a:gd name="T7" fmla="*/ 388 h 388"/>
                <a:gd name="T8" fmla="*/ 401 w 401"/>
                <a:gd name="T9" fmla="*/ 0 h 388"/>
                <a:gd name="T10" fmla="*/ 387 w 401"/>
                <a:gd name="T11" fmla="*/ 143 h 388"/>
                <a:gd name="T12" fmla="*/ 394 w 401"/>
                <a:gd name="T13" fmla="*/ 64 h 388"/>
                <a:gd name="T14" fmla="*/ 338 w 401"/>
                <a:gd name="T15" fmla="*/ 0 h 388"/>
                <a:gd name="T16" fmla="*/ 333 w 401"/>
                <a:gd name="T17" fmla="*/ 83 h 388"/>
                <a:gd name="T18" fmla="*/ 401 w 401"/>
                <a:gd name="T19" fmla="*/ 152 h 388"/>
                <a:gd name="T20" fmla="*/ 369 w 401"/>
                <a:gd name="T21" fmla="*/ 388 h 388"/>
                <a:gd name="T22" fmla="*/ 399 w 401"/>
                <a:gd name="T23" fmla="*/ 353 h 388"/>
                <a:gd name="T24" fmla="*/ 276 w 401"/>
                <a:gd name="T25" fmla="*/ 319 h 388"/>
                <a:gd name="T26" fmla="*/ 254 w 401"/>
                <a:gd name="T27" fmla="*/ 388 h 388"/>
                <a:gd name="T28" fmla="*/ 227 w 401"/>
                <a:gd name="T29" fmla="*/ 374 h 388"/>
                <a:gd name="T30" fmla="*/ 230 w 401"/>
                <a:gd name="T31" fmla="*/ 311 h 388"/>
                <a:gd name="T32" fmla="*/ 189 w 401"/>
                <a:gd name="T33" fmla="*/ 311 h 388"/>
                <a:gd name="T34" fmla="*/ 195 w 401"/>
                <a:gd name="T35" fmla="*/ 250 h 388"/>
                <a:gd name="T36" fmla="*/ 151 w 401"/>
                <a:gd name="T37" fmla="*/ 247 h 388"/>
                <a:gd name="T38" fmla="*/ 235 w 401"/>
                <a:gd name="T39" fmla="*/ 253 h 388"/>
                <a:gd name="T40" fmla="*/ 263 w 401"/>
                <a:gd name="T41" fmla="*/ 125 h 388"/>
                <a:gd name="T42" fmla="*/ 190 w 401"/>
                <a:gd name="T43" fmla="*/ 89 h 388"/>
                <a:gd name="T44" fmla="*/ 229 w 401"/>
                <a:gd name="T45" fmla="*/ 109 h 388"/>
                <a:gd name="T46" fmla="*/ 253 w 401"/>
                <a:gd name="T47" fmla="*/ 51 h 388"/>
                <a:gd name="T48" fmla="*/ 292 w 401"/>
                <a:gd name="T49" fmla="*/ 71 h 388"/>
                <a:gd name="T50" fmla="*/ 316 w 401"/>
                <a:gd name="T51" fmla="*/ 13 h 388"/>
                <a:gd name="T52" fmla="*/ 0 w 401"/>
                <a:gd name="T53" fmla="*/ 388 h 388"/>
                <a:gd name="T54" fmla="*/ 308 w 401"/>
                <a:gd name="T55" fmla="*/ 0 h 388"/>
                <a:gd name="T56" fmla="*/ 315 w 401"/>
                <a:gd name="T57" fmla="*/ 40 h 388"/>
                <a:gd name="T58" fmla="*/ 278 w 401"/>
                <a:gd name="T59" fmla="*/ 18 h 388"/>
                <a:gd name="T60" fmla="*/ 252 w 401"/>
                <a:gd name="T61" fmla="*/ 78 h 388"/>
                <a:gd name="T62" fmla="*/ 215 w 401"/>
                <a:gd name="T63" fmla="*/ 56 h 388"/>
                <a:gd name="T64" fmla="*/ 220 w 401"/>
                <a:gd name="T65" fmla="*/ 169 h 388"/>
                <a:gd name="T66" fmla="*/ 290 w 401"/>
                <a:gd name="T67" fmla="*/ 201 h 388"/>
                <a:gd name="T68" fmla="*/ 216 w 401"/>
                <a:gd name="T69" fmla="*/ 189 h 388"/>
                <a:gd name="T70" fmla="*/ 158 w 401"/>
                <a:gd name="T71" fmla="*/ 290 h 388"/>
                <a:gd name="T72" fmla="*/ 198 w 401"/>
                <a:gd name="T73" fmla="*/ 287 h 388"/>
                <a:gd name="T74" fmla="*/ 195 w 401"/>
                <a:gd name="T75" fmla="*/ 352 h 388"/>
                <a:gd name="T76" fmla="*/ 236 w 401"/>
                <a:gd name="T77" fmla="*/ 351 h 388"/>
                <a:gd name="T78" fmla="*/ 216 w 401"/>
                <a:gd name="T79" fmla="*/ 388 h 38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01" h="388">
                  <a:moveTo>
                    <a:pt x="351" y="388"/>
                  </a:moveTo>
                  <a:lnTo>
                    <a:pt x="285" y="388"/>
                  </a:lnTo>
                  <a:lnTo>
                    <a:pt x="322" y="366"/>
                  </a:lnTo>
                  <a:lnTo>
                    <a:pt x="297" y="324"/>
                  </a:lnTo>
                  <a:lnTo>
                    <a:pt x="346" y="294"/>
                  </a:lnTo>
                  <a:lnTo>
                    <a:pt x="378" y="347"/>
                  </a:lnTo>
                  <a:lnTo>
                    <a:pt x="340" y="370"/>
                  </a:lnTo>
                  <a:lnTo>
                    <a:pt x="351" y="388"/>
                  </a:lnTo>
                  <a:close/>
                  <a:moveTo>
                    <a:pt x="356" y="0"/>
                  </a:moveTo>
                  <a:lnTo>
                    <a:pt x="401" y="0"/>
                  </a:lnTo>
                  <a:lnTo>
                    <a:pt x="401" y="135"/>
                  </a:lnTo>
                  <a:lnTo>
                    <a:pt x="387" y="143"/>
                  </a:lnTo>
                  <a:lnTo>
                    <a:pt x="353" y="88"/>
                  </a:lnTo>
                  <a:lnTo>
                    <a:pt x="394" y="64"/>
                  </a:lnTo>
                  <a:lnTo>
                    <a:pt x="356" y="0"/>
                  </a:lnTo>
                  <a:close/>
                  <a:moveTo>
                    <a:pt x="338" y="0"/>
                  </a:moveTo>
                  <a:lnTo>
                    <a:pt x="374" y="59"/>
                  </a:lnTo>
                  <a:lnTo>
                    <a:pt x="333" y="83"/>
                  </a:lnTo>
                  <a:lnTo>
                    <a:pt x="382" y="164"/>
                  </a:lnTo>
                  <a:lnTo>
                    <a:pt x="401" y="152"/>
                  </a:lnTo>
                  <a:lnTo>
                    <a:pt x="401" y="388"/>
                  </a:lnTo>
                  <a:lnTo>
                    <a:pt x="369" y="388"/>
                  </a:lnTo>
                  <a:lnTo>
                    <a:pt x="362" y="376"/>
                  </a:lnTo>
                  <a:lnTo>
                    <a:pt x="399" y="353"/>
                  </a:lnTo>
                  <a:lnTo>
                    <a:pt x="351" y="274"/>
                  </a:lnTo>
                  <a:lnTo>
                    <a:pt x="276" y="319"/>
                  </a:lnTo>
                  <a:lnTo>
                    <a:pt x="301" y="360"/>
                  </a:lnTo>
                  <a:lnTo>
                    <a:pt x="254" y="388"/>
                  </a:lnTo>
                  <a:lnTo>
                    <a:pt x="234" y="388"/>
                  </a:lnTo>
                  <a:lnTo>
                    <a:pt x="227" y="374"/>
                  </a:lnTo>
                  <a:lnTo>
                    <a:pt x="258" y="355"/>
                  </a:lnTo>
                  <a:lnTo>
                    <a:pt x="230" y="311"/>
                  </a:lnTo>
                  <a:lnTo>
                    <a:pt x="201" y="330"/>
                  </a:lnTo>
                  <a:lnTo>
                    <a:pt x="189" y="311"/>
                  </a:lnTo>
                  <a:lnTo>
                    <a:pt x="220" y="293"/>
                  </a:lnTo>
                  <a:lnTo>
                    <a:pt x="195" y="250"/>
                  </a:lnTo>
                  <a:lnTo>
                    <a:pt x="164" y="268"/>
                  </a:lnTo>
                  <a:lnTo>
                    <a:pt x="151" y="247"/>
                  </a:lnTo>
                  <a:lnTo>
                    <a:pt x="210" y="211"/>
                  </a:lnTo>
                  <a:lnTo>
                    <a:pt x="235" y="253"/>
                  </a:lnTo>
                  <a:lnTo>
                    <a:pt x="312" y="206"/>
                  </a:lnTo>
                  <a:lnTo>
                    <a:pt x="263" y="125"/>
                  </a:lnTo>
                  <a:lnTo>
                    <a:pt x="226" y="148"/>
                  </a:lnTo>
                  <a:lnTo>
                    <a:pt x="190" y="89"/>
                  </a:lnTo>
                  <a:lnTo>
                    <a:pt x="209" y="77"/>
                  </a:lnTo>
                  <a:lnTo>
                    <a:pt x="229" y="109"/>
                  </a:lnTo>
                  <a:lnTo>
                    <a:pt x="273" y="83"/>
                  </a:lnTo>
                  <a:lnTo>
                    <a:pt x="253" y="51"/>
                  </a:lnTo>
                  <a:lnTo>
                    <a:pt x="273" y="39"/>
                  </a:lnTo>
                  <a:lnTo>
                    <a:pt x="292" y="71"/>
                  </a:lnTo>
                  <a:lnTo>
                    <a:pt x="337" y="45"/>
                  </a:lnTo>
                  <a:lnTo>
                    <a:pt x="316" y="13"/>
                  </a:lnTo>
                  <a:lnTo>
                    <a:pt x="338" y="0"/>
                  </a:lnTo>
                  <a:close/>
                  <a:moveTo>
                    <a:pt x="0" y="388"/>
                  </a:moveTo>
                  <a:lnTo>
                    <a:pt x="0" y="0"/>
                  </a:lnTo>
                  <a:lnTo>
                    <a:pt x="308" y="0"/>
                  </a:lnTo>
                  <a:lnTo>
                    <a:pt x="296" y="7"/>
                  </a:lnTo>
                  <a:lnTo>
                    <a:pt x="315" y="40"/>
                  </a:lnTo>
                  <a:lnTo>
                    <a:pt x="298" y="51"/>
                  </a:lnTo>
                  <a:lnTo>
                    <a:pt x="278" y="18"/>
                  </a:lnTo>
                  <a:lnTo>
                    <a:pt x="232" y="45"/>
                  </a:lnTo>
                  <a:lnTo>
                    <a:pt x="252" y="78"/>
                  </a:lnTo>
                  <a:lnTo>
                    <a:pt x="234" y="89"/>
                  </a:lnTo>
                  <a:lnTo>
                    <a:pt x="215" y="56"/>
                  </a:lnTo>
                  <a:lnTo>
                    <a:pt x="168" y="83"/>
                  </a:lnTo>
                  <a:lnTo>
                    <a:pt x="220" y="169"/>
                  </a:lnTo>
                  <a:lnTo>
                    <a:pt x="257" y="146"/>
                  </a:lnTo>
                  <a:lnTo>
                    <a:pt x="290" y="201"/>
                  </a:lnTo>
                  <a:lnTo>
                    <a:pt x="241" y="231"/>
                  </a:lnTo>
                  <a:lnTo>
                    <a:pt x="216" y="189"/>
                  </a:lnTo>
                  <a:lnTo>
                    <a:pt x="129" y="242"/>
                  </a:lnTo>
                  <a:lnTo>
                    <a:pt x="158" y="290"/>
                  </a:lnTo>
                  <a:lnTo>
                    <a:pt x="189" y="272"/>
                  </a:lnTo>
                  <a:lnTo>
                    <a:pt x="198" y="287"/>
                  </a:lnTo>
                  <a:lnTo>
                    <a:pt x="168" y="306"/>
                  </a:lnTo>
                  <a:lnTo>
                    <a:pt x="195" y="352"/>
                  </a:lnTo>
                  <a:lnTo>
                    <a:pt x="226" y="333"/>
                  </a:lnTo>
                  <a:lnTo>
                    <a:pt x="236" y="351"/>
                  </a:lnTo>
                  <a:lnTo>
                    <a:pt x="205" y="368"/>
                  </a:lnTo>
                  <a:lnTo>
                    <a:pt x="216" y="388"/>
                  </a:lnTo>
                  <a:lnTo>
                    <a:pt x="0" y="388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53" name="Freeform 173"/>
            <p:cNvSpPr>
              <a:spLocks noEditPoints="1"/>
            </p:cNvSpPr>
            <p:nvPr/>
          </p:nvSpPr>
          <p:spPr bwMode="gray">
            <a:xfrm>
              <a:off x="3692160" y="894597"/>
              <a:ext cx="1772379" cy="258992"/>
            </a:xfrm>
            <a:custGeom>
              <a:avLst/>
              <a:gdLst>
                <a:gd name="T0" fmla="*/ 1122 w 1492"/>
                <a:gd name="T1" fmla="*/ 163 h 218"/>
                <a:gd name="T2" fmla="*/ 1162 w 1492"/>
                <a:gd name="T3" fmla="*/ 163 h 218"/>
                <a:gd name="T4" fmla="*/ 1077 w 1492"/>
                <a:gd name="T5" fmla="*/ 218 h 218"/>
                <a:gd name="T6" fmla="*/ 1057 w 1492"/>
                <a:gd name="T7" fmla="*/ 193 h 218"/>
                <a:gd name="T8" fmla="*/ 1018 w 1492"/>
                <a:gd name="T9" fmla="*/ 194 h 218"/>
                <a:gd name="T10" fmla="*/ 966 w 1492"/>
                <a:gd name="T11" fmla="*/ 169 h 218"/>
                <a:gd name="T12" fmla="*/ 966 w 1492"/>
                <a:gd name="T13" fmla="*/ 218 h 218"/>
                <a:gd name="T14" fmla="*/ 910 w 1492"/>
                <a:gd name="T15" fmla="*/ 170 h 218"/>
                <a:gd name="T16" fmla="*/ 902 w 1492"/>
                <a:gd name="T17" fmla="*/ 186 h 218"/>
                <a:gd name="T18" fmla="*/ 884 w 1492"/>
                <a:gd name="T19" fmla="*/ 186 h 218"/>
                <a:gd name="T20" fmla="*/ 910 w 1492"/>
                <a:gd name="T21" fmla="*/ 164 h 218"/>
                <a:gd name="T22" fmla="*/ 865 w 1492"/>
                <a:gd name="T23" fmla="*/ 200 h 218"/>
                <a:gd name="T24" fmla="*/ 871 w 1492"/>
                <a:gd name="T25" fmla="*/ 200 h 218"/>
                <a:gd name="T26" fmla="*/ 782 w 1492"/>
                <a:gd name="T27" fmla="*/ 189 h 218"/>
                <a:gd name="T28" fmla="*/ 809 w 1492"/>
                <a:gd name="T29" fmla="*/ 163 h 218"/>
                <a:gd name="T30" fmla="*/ 727 w 1492"/>
                <a:gd name="T31" fmla="*/ 218 h 218"/>
                <a:gd name="T32" fmla="*/ 753 w 1492"/>
                <a:gd name="T33" fmla="*/ 169 h 218"/>
                <a:gd name="T34" fmla="*/ 693 w 1492"/>
                <a:gd name="T35" fmla="*/ 218 h 218"/>
                <a:gd name="T36" fmla="*/ 648 w 1492"/>
                <a:gd name="T37" fmla="*/ 184 h 218"/>
                <a:gd name="T38" fmla="*/ 639 w 1492"/>
                <a:gd name="T39" fmla="*/ 214 h 218"/>
                <a:gd name="T40" fmla="*/ 659 w 1492"/>
                <a:gd name="T41" fmla="*/ 196 h 218"/>
                <a:gd name="T42" fmla="*/ 667 w 1492"/>
                <a:gd name="T43" fmla="*/ 166 h 218"/>
                <a:gd name="T44" fmla="*/ 599 w 1492"/>
                <a:gd name="T45" fmla="*/ 169 h 218"/>
                <a:gd name="T46" fmla="*/ 610 w 1492"/>
                <a:gd name="T47" fmla="*/ 191 h 218"/>
                <a:gd name="T48" fmla="*/ 598 w 1492"/>
                <a:gd name="T49" fmla="*/ 193 h 218"/>
                <a:gd name="T50" fmla="*/ 600 w 1492"/>
                <a:gd name="T51" fmla="*/ 163 h 218"/>
                <a:gd name="T52" fmla="*/ 568 w 1492"/>
                <a:gd name="T53" fmla="*/ 193 h 218"/>
                <a:gd name="T54" fmla="*/ 538 w 1492"/>
                <a:gd name="T55" fmla="*/ 218 h 218"/>
                <a:gd name="T56" fmla="*/ 499 w 1492"/>
                <a:gd name="T57" fmla="*/ 218 h 218"/>
                <a:gd name="T58" fmla="*/ 525 w 1492"/>
                <a:gd name="T59" fmla="*/ 163 h 218"/>
                <a:gd name="T60" fmla="*/ 463 w 1492"/>
                <a:gd name="T61" fmla="*/ 163 h 218"/>
                <a:gd name="T62" fmla="*/ 393 w 1492"/>
                <a:gd name="T63" fmla="*/ 218 h 218"/>
                <a:gd name="T64" fmla="*/ 430 w 1492"/>
                <a:gd name="T65" fmla="*/ 163 h 218"/>
                <a:gd name="T66" fmla="*/ 347 w 1492"/>
                <a:gd name="T67" fmla="*/ 218 h 218"/>
                <a:gd name="T68" fmla="*/ 347 w 1492"/>
                <a:gd name="T69" fmla="*/ 213 h 218"/>
                <a:gd name="T70" fmla="*/ 1435 w 1492"/>
                <a:gd name="T71" fmla="*/ 104 h 218"/>
                <a:gd name="T72" fmla="*/ 1434 w 1492"/>
                <a:gd name="T73" fmla="*/ 0 h 218"/>
                <a:gd name="T74" fmla="*/ 1279 w 1492"/>
                <a:gd name="T75" fmla="*/ 2 h 218"/>
                <a:gd name="T76" fmla="*/ 1328 w 1492"/>
                <a:gd name="T77" fmla="*/ 9 h 218"/>
                <a:gd name="T78" fmla="*/ 1200 w 1492"/>
                <a:gd name="T79" fmla="*/ 29 h 218"/>
                <a:gd name="T80" fmla="*/ 1229 w 1492"/>
                <a:gd name="T81" fmla="*/ 111 h 218"/>
                <a:gd name="T82" fmla="*/ 1256 w 1492"/>
                <a:gd name="T83" fmla="*/ 7 h 218"/>
                <a:gd name="T84" fmla="*/ 1165 w 1492"/>
                <a:gd name="T85" fmla="*/ 2 h 218"/>
                <a:gd name="T86" fmla="*/ 1068 w 1492"/>
                <a:gd name="T87" fmla="*/ 52 h 218"/>
                <a:gd name="T88" fmla="*/ 1068 w 1492"/>
                <a:gd name="T89" fmla="*/ 59 h 218"/>
                <a:gd name="T90" fmla="*/ 1018 w 1492"/>
                <a:gd name="T91" fmla="*/ 56 h 218"/>
                <a:gd name="T92" fmla="*/ 1027 w 1492"/>
                <a:gd name="T93" fmla="*/ 56 h 218"/>
                <a:gd name="T94" fmla="*/ 877 w 1492"/>
                <a:gd name="T95" fmla="*/ 2 h 218"/>
                <a:gd name="T96" fmla="*/ 787 w 1492"/>
                <a:gd name="T97" fmla="*/ 2 h 218"/>
                <a:gd name="T98" fmla="*/ 787 w 1492"/>
                <a:gd name="T99" fmla="*/ 103 h 218"/>
                <a:gd name="T100" fmla="*/ 667 w 1492"/>
                <a:gd name="T101" fmla="*/ 2 h 218"/>
                <a:gd name="T102" fmla="*/ 708 w 1492"/>
                <a:gd name="T103" fmla="*/ 52 h 218"/>
                <a:gd name="T104" fmla="*/ 502 w 1492"/>
                <a:gd name="T105" fmla="*/ 2 h 218"/>
                <a:gd name="T106" fmla="*/ 586 w 1492"/>
                <a:gd name="T107" fmla="*/ 110 h 218"/>
                <a:gd name="T108" fmla="*/ 411 w 1492"/>
                <a:gd name="T109" fmla="*/ 104 h 218"/>
                <a:gd name="T110" fmla="*/ 411 w 1492"/>
                <a:gd name="T111" fmla="*/ 111 h 218"/>
                <a:gd name="T112" fmla="*/ 278 w 1492"/>
                <a:gd name="T113" fmla="*/ 2 h 218"/>
                <a:gd name="T114" fmla="*/ 287 w 1492"/>
                <a:gd name="T115" fmla="*/ 2 h 218"/>
                <a:gd name="T116" fmla="*/ 157 w 1492"/>
                <a:gd name="T117" fmla="*/ 2 h 218"/>
                <a:gd name="T118" fmla="*/ 240 w 1492"/>
                <a:gd name="T119" fmla="*/ 2 h 218"/>
                <a:gd name="T120" fmla="*/ 58 w 1492"/>
                <a:gd name="T121" fmla="*/ 8 h 218"/>
                <a:gd name="T122" fmla="*/ 58 w 1492"/>
                <a:gd name="T123" fmla="*/ 111 h 21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2" h="218">
                  <a:moveTo>
                    <a:pt x="1168" y="163"/>
                  </a:moveTo>
                  <a:cubicBezTo>
                    <a:pt x="1168" y="193"/>
                    <a:pt x="1168" y="193"/>
                    <a:pt x="1168" y="193"/>
                  </a:cubicBezTo>
                  <a:cubicBezTo>
                    <a:pt x="1168" y="211"/>
                    <a:pt x="1156" y="218"/>
                    <a:pt x="1145" y="218"/>
                  </a:cubicBezTo>
                  <a:cubicBezTo>
                    <a:pt x="1133" y="218"/>
                    <a:pt x="1122" y="210"/>
                    <a:pt x="1122" y="194"/>
                  </a:cubicBezTo>
                  <a:cubicBezTo>
                    <a:pt x="1122" y="163"/>
                    <a:pt x="1122" y="163"/>
                    <a:pt x="1122" y="163"/>
                  </a:cubicBezTo>
                  <a:cubicBezTo>
                    <a:pt x="1128" y="163"/>
                    <a:pt x="1128" y="163"/>
                    <a:pt x="1128" y="163"/>
                  </a:cubicBezTo>
                  <a:cubicBezTo>
                    <a:pt x="1128" y="194"/>
                    <a:pt x="1128" y="194"/>
                    <a:pt x="1128" y="194"/>
                  </a:cubicBezTo>
                  <a:cubicBezTo>
                    <a:pt x="1128" y="207"/>
                    <a:pt x="1136" y="213"/>
                    <a:pt x="1145" y="213"/>
                  </a:cubicBezTo>
                  <a:cubicBezTo>
                    <a:pt x="1154" y="213"/>
                    <a:pt x="1162" y="207"/>
                    <a:pt x="1162" y="193"/>
                  </a:cubicBezTo>
                  <a:cubicBezTo>
                    <a:pt x="1162" y="163"/>
                    <a:pt x="1162" y="163"/>
                    <a:pt x="1162" y="163"/>
                  </a:cubicBezTo>
                  <a:lnTo>
                    <a:pt x="1168" y="163"/>
                  </a:lnTo>
                  <a:close/>
                  <a:moveTo>
                    <a:pt x="1083" y="212"/>
                  </a:moveTo>
                  <a:cubicBezTo>
                    <a:pt x="1109" y="212"/>
                    <a:pt x="1109" y="212"/>
                    <a:pt x="1109" y="212"/>
                  </a:cubicBezTo>
                  <a:cubicBezTo>
                    <a:pt x="1109" y="218"/>
                    <a:pt x="1109" y="218"/>
                    <a:pt x="1109" y="218"/>
                  </a:cubicBezTo>
                  <a:cubicBezTo>
                    <a:pt x="1077" y="218"/>
                    <a:pt x="1077" y="218"/>
                    <a:pt x="1077" y="218"/>
                  </a:cubicBezTo>
                  <a:cubicBezTo>
                    <a:pt x="1077" y="163"/>
                    <a:pt x="1077" y="163"/>
                    <a:pt x="1077" y="163"/>
                  </a:cubicBezTo>
                  <a:cubicBezTo>
                    <a:pt x="1083" y="163"/>
                    <a:pt x="1083" y="163"/>
                    <a:pt x="1083" y="163"/>
                  </a:cubicBezTo>
                  <a:lnTo>
                    <a:pt x="1083" y="212"/>
                  </a:lnTo>
                  <a:close/>
                  <a:moveTo>
                    <a:pt x="1057" y="163"/>
                  </a:moveTo>
                  <a:cubicBezTo>
                    <a:pt x="1057" y="193"/>
                    <a:pt x="1057" y="193"/>
                    <a:pt x="1057" y="193"/>
                  </a:cubicBezTo>
                  <a:cubicBezTo>
                    <a:pt x="1057" y="211"/>
                    <a:pt x="1046" y="218"/>
                    <a:pt x="1034" y="218"/>
                  </a:cubicBezTo>
                  <a:cubicBezTo>
                    <a:pt x="1022" y="218"/>
                    <a:pt x="1012" y="210"/>
                    <a:pt x="1012" y="194"/>
                  </a:cubicBezTo>
                  <a:cubicBezTo>
                    <a:pt x="1012" y="163"/>
                    <a:pt x="1012" y="163"/>
                    <a:pt x="1012" y="163"/>
                  </a:cubicBezTo>
                  <a:cubicBezTo>
                    <a:pt x="1018" y="163"/>
                    <a:pt x="1018" y="163"/>
                    <a:pt x="1018" y="163"/>
                  </a:cubicBezTo>
                  <a:cubicBezTo>
                    <a:pt x="1018" y="194"/>
                    <a:pt x="1018" y="194"/>
                    <a:pt x="1018" y="194"/>
                  </a:cubicBezTo>
                  <a:cubicBezTo>
                    <a:pt x="1018" y="207"/>
                    <a:pt x="1026" y="213"/>
                    <a:pt x="1034" y="213"/>
                  </a:cubicBezTo>
                  <a:cubicBezTo>
                    <a:pt x="1043" y="213"/>
                    <a:pt x="1051" y="207"/>
                    <a:pt x="1051" y="193"/>
                  </a:cubicBezTo>
                  <a:cubicBezTo>
                    <a:pt x="1051" y="163"/>
                    <a:pt x="1051" y="163"/>
                    <a:pt x="1051" y="163"/>
                  </a:cubicBezTo>
                  <a:lnTo>
                    <a:pt x="1057" y="163"/>
                  </a:lnTo>
                  <a:close/>
                  <a:moveTo>
                    <a:pt x="966" y="169"/>
                  </a:moveTo>
                  <a:cubicBezTo>
                    <a:pt x="953" y="169"/>
                    <a:pt x="943" y="178"/>
                    <a:pt x="943" y="191"/>
                  </a:cubicBezTo>
                  <a:cubicBezTo>
                    <a:pt x="943" y="203"/>
                    <a:pt x="953" y="213"/>
                    <a:pt x="966" y="213"/>
                  </a:cubicBezTo>
                  <a:cubicBezTo>
                    <a:pt x="978" y="213"/>
                    <a:pt x="988" y="203"/>
                    <a:pt x="988" y="191"/>
                  </a:cubicBezTo>
                  <a:cubicBezTo>
                    <a:pt x="988" y="178"/>
                    <a:pt x="978" y="169"/>
                    <a:pt x="966" y="169"/>
                  </a:cubicBezTo>
                  <a:close/>
                  <a:moveTo>
                    <a:pt x="966" y="218"/>
                  </a:moveTo>
                  <a:cubicBezTo>
                    <a:pt x="950" y="218"/>
                    <a:pt x="937" y="206"/>
                    <a:pt x="937" y="191"/>
                  </a:cubicBezTo>
                  <a:cubicBezTo>
                    <a:pt x="937" y="175"/>
                    <a:pt x="950" y="163"/>
                    <a:pt x="966" y="163"/>
                  </a:cubicBezTo>
                  <a:cubicBezTo>
                    <a:pt x="982" y="163"/>
                    <a:pt x="994" y="175"/>
                    <a:pt x="994" y="191"/>
                  </a:cubicBezTo>
                  <a:cubicBezTo>
                    <a:pt x="994" y="206"/>
                    <a:pt x="982" y="218"/>
                    <a:pt x="966" y="218"/>
                  </a:cubicBezTo>
                  <a:close/>
                  <a:moveTo>
                    <a:pt x="910" y="170"/>
                  </a:moveTo>
                  <a:cubicBezTo>
                    <a:pt x="906" y="169"/>
                    <a:pt x="905" y="168"/>
                    <a:pt x="903" y="168"/>
                  </a:cubicBezTo>
                  <a:cubicBezTo>
                    <a:pt x="898" y="168"/>
                    <a:pt x="896" y="171"/>
                    <a:pt x="896" y="178"/>
                  </a:cubicBezTo>
                  <a:cubicBezTo>
                    <a:pt x="896" y="181"/>
                    <a:pt x="896" y="181"/>
                    <a:pt x="896" y="181"/>
                  </a:cubicBezTo>
                  <a:cubicBezTo>
                    <a:pt x="902" y="181"/>
                    <a:pt x="902" y="181"/>
                    <a:pt x="902" y="181"/>
                  </a:cubicBezTo>
                  <a:cubicBezTo>
                    <a:pt x="902" y="186"/>
                    <a:pt x="902" y="186"/>
                    <a:pt x="902" y="186"/>
                  </a:cubicBezTo>
                  <a:cubicBezTo>
                    <a:pt x="896" y="186"/>
                    <a:pt x="896" y="186"/>
                    <a:pt x="896" y="186"/>
                  </a:cubicBezTo>
                  <a:cubicBezTo>
                    <a:pt x="896" y="218"/>
                    <a:pt x="896" y="218"/>
                    <a:pt x="896" y="218"/>
                  </a:cubicBezTo>
                  <a:cubicBezTo>
                    <a:pt x="890" y="218"/>
                    <a:pt x="890" y="218"/>
                    <a:pt x="890" y="218"/>
                  </a:cubicBezTo>
                  <a:cubicBezTo>
                    <a:pt x="890" y="186"/>
                    <a:pt x="890" y="186"/>
                    <a:pt x="890" y="186"/>
                  </a:cubicBezTo>
                  <a:cubicBezTo>
                    <a:pt x="884" y="186"/>
                    <a:pt x="884" y="186"/>
                    <a:pt x="884" y="186"/>
                  </a:cubicBezTo>
                  <a:cubicBezTo>
                    <a:pt x="884" y="181"/>
                    <a:pt x="884" y="181"/>
                    <a:pt x="884" y="181"/>
                  </a:cubicBezTo>
                  <a:cubicBezTo>
                    <a:pt x="890" y="181"/>
                    <a:pt x="890" y="181"/>
                    <a:pt x="890" y="181"/>
                  </a:cubicBezTo>
                  <a:cubicBezTo>
                    <a:pt x="890" y="177"/>
                    <a:pt x="890" y="177"/>
                    <a:pt x="890" y="177"/>
                  </a:cubicBezTo>
                  <a:cubicBezTo>
                    <a:pt x="890" y="167"/>
                    <a:pt x="897" y="163"/>
                    <a:pt x="903" y="163"/>
                  </a:cubicBezTo>
                  <a:cubicBezTo>
                    <a:pt x="905" y="163"/>
                    <a:pt x="907" y="163"/>
                    <a:pt x="910" y="164"/>
                  </a:cubicBezTo>
                  <a:lnTo>
                    <a:pt x="910" y="170"/>
                  </a:lnTo>
                  <a:close/>
                  <a:moveTo>
                    <a:pt x="852" y="186"/>
                  </a:moveTo>
                  <a:cubicBezTo>
                    <a:pt x="845" y="186"/>
                    <a:pt x="840" y="192"/>
                    <a:pt x="840" y="200"/>
                  </a:cubicBezTo>
                  <a:cubicBezTo>
                    <a:pt x="840" y="207"/>
                    <a:pt x="845" y="213"/>
                    <a:pt x="852" y="213"/>
                  </a:cubicBezTo>
                  <a:cubicBezTo>
                    <a:pt x="859" y="213"/>
                    <a:pt x="865" y="207"/>
                    <a:pt x="865" y="200"/>
                  </a:cubicBezTo>
                  <a:cubicBezTo>
                    <a:pt x="865" y="192"/>
                    <a:pt x="859" y="186"/>
                    <a:pt x="852" y="186"/>
                  </a:cubicBezTo>
                  <a:close/>
                  <a:moveTo>
                    <a:pt x="852" y="218"/>
                  </a:moveTo>
                  <a:cubicBezTo>
                    <a:pt x="842" y="218"/>
                    <a:pt x="834" y="210"/>
                    <a:pt x="834" y="200"/>
                  </a:cubicBezTo>
                  <a:cubicBezTo>
                    <a:pt x="834" y="189"/>
                    <a:pt x="842" y="181"/>
                    <a:pt x="852" y="181"/>
                  </a:cubicBezTo>
                  <a:cubicBezTo>
                    <a:pt x="863" y="181"/>
                    <a:pt x="871" y="189"/>
                    <a:pt x="871" y="200"/>
                  </a:cubicBezTo>
                  <a:cubicBezTo>
                    <a:pt x="871" y="210"/>
                    <a:pt x="863" y="218"/>
                    <a:pt x="852" y="218"/>
                  </a:cubicBezTo>
                  <a:close/>
                  <a:moveTo>
                    <a:pt x="788" y="189"/>
                  </a:moveTo>
                  <a:cubicBezTo>
                    <a:pt x="788" y="218"/>
                    <a:pt x="788" y="218"/>
                    <a:pt x="788" y="218"/>
                  </a:cubicBezTo>
                  <a:cubicBezTo>
                    <a:pt x="782" y="218"/>
                    <a:pt x="782" y="218"/>
                    <a:pt x="782" y="218"/>
                  </a:cubicBezTo>
                  <a:cubicBezTo>
                    <a:pt x="782" y="189"/>
                    <a:pt x="782" y="189"/>
                    <a:pt x="782" y="189"/>
                  </a:cubicBezTo>
                  <a:cubicBezTo>
                    <a:pt x="760" y="163"/>
                    <a:pt x="760" y="163"/>
                    <a:pt x="760" y="163"/>
                  </a:cubicBezTo>
                  <a:cubicBezTo>
                    <a:pt x="768" y="163"/>
                    <a:pt x="768" y="163"/>
                    <a:pt x="768" y="163"/>
                  </a:cubicBezTo>
                  <a:cubicBezTo>
                    <a:pt x="785" y="184"/>
                    <a:pt x="785" y="184"/>
                    <a:pt x="785" y="184"/>
                  </a:cubicBezTo>
                  <a:cubicBezTo>
                    <a:pt x="802" y="163"/>
                    <a:pt x="802" y="163"/>
                    <a:pt x="802" y="163"/>
                  </a:cubicBezTo>
                  <a:cubicBezTo>
                    <a:pt x="809" y="163"/>
                    <a:pt x="809" y="163"/>
                    <a:pt x="809" y="163"/>
                  </a:cubicBezTo>
                  <a:lnTo>
                    <a:pt x="788" y="189"/>
                  </a:lnTo>
                  <a:close/>
                  <a:moveTo>
                    <a:pt x="753" y="169"/>
                  </a:moveTo>
                  <a:cubicBezTo>
                    <a:pt x="733" y="169"/>
                    <a:pt x="733" y="169"/>
                    <a:pt x="733" y="169"/>
                  </a:cubicBezTo>
                  <a:cubicBezTo>
                    <a:pt x="733" y="218"/>
                    <a:pt x="733" y="218"/>
                    <a:pt x="733" y="218"/>
                  </a:cubicBezTo>
                  <a:cubicBezTo>
                    <a:pt x="727" y="218"/>
                    <a:pt x="727" y="218"/>
                    <a:pt x="727" y="218"/>
                  </a:cubicBezTo>
                  <a:cubicBezTo>
                    <a:pt x="727" y="169"/>
                    <a:pt x="727" y="169"/>
                    <a:pt x="727" y="169"/>
                  </a:cubicBezTo>
                  <a:cubicBezTo>
                    <a:pt x="707" y="169"/>
                    <a:pt x="707" y="169"/>
                    <a:pt x="707" y="169"/>
                  </a:cubicBezTo>
                  <a:cubicBezTo>
                    <a:pt x="707" y="163"/>
                    <a:pt x="707" y="163"/>
                    <a:pt x="707" y="163"/>
                  </a:cubicBezTo>
                  <a:cubicBezTo>
                    <a:pt x="753" y="163"/>
                    <a:pt x="753" y="163"/>
                    <a:pt x="753" y="163"/>
                  </a:cubicBezTo>
                  <a:lnTo>
                    <a:pt x="753" y="169"/>
                  </a:lnTo>
                  <a:close/>
                  <a:moveTo>
                    <a:pt x="693" y="218"/>
                  </a:moveTo>
                  <a:cubicBezTo>
                    <a:pt x="687" y="218"/>
                    <a:pt x="687" y="218"/>
                    <a:pt x="687" y="218"/>
                  </a:cubicBezTo>
                  <a:cubicBezTo>
                    <a:pt x="687" y="163"/>
                    <a:pt x="687" y="163"/>
                    <a:pt x="687" y="163"/>
                  </a:cubicBezTo>
                  <a:cubicBezTo>
                    <a:pt x="693" y="163"/>
                    <a:pt x="693" y="163"/>
                    <a:pt x="693" y="163"/>
                  </a:cubicBezTo>
                  <a:lnTo>
                    <a:pt x="693" y="218"/>
                  </a:lnTo>
                  <a:close/>
                  <a:moveTo>
                    <a:pt x="667" y="173"/>
                  </a:moveTo>
                  <a:cubicBezTo>
                    <a:pt x="666" y="172"/>
                    <a:pt x="666" y="172"/>
                    <a:pt x="666" y="172"/>
                  </a:cubicBezTo>
                  <a:cubicBezTo>
                    <a:pt x="660" y="169"/>
                    <a:pt x="658" y="169"/>
                    <a:pt x="654" y="169"/>
                  </a:cubicBezTo>
                  <a:cubicBezTo>
                    <a:pt x="649" y="169"/>
                    <a:pt x="644" y="172"/>
                    <a:pt x="644" y="177"/>
                  </a:cubicBezTo>
                  <a:cubicBezTo>
                    <a:pt x="644" y="181"/>
                    <a:pt x="646" y="182"/>
                    <a:pt x="648" y="184"/>
                  </a:cubicBezTo>
                  <a:cubicBezTo>
                    <a:pt x="649" y="185"/>
                    <a:pt x="650" y="185"/>
                    <a:pt x="652" y="186"/>
                  </a:cubicBezTo>
                  <a:cubicBezTo>
                    <a:pt x="653" y="187"/>
                    <a:pt x="655" y="187"/>
                    <a:pt x="656" y="188"/>
                  </a:cubicBezTo>
                  <a:cubicBezTo>
                    <a:pt x="662" y="190"/>
                    <a:pt x="669" y="193"/>
                    <a:pt x="669" y="203"/>
                  </a:cubicBezTo>
                  <a:cubicBezTo>
                    <a:pt x="669" y="212"/>
                    <a:pt x="662" y="218"/>
                    <a:pt x="653" y="218"/>
                  </a:cubicBezTo>
                  <a:cubicBezTo>
                    <a:pt x="649" y="218"/>
                    <a:pt x="644" y="217"/>
                    <a:pt x="639" y="214"/>
                  </a:cubicBezTo>
                  <a:cubicBezTo>
                    <a:pt x="639" y="206"/>
                    <a:pt x="639" y="206"/>
                    <a:pt x="639" y="206"/>
                  </a:cubicBezTo>
                  <a:cubicBezTo>
                    <a:pt x="640" y="207"/>
                    <a:pt x="640" y="207"/>
                    <a:pt x="640" y="207"/>
                  </a:cubicBezTo>
                  <a:cubicBezTo>
                    <a:pt x="646" y="211"/>
                    <a:pt x="649" y="213"/>
                    <a:pt x="653" y="213"/>
                  </a:cubicBezTo>
                  <a:cubicBezTo>
                    <a:pt x="659" y="213"/>
                    <a:pt x="663" y="208"/>
                    <a:pt x="663" y="203"/>
                  </a:cubicBezTo>
                  <a:cubicBezTo>
                    <a:pt x="663" y="200"/>
                    <a:pt x="661" y="198"/>
                    <a:pt x="659" y="196"/>
                  </a:cubicBezTo>
                  <a:cubicBezTo>
                    <a:pt x="658" y="195"/>
                    <a:pt x="657" y="195"/>
                    <a:pt x="656" y="194"/>
                  </a:cubicBezTo>
                  <a:cubicBezTo>
                    <a:pt x="654" y="193"/>
                    <a:pt x="653" y="193"/>
                    <a:pt x="651" y="192"/>
                  </a:cubicBezTo>
                  <a:cubicBezTo>
                    <a:pt x="645" y="190"/>
                    <a:pt x="638" y="187"/>
                    <a:pt x="638" y="178"/>
                  </a:cubicBezTo>
                  <a:cubicBezTo>
                    <a:pt x="638" y="169"/>
                    <a:pt x="645" y="163"/>
                    <a:pt x="654" y="163"/>
                  </a:cubicBezTo>
                  <a:cubicBezTo>
                    <a:pt x="658" y="163"/>
                    <a:pt x="662" y="164"/>
                    <a:pt x="667" y="166"/>
                  </a:cubicBezTo>
                  <a:lnTo>
                    <a:pt x="667" y="173"/>
                  </a:lnTo>
                  <a:close/>
                  <a:moveTo>
                    <a:pt x="592" y="187"/>
                  </a:moveTo>
                  <a:cubicBezTo>
                    <a:pt x="600" y="187"/>
                    <a:pt x="600" y="187"/>
                    <a:pt x="600" y="187"/>
                  </a:cubicBezTo>
                  <a:cubicBezTo>
                    <a:pt x="608" y="187"/>
                    <a:pt x="612" y="184"/>
                    <a:pt x="612" y="178"/>
                  </a:cubicBezTo>
                  <a:cubicBezTo>
                    <a:pt x="612" y="173"/>
                    <a:pt x="609" y="169"/>
                    <a:pt x="599" y="169"/>
                  </a:cubicBezTo>
                  <a:cubicBezTo>
                    <a:pt x="592" y="169"/>
                    <a:pt x="592" y="169"/>
                    <a:pt x="592" y="169"/>
                  </a:cubicBezTo>
                  <a:lnTo>
                    <a:pt x="592" y="187"/>
                  </a:lnTo>
                  <a:close/>
                  <a:moveTo>
                    <a:pt x="600" y="163"/>
                  </a:moveTo>
                  <a:cubicBezTo>
                    <a:pt x="614" y="163"/>
                    <a:pt x="619" y="170"/>
                    <a:pt x="619" y="178"/>
                  </a:cubicBezTo>
                  <a:cubicBezTo>
                    <a:pt x="619" y="184"/>
                    <a:pt x="616" y="188"/>
                    <a:pt x="610" y="191"/>
                  </a:cubicBezTo>
                  <a:cubicBezTo>
                    <a:pt x="612" y="193"/>
                    <a:pt x="614" y="195"/>
                    <a:pt x="615" y="198"/>
                  </a:cubicBezTo>
                  <a:cubicBezTo>
                    <a:pt x="628" y="218"/>
                    <a:pt x="628" y="218"/>
                    <a:pt x="628" y="218"/>
                  </a:cubicBezTo>
                  <a:cubicBezTo>
                    <a:pt x="621" y="218"/>
                    <a:pt x="621" y="218"/>
                    <a:pt x="621" y="218"/>
                  </a:cubicBezTo>
                  <a:cubicBezTo>
                    <a:pt x="612" y="203"/>
                    <a:pt x="612" y="203"/>
                    <a:pt x="612" y="203"/>
                  </a:cubicBezTo>
                  <a:cubicBezTo>
                    <a:pt x="606" y="193"/>
                    <a:pt x="604" y="193"/>
                    <a:pt x="598" y="193"/>
                  </a:cubicBezTo>
                  <a:cubicBezTo>
                    <a:pt x="592" y="193"/>
                    <a:pt x="592" y="193"/>
                    <a:pt x="592" y="193"/>
                  </a:cubicBezTo>
                  <a:cubicBezTo>
                    <a:pt x="592" y="218"/>
                    <a:pt x="592" y="218"/>
                    <a:pt x="592" y="218"/>
                  </a:cubicBezTo>
                  <a:cubicBezTo>
                    <a:pt x="586" y="218"/>
                    <a:pt x="586" y="218"/>
                    <a:pt x="586" y="218"/>
                  </a:cubicBezTo>
                  <a:cubicBezTo>
                    <a:pt x="586" y="163"/>
                    <a:pt x="586" y="163"/>
                    <a:pt x="586" y="163"/>
                  </a:cubicBezTo>
                  <a:lnTo>
                    <a:pt x="600" y="163"/>
                  </a:lnTo>
                  <a:close/>
                  <a:moveTo>
                    <a:pt x="568" y="169"/>
                  </a:moveTo>
                  <a:cubicBezTo>
                    <a:pt x="544" y="169"/>
                    <a:pt x="544" y="169"/>
                    <a:pt x="544" y="169"/>
                  </a:cubicBezTo>
                  <a:cubicBezTo>
                    <a:pt x="544" y="188"/>
                    <a:pt x="544" y="188"/>
                    <a:pt x="544" y="188"/>
                  </a:cubicBezTo>
                  <a:cubicBezTo>
                    <a:pt x="568" y="188"/>
                    <a:pt x="568" y="188"/>
                    <a:pt x="568" y="188"/>
                  </a:cubicBezTo>
                  <a:cubicBezTo>
                    <a:pt x="568" y="193"/>
                    <a:pt x="568" y="193"/>
                    <a:pt x="568" y="193"/>
                  </a:cubicBezTo>
                  <a:cubicBezTo>
                    <a:pt x="544" y="193"/>
                    <a:pt x="544" y="193"/>
                    <a:pt x="544" y="193"/>
                  </a:cubicBezTo>
                  <a:cubicBezTo>
                    <a:pt x="544" y="212"/>
                    <a:pt x="544" y="212"/>
                    <a:pt x="544" y="212"/>
                  </a:cubicBezTo>
                  <a:cubicBezTo>
                    <a:pt x="569" y="212"/>
                    <a:pt x="569" y="212"/>
                    <a:pt x="569" y="212"/>
                  </a:cubicBezTo>
                  <a:cubicBezTo>
                    <a:pt x="569" y="218"/>
                    <a:pt x="569" y="218"/>
                    <a:pt x="569" y="218"/>
                  </a:cubicBezTo>
                  <a:cubicBezTo>
                    <a:pt x="538" y="218"/>
                    <a:pt x="538" y="218"/>
                    <a:pt x="538" y="218"/>
                  </a:cubicBezTo>
                  <a:cubicBezTo>
                    <a:pt x="538" y="163"/>
                    <a:pt x="538" y="163"/>
                    <a:pt x="538" y="163"/>
                  </a:cubicBezTo>
                  <a:cubicBezTo>
                    <a:pt x="568" y="163"/>
                    <a:pt x="568" y="163"/>
                    <a:pt x="568" y="163"/>
                  </a:cubicBezTo>
                  <a:lnTo>
                    <a:pt x="568" y="169"/>
                  </a:lnTo>
                  <a:close/>
                  <a:moveTo>
                    <a:pt x="502" y="218"/>
                  </a:moveTo>
                  <a:cubicBezTo>
                    <a:pt x="499" y="218"/>
                    <a:pt x="499" y="218"/>
                    <a:pt x="499" y="218"/>
                  </a:cubicBezTo>
                  <a:cubicBezTo>
                    <a:pt x="476" y="163"/>
                    <a:pt x="476" y="163"/>
                    <a:pt x="476" y="163"/>
                  </a:cubicBezTo>
                  <a:cubicBezTo>
                    <a:pt x="483" y="163"/>
                    <a:pt x="483" y="163"/>
                    <a:pt x="483" y="163"/>
                  </a:cubicBezTo>
                  <a:cubicBezTo>
                    <a:pt x="501" y="206"/>
                    <a:pt x="501" y="206"/>
                    <a:pt x="501" y="206"/>
                  </a:cubicBezTo>
                  <a:cubicBezTo>
                    <a:pt x="518" y="163"/>
                    <a:pt x="518" y="163"/>
                    <a:pt x="518" y="163"/>
                  </a:cubicBezTo>
                  <a:cubicBezTo>
                    <a:pt x="525" y="163"/>
                    <a:pt x="525" y="163"/>
                    <a:pt x="525" y="163"/>
                  </a:cubicBezTo>
                  <a:lnTo>
                    <a:pt x="502" y="218"/>
                  </a:lnTo>
                  <a:close/>
                  <a:moveTo>
                    <a:pt x="463" y="218"/>
                  </a:moveTo>
                  <a:cubicBezTo>
                    <a:pt x="457" y="218"/>
                    <a:pt x="457" y="218"/>
                    <a:pt x="457" y="218"/>
                  </a:cubicBezTo>
                  <a:cubicBezTo>
                    <a:pt x="457" y="163"/>
                    <a:pt x="457" y="163"/>
                    <a:pt x="457" y="163"/>
                  </a:cubicBezTo>
                  <a:cubicBezTo>
                    <a:pt x="463" y="163"/>
                    <a:pt x="463" y="163"/>
                    <a:pt x="463" y="163"/>
                  </a:cubicBezTo>
                  <a:lnTo>
                    <a:pt x="463" y="218"/>
                  </a:lnTo>
                  <a:close/>
                  <a:moveTo>
                    <a:pt x="436" y="218"/>
                  </a:moveTo>
                  <a:cubicBezTo>
                    <a:pt x="431" y="218"/>
                    <a:pt x="431" y="218"/>
                    <a:pt x="431" y="218"/>
                  </a:cubicBezTo>
                  <a:cubicBezTo>
                    <a:pt x="393" y="174"/>
                    <a:pt x="393" y="174"/>
                    <a:pt x="393" y="174"/>
                  </a:cubicBezTo>
                  <a:cubicBezTo>
                    <a:pt x="393" y="218"/>
                    <a:pt x="393" y="218"/>
                    <a:pt x="393" y="218"/>
                  </a:cubicBezTo>
                  <a:cubicBezTo>
                    <a:pt x="387" y="218"/>
                    <a:pt x="387" y="218"/>
                    <a:pt x="387" y="218"/>
                  </a:cubicBezTo>
                  <a:cubicBezTo>
                    <a:pt x="387" y="163"/>
                    <a:pt x="387" y="163"/>
                    <a:pt x="387" y="163"/>
                  </a:cubicBezTo>
                  <a:cubicBezTo>
                    <a:pt x="392" y="163"/>
                    <a:pt x="392" y="163"/>
                    <a:pt x="392" y="163"/>
                  </a:cubicBezTo>
                  <a:cubicBezTo>
                    <a:pt x="430" y="207"/>
                    <a:pt x="430" y="207"/>
                    <a:pt x="430" y="207"/>
                  </a:cubicBezTo>
                  <a:cubicBezTo>
                    <a:pt x="430" y="163"/>
                    <a:pt x="430" y="163"/>
                    <a:pt x="430" y="163"/>
                  </a:cubicBezTo>
                  <a:cubicBezTo>
                    <a:pt x="436" y="163"/>
                    <a:pt x="436" y="163"/>
                    <a:pt x="436" y="163"/>
                  </a:cubicBezTo>
                  <a:lnTo>
                    <a:pt x="436" y="218"/>
                  </a:lnTo>
                  <a:close/>
                  <a:moveTo>
                    <a:pt x="370" y="163"/>
                  </a:moveTo>
                  <a:cubicBezTo>
                    <a:pt x="370" y="193"/>
                    <a:pt x="370" y="193"/>
                    <a:pt x="370" y="193"/>
                  </a:cubicBezTo>
                  <a:cubicBezTo>
                    <a:pt x="370" y="211"/>
                    <a:pt x="358" y="218"/>
                    <a:pt x="347" y="218"/>
                  </a:cubicBezTo>
                  <a:cubicBezTo>
                    <a:pt x="335" y="218"/>
                    <a:pt x="324" y="210"/>
                    <a:pt x="324" y="194"/>
                  </a:cubicBezTo>
                  <a:cubicBezTo>
                    <a:pt x="324" y="163"/>
                    <a:pt x="324" y="163"/>
                    <a:pt x="324" y="163"/>
                  </a:cubicBezTo>
                  <a:cubicBezTo>
                    <a:pt x="330" y="163"/>
                    <a:pt x="330" y="163"/>
                    <a:pt x="330" y="163"/>
                  </a:cubicBezTo>
                  <a:cubicBezTo>
                    <a:pt x="330" y="194"/>
                    <a:pt x="330" y="194"/>
                    <a:pt x="330" y="194"/>
                  </a:cubicBezTo>
                  <a:cubicBezTo>
                    <a:pt x="330" y="207"/>
                    <a:pt x="338" y="213"/>
                    <a:pt x="347" y="213"/>
                  </a:cubicBezTo>
                  <a:cubicBezTo>
                    <a:pt x="355" y="213"/>
                    <a:pt x="364" y="207"/>
                    <a:pt x="364" y="193"/>
                  </a:cubicBezTo>
                  <a:cubicBezTo>
                    <a:pt x="364" y="163"/>
                    <a:pt x="364" y="163"/>
                    <a:pt x="364" y="163"/>
                  </a:cubicBezTo>
                  <a:lnTo>
                    <a:pt x="370" y="163"/>
                  </a:lnTo>
                  <a:close/>
                  <a:moveTo>
                    <a:pt x="1483" y="56"/>
                  </a:moveTo>
                  <a:cubicBezTo>
                    <a:pt x="1483" y="83"/>
                    <a:pt x="1462" y="104"/>
                    <a:pt x="1435" y="104"/>
                  </a:cubicBezTo>
                  <a:cubicBezTo>
                    <a:pt x="1407" y="104"/>
                    <a:pt x="1386" y="83"/>
                    <a:pt x="1386" y="56"/>
                  </a:cubicBezTo>
                  <a:cubicBezTo>
                    <a:pt x="1386" y="29"/>
                    <a:pt x="1407" y="8"/>
                    <a:pt x="1435" y="8"/>
                  </a:cubicBezTo>
                  <a:cubicBezTo>
                    <a:pt x="1462" y="8"/>
                    <a:pt x="1483" y="29"/>
                    <a:pt x="1483" y="56"/>
                  </a:cubicBezTo>
                  <a:close/>
                  <a:moveTo>
                    <a:pt x="1492" y="56"/>
                  </a:moveTo>
                  <a:cubicBezTo>
                    <a:pt x="1492" y="25"/>
                    <a:pt x="1467" y="0"/>
                    <a:pt x="1434" y="0"/>
                  </a:cubicBezTo>
                  <a:cubicBezTo>
                    <a:pt x="1402" y="0"/>
                    <a:pt x="1377" y="25"/>
                    <a:pt x="1377" y="56"/>
                  </a:cubicBezTo>
                  <a:cubicBezTo>
                    <a:pt x="1377" y="87"/>
                    <a:pt x="1402" y="111"/>
                    <a:pt x="1434" y="111"/>
                  </a:cubicBezTo>
                  <a:cubicBezTo>
                    <a:pt x="1467" y="111"/>
                    <a:pt x="1492" y="87"/>
                    <a:pt x="1492" y="56"/>
                  </a:cubicBezTo>
                  <a:close/>
                  <a:moveTo>
                    <a:pt x="1369" y="2"/>
                  </a:moveTo>
                  <a:cubicBezTo>
                    <a:pt x="1279" y="2"/>
                    <a:pt x="1279" y="2"/>
                    <a:pt x="1279" y="2"/>
                  </a:cubicBezTo>
                  <a:cubicBezTo>
                    <a:pt x="1279" y="9"/>
                    <a:pt x="1279" y="9"/>
                    <a:pt x="1279" y="9"/>
                  </a:cubicBezTo>
                  <a:cubicBezTo>
                    <a:pt x="1320" y="9"/>
                    <a:pt x="1320" y="9"/>
                    <a:pt x="1320" y="9"/>
                  </a:cubicBezTo>
                  <a:cubicBezTo>
                    <a:pt x="1320" y="110"/>
                    <a:pt x="1320" y="110"/>
                    <a:pt x="1320" y="110"/>
                  </a:cubicBezTo>
                  <a:cubicBezTo>
                    <a:pt x="1328" y="110"/>
                    <a:pt x="1328" y="110"/>
                    <a:pt x="1328" y="110"/>
                  </a:cubicBezTo>
                  <a:cubicBezTo>
                    <a:pt x="1328" y="9"/>
                    <a:pt x="1328" y="9"/>
                    <a:pt x="1328" y="9"/>
                  </a:cubicBezTo>
                  <a:cubicBezTo>
                    <a:pt x="1369" y="9"/>
                    <a:pt x="1369" y="9"/>
                    <a:pt x="1369" y="9"/>
                  </a:cubicBezTo>
                  <a:lnTo>
                    <a:pt x="1369" y="2"/>
                  </a:lnTo>
                  <a:close/>
                  <a:moveTo>
                    <a:pt x="1256" y="7"/>
                  </a:moveTo>
                  <a:cubicBezTo>
                    <a:pt x="1248" y="3"/>
                    <a:pt x="1239" y="0"/>
                    <a:pt x="1231" y="0"/>
                  </a:cubicBezTo>
                  <a:cubicBezTo>
                    <a:pt x="1214" y="0"/>
                    <a:pt x="1200" y="13"/>
                    <a:pt x="1200" y="29"/>
                  </a:cubicBezTo>
                  <a:cubicBezTo>
                    <a:pt x="1200" y="65"/>
                    <a:pt x="1251" y="51"/>
                    <a:pt x="1251" y="82"/>
                  </a:cubicBezTo>
                  <a:cubicBezTo>
                    <a:pt x="1251" y="94"/>
                    <a:pt x="1241" y="104"/>
                    <a:pt x="1229" y="104"/>
                  </a:cubicBezTo>
                  <a:cubicBezTo>
                    <a:pt x="1220" y="104"/>
                    <a:pt x="1213" y="101"/>
                    <a:pt x="1201" y="92"/>
                  </a:cubicBezTo>
                  <a:cubicBezTo>
                    <a:pt x="1201" y="102"/>
                    <a:pt x="1201" y="102"/>
                    <a:pt x="1201" y="102"/>
                  </a:cubicBezTo>
                  <a:cubicBezTo>
                    <a:pt x="1211" y="108"/>
                    <a:pt x="1220" y="111"/>
                    <a:pt x="1229" y="111"/>
                  </a:cubicBezTo>
                  <a:cubicBezTo>
                    <a:pt x="1247" y="111"/>
                    <a:pt x="1261" y="98"/>
                    <a:pt x="1261" y="82"/>
                  </a:cubicBezTo>
                  <a:cubicBezTo>
                    <a:pt x="1261" y="44"/>
                    <a:pt x="1209" y="58"/>
                    <a:pt x="1209" y="29"/>
                  </a:cubicBezTo>
                  <a:cubicBezTo>
                    <a:pt x="1209" y="17"/>
                    <a:pt x="1219" y="8"/>
                    <a:pt x="1232" y="8"/>
                  </a:cubicBezTo>
                  <a:cubicBezTo>
                    <a:pt x="1239" y="8"/>
                    <a:pt x="1245" y="10"/>
                    <a:pt x="1256" y="16"/>
                  </a:cubicBezTo>
                  <a:lnTo>
                    <a:pt x="1256" y="7"/>
                  </a:lnTo>
                  <a:close/>
                  <a:moveTo>
                    <a:pt x="1165" y="2"/>
                  </a:moveTo>
                  <a:cubicBezTo>
                    <a:pt x="1156" y="2"/>
                    <a:pt x="1156" y="2"/>
                    <a:pt x="1156" y="2"/>
                  </a:cubicBezTo>
                  <a:cubicBezTo>
                    <a:pt x="1156" y="110"/>
                    <a:pt x="1156" y="110"/>
                    <a:pt x="1156" y="110"/>
                  </a:cubicBezTo>
                  <a:cubicBezTo>
                    <a:pt x="1165" y="110"/>
                    <a:pt x="1165" y="110"/>
                    <a:pt x="1165" y="110"/>
                  </a:cubicBezTo>
                  <a:lnTo>
                    <a:pt x="1165" y="2"/>
                  </a:lnTo>
                  <a:close/>
                  <a:moveTo>
                    <a:pt x="1068" y="9"/>
                  </a:moveTo>
                  <a:cubicBezTo>
                    <a:pt x="1089" y="9"/>
                    <a:pt x="1089" y="9"/>
                    <a:pt x="1089" y="9"/>
                  </a:cubicBezTo>
                  <a:cubicBezTo>
                    <a:pt x="1108" y="9"/>
                    <a:pt x="1115" y="19"/>
                    <a:pt x="1115" y="31"/>
                  </a:cubicBezTo>
                  <a:cubicBezTo>
                    <a:pt x="1115" y="43"/>
                    <a:pt x="1108" y="52"/>
                    <a:pt x="1088" y="52"/>
                  </a:cubicBezTo>
                  <a:cubicBezTo>
                    <a:pt x="1068" y="52"/>
                    <a:pt x="1068" y="52"/>
                    <a:pt x="1068" y="52"/>
                  </a:cubicBezTo>
                  <a:lnTo>
                    <a:pt x="1068" y="9"/>
                  </a:lnTo>
                  <a:close/>
                  <a:moveTo>
                    <a:pt x="1059" y="2"/>
                  </a:moveTo>
                  <a:cubicBezTo>
                    <a:pt x="1059" y="110"/>
                    <a:pt x="1059" y="110"/>
                    <a:pt x="1059" y="110"/>
                  </a:cubicBezTo>
                  <a:cubicBezTo>
                    <a:pt x="1068" y="110"/>
                    <a:pt x="1068" y="110"/>
                    <a:pt x="1068" y="110"/>
                  </a:cubicBezTo>
                  <a:cubicBezTo>
                    <a:pt x="1068" y="59"/>
                    <a:pt x="1068" y="59"/>
                    <a:pt x="1068" y="59"/>
                  </a:cubicBezTo>
                  <a:cubicBezTo>
                    <a:pt x="1088" y="59"/>
                    <a:pt x="1088" y="59"/>
                    <a:pt x="1088" y="59"/>
                  </a:cubicBezTo>
                  <a:cubicBezTo>
                    <a:pt x="1116" y="59"/>
                    <a:pt x="1125" y="44"/>
                    <a:pt x="1125" y="30"/>
                  </a:cubicBezTo>
                  <a:cubicBezTo>
                    <a:pt x="1125" y="15"/>
                    <a:pt x="1115" y="2"/>
                    <a:pt x="1089" y="2"/>
                  </a:cubicBezTo>
                  <a:lnTo>
                    <a:pt x="1059" y="2"/>
                  </a:lnTo>
                  <a:close/>
                  <a:moveTo>
                    <a:pt x="1018" y="56"/>
                  </a:moveTo>
                  <a:cubicBezTo>
                    <a:pt x="1018" y="83"/>
                    <a:pt x="997" y="104"/>
                    <a:pt x="970" y="104"/>
                  </a:cubicBezTo>
                  <a:cubicBezTo>
                    <a:pt x="943" y="104"/>
                    <a:pt x="922" y="83"/>
                    <a:pt x="922" y="56"/>
                  </a:cubicBezTo>
                  <a:cubicBezTo>
                    <a:pt x="922" y="29"/>
                    <a:pt x="943" y="8"/>
                    <a:pt x="970" y="8"/>
                  </a:cubicBezTo>
                  <a:cubicBezTo>
                    <a:pt x="997" y="8"/>
                    <a:pt x="1018" y="29"/>
                    <a:pt x="1018" y="56"/>
                  </a:cubicBezTo>
                  <a:close/>
                  <a:moveTo>
                    <a:pt x="1027" y="56"/>
                  </a:moveTo>
                  <a:cubicBezTo>
                    <a:pt x="1027" y="25"/>
                    <a:pt x="1002" y="0"/>
                    <a:pt x="970" y="0"/>
                  </a:cubicBezTo>
                  <a:cubicBezTo>
                    <a:pt x="938" y="0"/>
                    <a:pt x="913" y="25"/>
                    <a:pt x="913" y="56"/>
                  </a:cubicBezTo>
                  <a:cubicBezTo>
                    <a:pt x="913" y="87"/>
                    <a:pt x="938" y="111"/>
                    <a:pt x="970" y="111"/>
                  </a:cubicBezTo>
                  <a:cubicBezTo>
                    <a:pt x="1002" y="111"/>
                    <a:pt x="1027" y="87"/>
                    <a:pt x="1027" y="56"/>
                  </a:cubicBezTo>
                  <a:close/>
                  <a:moveTo>
                    <a:pt x="877" y="2"/>
                  </a:moveTo>
                  <a:cubicBezTo>
                    <a:pt x="868" y="2"/>
                    <a:pt x="868" y="2"/>
                    <a:pt x="868" y="2"/>
                  </a:cubicBezTo>
                  <a:cubicBezTo>
                    <a:pt x="868" y="110"/>
                    <a:pt x="868" y="110"/>
                    <a:pt x="868" y="110"/>
                  </a:cubicBezTo>
                  <a:cubicBezTo>
                    <a:pt x="877" y="110"/>
                    <a:pt x="877" y="110"/>
                    <a:pt x="877" y="110"/>
                  </a:cubicBezTo>
                  <a:lnTo>
                    <a:pt x="877" y="2"/>
                  </a:lnTo>
                  <a:close/>
                  <a:moveTo>
                    <a:pt x="787" y="2"/>
                  </a:moveTo>
                  <a:cubicBezTo>
                    <a:pt x="778" y="2"/>
                    <a:pt x="778" y="2"/>
                    <a:pt x="778" y="2"/>
                  </a:cubicBezTo>
                  <a:cubicBezTo>
                    <a:pt x="778" y="110"/>
                    <a:pt x="778" y="110"/>
                    <a:pt x="778" y="110"/>
                  </a:cubicBezTo>
                  <a:cubicBezTo>
                    <a:pt x="840" y="110"/>
                    <a:pt x="840" y="110"/>
                    <a:pt x="840" y="110"/>
                  </a:cubicBezTo>
                  <a:cubicBezTo>
                    <a:pt x="840" y="103"/>
                    <a:pt x="840" y="103"/>
                    <a:pt x="840" y="103"/>
                  </a:cubicBezTo>
                  <a:cubicBezTo>
                    <a:pt x="787" y="103"/>
                    <a:pt x="787" y="103"/>
                    <a:pt x="787" y="103"/>
                  </a:cubicBezTo>
                  <a:lnTo>
                    <a:pt x="787" y="2"/>
                  </a:lnTo>
                  <a:close/>
                  <a:moveTo>
                    <a:pt x="750" y="2"/>
                  </a:moveTo>
                  <a:cubicBezTo>
                    <a:pt x="740" y="2"/>
                    <a:pt x="740" y="2"/>
                    <a:pt x="740" y="2"/>
                  </a:cubicBezTo>
                  <a:cubicBezTo>
                    <a:pt x="704" y="45"/>
                    <a:pt x="704" y="45"/>
                    <a:pt x="704" y="45"/>
                  </a:cubicBezTo>
                  <a:cubicBezTo>
                    <a:pt x="667" y="2"/>
                    <a:pt x="667" y="2"/>
                    <a:pt x="667" y="2"/>
                  </a:cubicBezTo>
                  <a:cubicBezTo>
                    <a:pt x="657" y="2"/>
                    <a:pt x="657" y="2"/>
                    <a:pt x="657" y="2"/>
                  </a:cubicBezTo>
                  <a:cubicBezTo>
                    <a:pt x="699" y="52"/>
                    <a:pt x="699" y="52"/>
                    <a:pt x="699" y="52"/>
                  </a:cubicBezTo>
                  <a:cubicBezTo>
                    <a:pt x="699" y="110"/>
                    <a:pt x="699" y="110"/>
                    <a:pt x="699" y="110"/>
                  </a:cubicBezTo>
                  <a:cubicBezTo>
                    <a:pt x="708" y="110"/>
                    <a:pt x="708" y="110"/>
                    <a:pt x="708" y="110"/>
                  </a:cubicBezTo>
                  <a:cubicBezTo>
                    <a:pt x="708" y="52"/>
                    <a:pt x="708" y="52"/>
                    <a:pt x="708" y="52"/>
                  </a:cubicBezTo>
                  <a:lnTo>
                    <a:pt x="750" y="2"/>
                  </a:lnTo>
                  <a:close/>
                  <a:moveTo>
                    <a:pt x="593" y="2"/>
                  </a:moveTo>
                  <a:cubicBezTo>
                    <a:pt x="584" y="2"/>
                    <a:pt x="584" y="2"/>
                    <a:pt x="584" y="2"/>
                  </a:cubicBezTo>
                  <a:cubicBezTo>
                    <a:pt x="584" y="96"/>
                    <a:pt x="584" y="96"/>
                    <a:pt x="584" y="96"/>
                  </a:cubicBezTo>
                  <a:cubicBezTo>
                    <a:pt x="502" y="2"/>
                    <a:pt x="502" y="2"/>
                    <a:pt x="502" y="2"/>
                  </a:cubicBezTo>
                  <a:cubicBezTo>
                    <a:pt x="495" y="2"/>
                    <a:pt x="495" y="2"/>
                    <a:pt x="495" y="2"/>
                  </a:cubicBezTo>
                  <a:cubicBezTo>
                    <a:pt x="495" y="110"/>
                    <a:pt x="495" y="110"/>
                    <a:pt x="495" y="110"/>
                  </a:cubicBezTo>
                  <a:cubicBezTo>
                    <a:pt x="503" y="110"/>
                    <a:pt x="503" y="110"/>
                    <a:pt x="503" y="110"/>
                  </a:cubicBezTo>
                  <a:cubicBezTo>
                    <a:pt x="503" y="15"/>
                    <a:pt x="503" y="15"/>
                    <a:pt x="503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8" y="2"/>
                  </a:moveTo>
                  <a:cubicBezTo>
                    <a:pt x="448" y="61"/>
                    <a:pt x="448" y="61"/>
                    <a:pt x="448" y="61"/>
                  </a:cubicBezTo>
                  <a:cubicBezTo>
                    <a:pt x="448" y="92"/>
                    <a:pt x="430" y="104"/>
                    <a:pt x="411" y="104"/>
                  </a:cubicBezTo>
                  <a:cubicBezTo>
                    <a:pt x="392" y="104"/>
                    <a:pt x="375" y="91"/>
                    <a:pt x="375" y="62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5"/>
                    <a:pt x="387" y="111"/>
                    <a:pt x="411" y="111"/>
                  </a:cubicBezTo>
                  <a:cubicBezTo>
                    <a:pt x="433" y="111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8" y="2"/>
                  </a:lnTo>
                  <a:close/>
                  <a:moveTo>
                    <a:pt x="287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7" y="103"/>
                    <a:pt x="287" y="103"/>
                    <a:pt x="287" y="103"/>
                  </a:cubicBezTo>
                  <a:lnTo>
                    <a:pt x="287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3" y="104"/>
                    <a:pt x="194" y="104"/>
                  </a:cubicBezTo>
                  <a:cubicBezTo>
                    <a:pt x="175" y="104"/>
                    <a:pt x="157" y="91"/>
                    <a:pt x="157" y="62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5"/>
                    <a:pt x="170" y="111"/>
                    <a:pt x="194" y="111"/>
                  </a:cubicBezTo>
                  <a:cubicBezTo>
                    <a:pt x="216" y="111"/>
                    <a:pt x="240" y="98"/>
                    <a:pt x="240" y="61"/>
                  </a:cubicBezTo>
                  <a:cubicBezTo>
                    <a:pt x="240" y="2"/>
                    <a:pt x="240" y="2"/>
                    <a:pt x="240" y="2"/>
                  </a:cubicBezTo>
                  <a:lnTo>
                    <a:pt x="231" y="2"/>
                  </a:lnTo>
                  <a:close/>
                  <a:moveTo>
                    <a:pt x="106" y="56"/>
                  </a:moveTo>
                  <a:cubicBezTo>
                    <a:pt x="106" y="83"/>
                    <a:pt x="85" y="104"/>
                    <a:pt x="58" y="104"/>
                  </a:cubicBezTo>
                  <a:cubicBezTo>
                    <a:pt x="31" y="104"/>
                    <a:pt x="9" y="83"/>
                    <a:pt x="9" y="56"/>
                  </a:cubicBezTo>
                  <a:cubicBezTo>
                    <a:pt x="9" y="29"/>
                    <a:pt x="31" y="8"/>
                    <a:pt x="58" y="8"/>
                  </a:cubicBezTo>
                  <a:cubicBezTo>
                    <a:pt x="85" y="8"/>
                    <a:pt x="106" y="29"/>
                    <a:pt x="106" y="56"/>
                  </a:cubicBezTo>
                  <a:close/>
                  <a:moveTo>
                    <a:pt x="115" y="56"/>
                  </a:moveTo>
                  <a:cubicBezTo>
                    <a:pt x="115" y="25"/>
                    <a:pt x="90" y="0"/>
                    <a:pt x="58" y="0"/>
                  </a:cubicBezTo>
                  <a:cubicBezTo>
                    <a:pt x="26" y="0"/>
                    <a:pt x="0" y="25"/>
                    <a:pt x="0" y="56"/>
                  </a:cubicBezTo>
                  <a:cubicBezTo>
                    <a:pt x="0" y="87"/>
                    <a:pt x="26" y="111"/>
                    <a:pt x="58" y="111"/>
                  </a:cubicBezTo>
                  <a:cubicBezTo>
                    <a:pt x="90" y="111"/>
                    <a:pt x="115" y="87"/>
                    <a:pt x="115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49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8B4AEA9-404F-4933-BE5E-28A0992A10C4}" type="datetime1">
              <a:rPr lang="fi-FI"/>
              <a:pPr>
                <a:defRPr/>
              </a:pPr>
              <a:t>16.1.2019</a:t>
            </a:fld>
            <a:endParaRPr lang="fi-FI" dirty="0"/>
          </a:p>
        </p:txBody>
      </p:sp>
      <p:sp>
        <p:nvSpPr>
          <p:cNvPr id="150" name="Footer Placeholder 101"/>
          <p:cNvSpPr>
            <a:spLocks noGrp="1"/>
          </p:cNvSpPr>
          <p:nvPr>
            <p:ph type="ftr" sz="quarter" idx="3"/>
          </p:nvPr>
        </p:nvSpPr>
        <p:spPr>
          <a:xfrm>
            <a:off x="303213" y="6343650"/>
            <a:ext cx="4605337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155" name="Title Placeholder 154"/>
          <p:cNvSpPr>
            <a:spLocks noGrp="1"/>
          </p:cNvSpPr>
          <p:nvPr>
            <p:ph type="title"/>
          </p:nvPr>
        </p:nvSpPr>
        <p:spPr>
          <a:xfrm>
            <a:off x="303213" y="1684338"/>
            <a:ext cx="8585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1050" name="Text Placeholder 155"/>
          <p:cNvSpPr>
            <a:spLocks noGrp="1"/>
          </p:cNvSpPr>
          <p:nvPr>
            <p:ph type="body" idx="1"/>
          </p:nvPr>
        </p:nvSpPr>
        <p:spPr bwMode="auto">
          <a:xfrm>
            <a:off x="298450" y="3009900"/>
            <a:ext cx="8583613" cy="293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9" r:id="rId3"/>
    <p:sldLayoutId id="2147483750" r:id="rId4"/>
    <p:sldLayoutId id="2147483751" r:id="rId5"/>
  </p:sldLayoutIdLst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4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39"/>
          <p:cNvGrpSpPr>
            <a:grpSpLocks/>
          </p:cNvGrpSpPr>
          <p:nvPr/>
        </p:nvGrpSpPr>
        <p:grpSpPr bwMode="auto">
          <a:xfrm>
            <a:off x="3608388" y="382588"/>
            <a:ext cx="1938337" cy="769937"/>
            <a:chOff x="3608081" y="382588"/>
            <a:chExt cx="1938675" cy="769938"/>
          </a:xfrm>
        </p:grpSpPr>
        <p:sp>
          <p:nvSpPr>
            <p:cNvPr id="2074" name="Freeform 169"/>
            <p:cNvSpPr>
              <a:spLocks/>
            </p:cNvSpPr>
            <p:nvPr/>
          </p:nvSpPr>
          <p:spPr bwMode="gray">
            <a:xfrm>
              <a:off x="4378019" y="382588"/>
              <a:ext cx="397648" cy="384969"/>
            </a:xfrm>
            <a:custGeom>
              <a:avLst/>
              <a:gdLst>
                <a:gd name="T0" fmla="*/ 0 w 401"/>
                <a:gd name="T1" fmla="*/ 388 h 388"/>
                <a:gd name="T2" fmla="*/ 0 w 401"/>
                <a:gd name="T3" fmla="*/ 0 h 388"/>
                <a:gd name="T4" fmla="*/ 401 w 401"/>
                <a:gd name="T5" fmla="*/ 0 h 388"/>
                <a:gd name="T6" fmla="*/ 401 w 401"/>
                <a:gd name="T7" fmla="*/ 388 h 388"/>
                <a:gd name="T8" fmla="*/ 0 w 401"/>
                <a:gd name="T9" fmla="*/ 388 h 388"/>
                <a:gd name="T10" fmla="*/ 0 w 401"/>
                <a:gd name="T11" fmla="*/ 388 h 3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01" h="388">
                  <a:moveTo>
                    <a:pt x="0" y="388"/>
                  </a:moveTo>
                  <a:lnTo>
                    <a:pt x="0" y="0"/>
                  </a:lnTo>
                  <a:lnTo>
                    <a:pt x="401" y="0"/>
                  </a:lnTo>
                  <a:lnTo>
                    <a:pt x="401" y="388"/>
                  </a:lnTo>
                  <a:lnTo>
                    <a:pt x="0" y="3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75" name="Freeform 170"/>
            <p:cNvSpPr>
              <a:spLocks noEditPoints="1"/>
            </p:cNvSpPr>
            <p:nvPr/>
          </p:nvSpPr>
          <p:spPr bwMode="black">
            <a:xfrm>
              <a:off x="4378019" y="382588"/>
              <a:ext cx="397648" cy="384969"/>
            </a:xfrm>
            <a:custGeom>
              <a:avLst/>
              <a:gdLst>
                <a:gd name="T0" fmla="*/ 285 w 401"/>
                <a:gd name="T1" fmla="*/ 388 h 388"/>
                <a:gd name="T2" fmla="*/ 297 w 401"/>
                <a:gd name="T3" fmla="*/ 325 h 388"/>
                <a:gd name="T4" fmla="*/ 378 w 401"/>
                <a:gd name="T5" fmla="*/ 348 h 388"/>
                <a:gd name="T6" fmla="*/ 351 w 401"/>
                <a:gd name="T7" fmla="*/ 388 h 388"/>
                <a:gd name="T8" fmla="*/ 356 w 401"/>
                <a:gd name="T9" fmla="*/ 0 h 388"/>
                <a:gd name="T10" fmla="*/ 401 w 401"/>
                <a:gd name="T11" fmla="*/ 136 h 388"/>
                <a:gd name="T12" fmla="*/ 353 w 401"/>
                <a:gd name="T13" fmla="*/ 89 h 388"/>
                <a:gd name="T14" fmla="*/ 356 w 401"/>
                <a:gd name="T15" fmla="*/ 0 h 388"/>
                <a:gd name="T16" fmla="*/ 338 w 401"/>
                <a:gd name="T17" fmla="*/ 0 h 388"/>
                <a:gd name="T18" fmla="*/ 333 w 401"/>
                <a:gd name="T19" fmla="*/ 83 h 388"/>
                <a:gd name="T20" fmla="*/ 401 w 401"/>
                <a:gd name="T21" fmla="*/ 153 h 388"/>
                <a:gd name="T22" fmla="*/ 369 w 401"/>
                <a:gd name="T23" fmla="*/ 388 h 388"/>
                <a:gd name="T24" fmla="*/ 399 w 401"/>
                <a:gd name="T25" fmla="*/ 353 h 388"/>
                <a:gd name="T26" fmla="*/ 276 w 401"/>
                <a:gd name="T27" fmla="*/ 320 h 388"/>
                <a:gd name="T28" fmla="*/ 254 w 401"/>
                <a:gd name="T29" fmla="*/ 388 h 388"/>
                <a:gd name="T30" fmla="*/ 227 w 401"/>
                <a:gd name="T31" fmla="*/ 375 h 388"/>
                <a:gd name="T32" fmla="*/ 230 w 401"/>
                <a:gd name="T33" fmla="*/ 313 h 388"/>
                <a:gd name="T34" fmla="*/ 189 w 401"/>
                <a:gd name="T35" fmla="*/ 311 h 388"/>
                <a:gd name="T36" fmla="*/ 195 w 401"/>
                <a:gd name="T37" fmla="*/ 251 h 388"/>
                <a:gd name="T38" fmla="*/ 151 w 401"/>
                <a:gd name="T39" fmla="*/ 247 h 388"/>
                <a:gd name="T40" fmla="*/ 235 w 401"/>
                <a:gd name="T41" fmla="*/ 253 h 388"/>
                <a:gd name="T42" fmla="*/ 263 w 401"/>
                <a:gd name="T43" fmla="*/ 126 h 388"/>
                <a:gd name="T44" fmla="*/ 190 w 401"/>
                <a:gd name="T45" fmla="*/ 89 h 388"/>
                <a:gd name="T46" fmla="*/ 229 w 401"/>
                <a:gd name="T47" fmla="*/ 110 h 388"/>
                <a:gd name="T48" fmla="*/ 253 w 401"/>
                <a:gd name="T49" fmla="*/ 51 h 388"/>
                <a:gd name="T50" fmla="*/ 292 w 401"/>
                <a:gd name="T51" fmla="*/ 72 h 388"/>
                <a:gd name="T52" fmla="*/ 316 w 401"/>
                <a:gd name="T53" fmla="*/ 13 h 388"/>
                <a:gd name="T54" fmla="*/ 338 w 401"/>
                <a:gd name="T55" fmla="*/ 0 h 388"/>
                <a:gd name="T56" fmla="*/ 0 w 401"/>
                <a:gd name="T57" fmla="*/ 0 h 388"/>
                <a:gd name="T58" fmla="*/ 296 w 401"/>
                <a:gd name="T59" fmla="*/ 7 h 388"/>
                <a:gd name="T60" fmla="*/ 298 w 401"/>
                <a:gd name="T61" fmla="*/ 51 h 388"/>
                <a:gd name="T62" fmla="*/ 232 w 401"/>
                <a:gd name="T63" fmla="*/ 45 h 388"/>
                <a:gd name="T64" fmla="*/ 234 w 401"/>
                <a:gd name="T65" fmla="*/ 89 h 388"/>
                <a:gd name="T66" fmla="*/ 168 w 401"/>
                <a:gd name="T67" fmla="*/ 83 h 388"/>
                <a:gd name="T68" fmla="*/ 257 w 401"/>
                <a:gd name="T69" fmla="*/ 147 h 388"/>
                <a:gd name="T70" fmla="*/ 241 w 401"/>
                <a:gd name="T71" fmla="*/ 231 h 388"/>
                <a:gd name="T72" fmla="*/ 129 w 401"/>
                <a:gd name="T73" fmla="*/ 242 h 388"/>
                <a:gd name="T74" fmla="*/ 189 w 401"/>
                <a:gd name="T75" fmla="*/ 272 h 388"/>
                <a:gd name="T76" fmla="*/ 168 w 401"/>
                <a:gd name="T77" fmla="*/ 307 h 388"/>
                <a:gd name="T78" fmla="*/ 226 w 401"/>
                <a:gd name="T79" fmla="*/ 333 h 388"/>
                <a:gd name="T80" fmla="*/ 205 w 401"/>
                <a:gd name="T81" fmla="*/ 369 h 388"/>
                <a:gd name="T82" fmla="*/ 0 w 401"/>
                <a:gd name="T83" fmla="*/ 388 h 38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401" h="388">
                  <a:moveTo>
                    <a:pt x="351" y="388"/>
                  </a:moveTo>
                  <a:lnTo>
                    <a:pt x="285" y="388"/>
                  </a:lnTo>
                  <a:lnTo>
                    <a:pt x="322" y="366"/>
                  </a:lnTo>
                  <a:lnTo>
                    <a:pt x="297" y="325"/>
                  </a:lnTo>
                  <a:lnTo>
                    <a:pt x="346" y="295"/>
                  </a:lnTo>
                  <a:lnTo>
                    <a:pt x="378" y="348"/>
                  </a:lnTo>
                  <a:lnTo>
                    <a:pt x="340" y="370"/>
                  </a:lnTo>
                  <a:lnTo>
                    <a:pt x="351" y="388"/>
                  </a:lnTo>
                  <a:close/>
                  <a:moveTo>
                    <a:pt x="356" y="0"/>
                  </a:moveTo>
                  <a:lnTo>
                    <a:pt x="401" y="0"/>
                  </a:lnTo>
                  <a:lnTo>
                    <a:pt x="401" y="136"/>
                  </a:lnTo>
                  <a:lnTo>
                    <a:pt x="387" y="144"/>
                  </a:lnTo>
                  <a:lnTo>
                    <a:pt x="353" y="89"/>
                  </a:lnTo>
                  <a:lnTo>
                    <a:pt x="394" y="64"/>
                  </a:lnTo>
                  <a:lnTo>
                    <a:pt x="356" y="0"/>
                  </a:lnTo>
                  <a:close/>
                  <a:moveTo>
                    <a:pt x="338" y="0"/>
                  </a:moveTo>
                  <a:lnTo>
                    <a:pt x="374" y="60"/>
                  </a:lnTo>
                  <a:lnTo>
                    <a:pt x="333" y="83"/>
                  </a:lnTo>
                  <a:lnTo>
                    <a:pt x="382" y="165"/>
                  </a:lnTo>
                  <a:lnTo>
                    <a:pt x="401" y="153"/>
                  </a:lnTo>
                  <a:lnTo>
                    <a:pt x="401" y="388"/>
                  </a:lnTo>
                  <a:lnTo>
                    <a:pt x="369" y="388"/>
                  </a:lnTo>
                  <a:lnTo>
                    <a:pt x="362" y="376"/>
                  </a:lnTo>
                  <a:lnTo>
                    <a:pt x="399" y="353"/>
                  </a:lnTo>
                  <a:lnTo>
                    <a:pt x="351" y="274"/>
                  </a:lnTo>
                  <a:lnTo>
                    <a:pt x="276" y="320"/>
                  </a:lnTo>
                  <a:lnTo>
                    <a:pt x="301" y="362"/>
                  </a:lnTo>
                  <a:lnTo>
                    <a:pt x="254" y="388"/>
                  </a:lnTo>
                  <a:lnTo>
                    <a:pt x="234" y="388"/>
                  </a:lnTo>
                  <a:lnTo>
                    <a:pt x="227" y="375"/>
                  </a:lnTo>
                  <a:lnTo>
                    <a:pt x="258" y="356"/>
                  </a:lnTo>
                  <a:lnTo>
                    <a:pt x="230" y="313"/>
                  </a:lnTo>
                  <a:lnTo>
                    <a:pt x="201" y="330"/>
                  </a:lnTo>
                  <a:lnTo>
                    <a:pt x="189" y="311"/>
                  </a:lnTo>
                  <a:lnTo>
                    <a:pt x="220" y="293"/>
                  </a:lnTo>
                  <a:lnTo>
                    <a:pt x="195" y="251"/>
                  </a:lnTo>
                  <a:lnTo>
                    <a:pt x="164" y="270"/>
                  </a:lnTo>
                  <a:lnTo>
                    <a:pt x="151" y="247"/>
                  </a:lnTo>
                  <a:lnTo>
                    <a:pt x="210" y="211"/>
                  </a:lnTo>
                  <a:lnTo>
                    <a:pt x="235" y="253"/>
                  </a:lnTo>
                  <a:lnTo>
                    <a:pt x="312" y="208"/>
                  </a:lnTo>
                  <a:lnTo>
                    <a:pt x="263" y="126"/>
                  </a:lnTo>
                  <a:lnTo>
                    <a:pt x="226" y="148"/>
                  </a:lnTo>
                  <a:lnTo>
                    <a:pt x="190" y="89"/>
                  </a:lnTo>
                  <a:lnTo>
                    <a:pt x="209" y="77"/>
                  </a:lnTo>
                  <a:lnTo>
                    <a:pt x="229" y="110"/>
                  </a:lnTo>
                  <a:lnTo>
                    <a:pt x="273" y="83"/>
                  </a:lnTo>
                  <a:lnTo>
                    <a:pt x="253" y="51"/>
                  </a:lnTo>
                  <a:lnTo>
                    <a:pt x="273" y="39"/>
                  </a:lnTo>
                  <a:lnTo>
                    <a:pt x="292" y="72"/>
                  </a:lnTo>
                  <a:lnTo>
                    <a:pt x="337" y="45"/>
                  </a:lnTo>
                  <a:lnTo>
                    <a:pt x="316" y="13"/>
                  </a:lnTo>
                  <a:lnTo>
                    <a:pt x="338" y="0"/>
                  </a:lnTo>
                  <a:close/>
                  <a:moveTo>
                    <a:pt x="0" y="388"/>
                  </a:moveTo>
                  <a:lnTo>
                    <a:pt x="0" y="0"/>
                  </a:lnTo>
                  <a:lnTo>
                    <a:pt x="308" y="0"/>
                  </a:lnTo>
                  <a:lnTo>
                    <a:pt x="296" y="7"/>
                  </a:lnTo>
                  <a:lnTo>
                    <a:pt x="315" y="40"/>
                  </a:lnTo>
                  <a:lnTo>
                    <a:pt x="298" y="51"/>
                  </a:lnTo>
                  <a:lnTo>
                    <a:pt x="278" y="18"/>
                  </a:lnTo>
                  <a:lnTo>
                    <a:pt x="232" y="45"/>
                  </a:lnTo>
                  <a:lnTo>
                    <a:pt x="252" y="79"/>
                  </a:lnTo>
                  <a:lnTo>
                    <a:pt x="234" y="89"/>
                  </a:lnTo>
                  <a:lnTo>
                    <a:pt x="215" y="56"/>
                  </a:lnTo>
                  <a:lnTo>
                    <a:pt x="168" y="83"/>
                  </a:lnTo>
                  <a:lnTo>
                    <a:pt x="220" y="169"/>
                  </a:lnTo>
                  <a:lnTo>
                    <a:pt x="257" y="147"/>
                  </a:lnTo>
                  <a:lnTo>
                    <a:pt x="290" y="202"/>
                  </a:lnTo>
                  <a:lnTo>
                    <a:pt x="241" y="231"/>
                  </a:lnTo>
                  <a:lnTo>
                    <a:pt x="216" y="190"/>
                  </a:lnTo>
                  <a:lnTo>
                    <a:pt x="129" y="242"/>
                  </a:lnTo>
                  <a:lnTo>
                    <a:pt x="158" y="290"/>
                  </a:lnTo>
                  <a:lnTo>
                    <a:pt x="189" y="272"/>
                  </a:lnTo>
                  <a:lnTo>
                    <a:pt x="198" y="289"/>
                  </a:lnTo>
                  <a:lnTo>
                    <a:pt x="168" y="307"/>
                  </a:lnTo>
                  <a:lnTo>
                    <a:pt x="195" y="352"/>
                  </a:lnTo>
                  <a:lnTo>
                    <a:pt x="226" y="333"/>
                  </a:lnTo>
                  <a:lnTo>
                    <a:pt x="236" y="351"/>
                  </a:lnTo>
                  <a:lnTo>
                    <a:pt x="205" y="369"/>
                  </a:lnTo>
                  <a:lnTo>
                    <a:pt x="216" y="388"/>
                  </a:lnTo>
                  <a:lnTo>
                    <a:pt x="0" y="388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76" name="Freeform 139"/>
            <p:cNvSpPr>
              <a:spLocks/>
            </p:cNvSpPr>
            <p:nvPr/>
          </p:nvSpPr>
          <p:spPr bwMode="black">
            <a:xfrm>
              <a:off x="3608081" y="895496"/>
              <a:ext cx="107192" cy="130244"/>
            </a:xfrm>
            <a:custGeom>
              <a:avLst/>
              <a:gdLst>
                <a:gd name="T0" fmla="*/ 83 w 91"/>
                <a:gd name="T1" fmla="*/ 0 h 110"/>
                <a:gd name="T2" fmla="*/ 83 w 91"/>
                <a:gd name="T3" fmla="*/ 60 h 110"/>
                <a:gd name="T4" fmla="*/ 46 w 91"/>
                <a:gd name="T5" fmla="*/ 102 h 110"/>
                <a:gd name="T6" fmla="*/ 9 w 91"/>
                <a:gd name="T7" fmla="*/ 61 h 110"/>
                <a:gd name="T8" fmla="*/ 9 w 91"/>
                <a:gd name="T9" fmla="*/ 0 h 110"/>
                <a:gd name="T10" fmla="*/ 0 w 91"/>
                <a:gd name="T11" fmla="*/ 0 h 110"/>
                <a:gd name="T12" fmla="*/ 0 w 91"/>
                <a:gd name="T13" fmla="*/ 61 h 110"/>
                <a:gd name="T14" fmla="*/ 46 w 91"/>
                <a:gd name="T15" fmla="*/ 110 h 110"/>
                <a:gd name="T16" fmla="*/ 91 w 91"/>
                <a:gd name="T17" fmla="*/ 59 h 110"/>
                <a:gd name="T18" fmla="*/ 91 w 91"/>
                <a:gd name="T19" fmla="*/ 0 h 110"/>
                <a:gd name="T20" fmla="*/ 83 w 91"/>
                <a:gd name="T21" fmla="*/ 0 h 11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91" h="110">
                  <a:moveTo>
                    <a:pt x="83" y="0"/>
                  </a:moveTo>
                  <a:cubicBezTo>
                    <a:pt x="83" y="60"/>
                    <a:pt x="83" y="60"/>
                    <a:pt x="83" y="60"/>
                  </a:cubicBezTo>
                  <a:cubicBezTo>
                    <a:pt x="83" y="90"/>
                    <a:pt x="64" y="102"/>
                    <a:pt x="46" y="102"/>
                  </a:cubicBezTo>
                  <a:cubicBezTo>
                    <a:pt x="26" y="102"/>
                    <a:pt x="9" y="89"/>
                    <a:pt x="9" y="61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94"/>
                    <a:pt x="21" y="110"/>
                    <a:pt x="46" y="110"/>
                  </a:cubicBezTo>
                  <a:cubicBezTo>
                    <a:pt x="68" y="110"/>
                    <a:pt x="91" y="96"/>
                    <a:pt x="91" y="59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77" name="Freeform 140"/>
            <p:cNvSpPr>
              <a:spLocks/>
            </p:cNvSpPr>
            <p:nvPr/>
          </p:nvSpPr>
          <p:spPr bwMode="black">
            <a:xfrm>
              <a:off x="3759072" y="895496"/>
              <a:ext cx="115260" cy="127939"/>
            </a:xfrm>
            <a:custGeom>
              <a:avLst/>
              <a:gdLst>
                <a:gd name="T0" fmla="*/ 116 w 116"/>
                <a:gd name="T1" fmla="*/ 0 h 129"/>
                <a:gd name="T2" fmla="*/ 107 w 116"/>
                <a:gd name="T3" fmla="*/ 0 h 129"/>
                <a:gd name="T4" fmla="*/ 107 w 116"/>
                <a:gd name="T5" fmla="*/ 113 h 129"/>
                <a:gd name="T6" fmla="*/ 9 w 116"/>
                <a:gd name="T7" fmla="*/ 0 h 129"/>
                <a:gd name="T8" fmla="*/ 0 w 116"/>
                <a:gd name="T9" fmla="*/ 0 h 129"/>
                <a:gd name="T10" fmla="*/ 0 w 116"/>
                <a:gd name="T11" fmla="*/ 129 h 129"/>
                <a:gd name="T12" fmla="*/ 10 w 116"/>
                <a:gd name="T13" fmla="*/ 129 h 129"/>
                <a:gd name="T14" fmla="*/ 10 w 116"/>
                <a:gd name="T15" fmla="*/ 16 h 129"/>
                <a:gd name="T16" fmla="*/ 108 w 116"/>
                <a:gd name="T17" fmla="*/ 129 h 129"/>
                <a:gd name="T18" fmla="*/ 116 w 116"/>
                <a:gd name="T19" fmla="*/ 129 h 129"/>
                <a:gd name="T20" fmla="*/ 116 w 116"/>
                <a:gd name="T21" fmla="*/ 0 h 129"/>
                <a:gd name="T22" fmla="*/ 116 w 116"/>
                <a:gd name="T23" fmla="*/ 0 h 12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16" h="129">
                  <a:moveTo>
                    <a:pt x="116" y="0"/>
                  </a:moveTo>
                  <a:lnTo>
                    <a:pt x="107" y="0"/>
                  </a:lnTo>
                  <a:lnTo>
                    <a:pt x="107" y="113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129"/>
                  </a:lnTo>
                  <a:lnTo>
                    <a:pt x="10" y="129"/>
                  </a:lnTo>
                  <a:lnTo>
                    <a:pt x="10" y="16"/>
                  </a:lnTo>
                  <a:lnTo>
                    <a:pt x="108" y="129"/>
                  </a:lnTo>
                  <a:lnTo>
                    <a:pt x="116" y="129"/>
                  </a:lnTo>
                  <a:lnTo>
                    <a:pt x="11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78" name="Freeform 141"/>
            <p:cNvSpPr>
              <a:spLocks/>
            </p:cNvSpPr>
            <p:nvPr/>
          </p:nvSpPr>
          <p:spPr bwMode="black">
            <a:xfrm>
              <a:off x="3922741" y="895496"/>
              <a:ext cx="9221" cy="127939"/>
            </a:xfrm>
            <a:custGeom>
              <a:avLst/>
              <a:gdLst>
                <a:gd name="T0" fmla="*/ 10 w 10"/>
                <a:gd name="T1" fmla="*/ 0 h 129"/>
                <a:gd name="T2" fmla="*/ 0 w 10"/>
                <a:gd name="T3" fmla="*/ 0 h 129"/>
                <a:gd name="T4" fmla="*/ 0 w 10"/>
                <a:gd name="T5" fmla="*/ 129 h 129"/>
                <a:gd name="T6" fmla="*/ 10 w 10"/>
                <a:gd name="T7" fmla="*/ 129 h 129"/>
                <a:gd name="T8" fmla="*/ 10 w 10"/>
                <a:gd name="T9" fmla="*/ 0 h 129"/>
                <a:gd name="T10" fmla="*/ 10 w 10"/>
                <a:gd name="T11" fmla="*/ 0 h 1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" h="129">
                  <a:moveTo>
                    <a:pt x="10" y="0"/>
                  </a:moveTo>
                  <a:lnTo>
                    <a:pt x="0" y="0"/>
                  </a:lnTo>
                  <a:lnTo>
                    <a:pt x="0" y="129"/>
                  </a:lnTo>
                  <a:lnTo>
                    <a:pt x="10" y="129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79" name="Freeform 142"/>
            <p:cNvSpPr>
              <a:spLocks/>
            </p:cNvSpPr>
            <p:nvPr/>
          </p:nvSpPr>
          <p:spPr bwMode="black">
            <a:xfrm>
              <a:off x="3960777" y="895496"/>
              <a:ext cx="112955" cy="129091"/>
            </a:xfrm>
            <a:custGeom>
              <a:avLst/>
              <a:gdLst>
                <a:gd name="T0" fmla="*/ 113 w 113"/>
                <a:gd name="T1" fmla="*/ 0 h 130"/>
                <a:gd name="T2" fmla="*/ 102 w 113"/>
                <a:gd name="T3" fmla="*/ 0 h 130"/>
                <a:gd name="T4" fmla="*/ 56 w 113"/>
                <a:gd name="T5" fmla="*/ 109 h 130"/>
                <a:gd name="T6" fmla="*/ 11 w 113"/>
                <a:gd name="T7" fmla="*/ 0 h 130"/>
                <a:gd name="T8" fmla="*/ 0 w 113"/>
                <a:gd name="T9" fmla="*/ 0 h 130"/>
                <a:gd name="T10" fmla="*/ 55 w 113"/>
                <a:gd name="T11" fmla="*/ 130 h 130"/>
                <a:gd name="T12" fmla="*/ 58 w 113"/>
                <a:gd name="T13" fmla="*/ 130 h 130"/>
                <a:gd name="T14" fmla="*/ 113 w 113"/>
                <a:gd name="T15" fmla="*/ 0 h 130"/>
                <a:gd name="T16" fmla="*/ 113 w 113"/>
                <a:gd name="T17" fmla="*/ 0 h 1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13" h="130">
                  <a:moveTo>
                    <a:pt x="113" y="0"/>
                  </a:moveTo>
                  <a:lnTo>
                    <a:pt x="102" y="0"/>
                  </a:lnTo>
                  <a:lnTo>
                    <a:pt x="56" y="109"/>
                  </a:lnTo>
                  <a:lnTo>
                    <a:pt x="11" y="0"/>
                  </a:lnTo>
                  <a:lnTo>
                    <a:pt x="0" y="0"/>
                  </a:lnTo>
                  <a:lnTo>
                    <a:pt x="55" y="130"/>
                  </a:lnTo>
                  <a:lnTo>
                    <a:pt x="58" y="13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0" name="Freeform 143"/>
            <p:cNvSpPr>
              <a:spLocks/>
            </p:cNvSpPr>
            <p:nvPr/>
          </p:nvSpPr>
          <p:spPr bwMode="black">
            <a:xfrm>
              <a:off x="4102547" y="895496"/>
              <a:ext cx="71461" cy="127939"/>
            </a:xfrm>
            <a:custGeom>
              <a:avLst/>
              <a:gdLst>
                <a:gd name="T0" fmla="*/ 71 w 72"/>
                <a:gd name="T1" fmla="*/ 0 h 129"/>
                <a:gd name="T2" fmla="*/ 0 w 72"/>
                <a:gd name="T3" fmla="*/ 0 h 129"/>
                <a:gd name="T4" fmla="*/ 0 w 72"/>
                <a:gd name="T5" fmla="*/ 129 h 129"/>
                <a:gd name="T6" fmla="*/ 72 w 72"/>
                <a:gd name="T7" fmla="*/ 129 h 129"/>
                <a:gd name="T8" fmla="*/ 72 w 72"/>
                <a:gd name="T9" fmla="*/ 120 h 129"/>
                <a:gd name="T10" fmla="*/ 10 w 72"/>
                <a:gd name="T11" fmla="*/ 120 h 129"/>
                <a:gd name="T12" fmla="*/ 10 w 72"/>
                <a:gd name="T13" fmla="*/ 68 h 129"/>
                <a:gd name="T14" fmla="*/ 70 w 72"/>
                <a:gd name="T15" fmla="*/ 68 h 129"/>
                <a:gd name="T16" fmla="*/ 70 w 72"/>
                <a:gd name="T17" fmla="*/ 59 h 129"/>
                <a:gd name="T18" fmla="*/ 10 w 72"/>
                <a:gd name="T19" fmla="*/ 59 h 129"/>
                <a:gd name="T20" fmla="*/ 10 w 72"/>
                <a:gd name="T21" fmla="*/ 8 h 129"/>
                <a:gd name="T22" fmla="*/ 71 w 72"/>
                <a:gd name="T23" fmla="*/ 8 h 129"/>
                <a:gd name="T24" fmla="*/ 71 w 72"/>
                <a:gd name="T25" fmla="*/ 0 h 129"/>
                <a:gd name="T26" fmla="*/ 71 w 72"/>
                <a:gd name="T27" fmla="*/ 0 h 12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72" h="129">
                  <a:moveTo>
                    <a:pt x="71" y="0"/>
                  </a:moveTo>
                  <a:lnTo>
                    <a:pt x="0" y="0"/>
                  </a:lnTo>
                  <a:lnTo>
                    <a:pt x="0" y="129"/>
                  </a:lnTo>
                  <a:lnTo>
                    <a:pt x="72" y="129"/>
                  </a:lnTo>
                  <a:lnTo>
                    <a:pt x="72" y="120"/>
                  </a:lnTo>
                  <a:lnTo>
                    <a:pt x="10" y="120"/>
                  </a:lnTo>
                  <a:lnTo>
                    <a:pt x="10" y="68"/>
                  </a:lnTo>
                  <a:lnTo>
                    <a:pt x="70" y="68"/>
                  </a:lnTo>
                  <a:lnTo>
                    <a:pt x="70" y="59"/>
                  </a:lnTo>
                  <a:lnTo>
                    <a:pt x="10" y="59"/>
                  </a:lnTo>
                  <a:lnTo>
                    <a:pt x="10" y="8"/>
                  </a:lnTo>
                  <a:lnTo>
                    <a:pt x="71" y="8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1" name="Freeform 144"/>
            <p:cNvSpPr>
              <a:spLocks noEditPoints="1"/>
            </p:cNvSpPr>
            <p:nvPr/>
          </p:nvSpPr>
          <p:spPr bwMode="black">
            <a:xfrm>
              <a:off x="4213197" y="895496"/>
              <a:ext cx="96818" cy="127939"/>
            </a:xfrm>
            <a:custGeom>
              <a:avLst/>
              <a:gdLst>
                <a:gd name="T0" fmla="*/ 0 w 81"/>
                <a:gd name="T1" fmla="*/ 0 h 108"/>
                <a:gd name="T2" fmla="*/ 0 w 81"/>
                <a:gd name="T3" fmla="*/ 108 h 108"/>
                <a:gd name="T4" fmla="*/ 8 w 81"/>
                <a:gd name="T5" fmla="*/ 108 h 108"/>
                <a:gd name="T6" fmla="*/ 8 w 81"/>
                <a:gd name="T7" fmla="*/ 56 h 108"/>
                <a:gd name="T8" fmla="*/ 23 w 81"/>
                <a:gd name="T9" fmla="*/ 56 h 108"/>
                <a:gd name="T10" fmla="*/ 53 w 81"/>
                <a:gd name="T11" fmla="*/ 79 h 108"/>
                <a:gd name="T12" fmla="*/ 72 w 81"/>
                <a:gd name="T13" fmla="*/ 108 h 108"/>
                <a:gd name="T14" fmla="*/ 81 w 81"/>
                <a:gd name="T15" fmla="*/ 108 h 108"/>
                <a:gd name="T16" fmla="*/ 57 w 81"/>
                <a:gd name="T17" fmla="*/ 71 h 108"/>
                <a:gd name="T18" fmla="*/ 43 w 81"/>
                <a:gd name="T19" fmla="*/ 54 h 108"/>
                <a:gd name="T20" fmla="*/ 63 w 81"/>
                <a:gd name="T21" fmla="*/ 28 h 108"/>
                <a:gd name="T22" fmla="*/ 27 w 81"/>
                <a:gd name="T23" fmla="*/ 0 h 108"/>
                <a:gd name="T24" fmla="*/ 0 w 81"/>
                <a:gd name="T25" fmla="*/ 0 h 108"/>
                <a:gd name="T26" fmla="*/ 8 w 81"/>
                <a:gd name="T27" fmla="*/ 7 h 108"/>
                <a:gd name="T28" fmla="*/ 26 w 81"/>
                <a:gd name="T29" fmla="*/ 7 h 108"/>
                <a:gd name="T30" fmla="*/ 54 w 81"/>
                <a:gd name="T31" fmla="*/ 28 h 108"/>
                <a:gd name="T32" fmla="*/ 26 w 81"/>
                <a:gd name="T33" fmla="*/ 49 h 108"/>
                <a:gd name="T34" fmla="*/ 8 w 81"/>
                <a:gd name="T35" fmla="*/ 49 h 108"/>
                <a:gd name="T36" fmla="*/ 8 w 81"/>
                <a:gd name="T37" fmla="*/ 7 h 10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81" h="108">
                  <a:moveTo>
                    <a:pt x="0" y="0"/>
                  </a:moveTo>
                  <a:cubicBezTo>
                    <a:pt x="0" y="108"/>
                    <a:pt x="0" y="108"/>
                    <a:pt x="0" y="108"/>
                  </a:cubicBezTo>
                  <a:cubicBezTo>
                    <a:pt x="8" y="108"/>
                    <a:pt x="8" y="108"/>
                    <a:pt x="8" y="108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23" y="56"/>
                    <a:pt x="23" y="56"/>
                    <a:pt x="23" y="56"/>
                  </a:cubicBezTo>
                  <a:cubicBezTo>
                    <a:pt x="36" y="56"/>
                    <a:pt x="40" y="58"/>
                    <a:pt x="53" y="79"/>
                  </a:cubicBezTo>
                  <a:cubicBezTo>
                    <a:pt x="72" y="108"/>
                    <a:pt x="72" y="108"/>
                    <a:pt x="72" y="108"/>
                  </a:cubicBezTo>
                  <a:cubicBezTo>
                    <a:pt x="81" y="108"/>
                    <a:pt x="81" y="108"/>
                    <a:pt x="81" y="108"/>
                  </a:cubicBezTo>
                  <a:cubicBezTo>
                    <a:pt x="57" y="71"/>
                    <a:pt x="57" y="71"/>
                    <a:pt x="57" y="71"/>
                  </a:cubicBezTo>
                  <a:cubicBezTo>
                    <a:pt x="52" y="63"/>
                    <a:pt x="48" y="57"/>
                    <a:pt x="43" y="54"/>
                  </a:cubicBezTo>
                  <a:cubicBezTo>
                    <a:pt x="56" y="49"/>
                    <a:pt x="63" y="41"/>
                    <a:pt x="63" y="28"/>
                  </a:cubicBezTo>
                  <a:cubicBezTo>
                    <a:pt x="63" y="14"/>
                    <a:pt x="54" y="0"/>
                    <a:pt x="27" y="0"/>
                  </a:cubicBezTo>
                  <a:cubicBezTo>
                    <a:pt x="0" y="0"/>
                    <a:pt x="0" y="0"/>
                    <a:pt x="0" y="0"/>
                  </a:cubicBezTo>
                  <a:close/>
                  <a:moveTo>
                    <a:pt x="8" y="7"/>
                  </a:moveTo>
                  <a:cubicBezTo>
                    <a:pt x="26" y="7"/>
                    <a:pt x="26" y="7"/>
                    <a:pt x="26" y="7"/>
                  </a:cubicBezTo>
                  <a:cubicBezTo>
                    <a:pt x="45" y="7"/>
                    <a:pt x="54" y="16"/>
                    <a:pt x="54" y="28"/>
                  </a:cubicBezTo>
                  <a:cubicBezTo>
                    <a:pt x="54" y="41"/>
                    <a:pt x="45" y="49"/>
                    <a:pt x="26" y="49"/>
                  </a:cubicBezTo>
                  <a:cubicBezTo>
                    <a:pt x="8" y="49"/>
                    <a:pt x="8" y="49"/>
                    <a:pt x="8" y="49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2" name="Freeform 145"/>
            <p:cNvSpPr>
              <a:spLocks/>
            </p:cNvSpPr>
            <p:nvPr/>
          </p:nvSpPr>
          <p:spPr bwMode="black">
            <a:xfrm>
              <a:off x="4333067" y="893190"/>
              <a:ext cx="72614" cy="132549"/>
            </a:xfrm>
            <a:custGeom>
              <a:avLst/>
              <a:gdLst>
                <a:gd name="T0" fmla="*/ 56 w 61"/>
                <a:gd name="T1" fmla="*/ 6 h 111"/>
                <a:gd name="T2" fmla="*/ 31 w 61"/>
                <a:gd name="T3" fmla="*/ 0 h 111"/>
                <a:gd name="T4" fmla="*/ 0 w 61"/>
                <a:gd name="T5" fmla="*/ 28 h 111"/>
                <a:gd name="T6" fmla="*/ 52 w 61"/>
                <a:gd name="T7" fmla="*/ 81 h 111"/>
                <a:gd name="T8" fmla="*/ 29 w 61"/>
                <a:gd name="T9" fmla="*/ 103 h 111"/>
                <a:gd name="T10" fmla="*/ 2 w 61"/>
                <a:gd name="T11" fmla="*/ 91 h 111"/>
                <a:gd name="T12" fmla="*/ 2 w 61"/>
                <a:gd name="T13" fmla="*/ 101 h 111"/>
                <a:gd name="T14" fmla="*/ 29 w 61"/>
                <a:gd name="T15" fmla="*/ 111 h 111"/>
                <a:gd name="T16" fmla="*/ 61 w 61"/>
                <a:gd name="T17" fmla="*/ 81 h 111"/>
                <a:gd name="T18" fmla="*/ 9 w 61"/>
                <a:gd name="T19" fmla="*/ 28 h 111"/>
                <a:gd name="T20" fmla="*/ 32 w 61"/>
                <a:gd name="T21" fmla="*/ 7 h 111"/>
                <a:gd name="T22" fmla="*/ 56 w 61"/>
                <a:gd name="T23" fmla="*/ 16 h 111"/>
                <a:gd name="T24" fmla="*/ 56 w 61"/>
                <a:gd name="T25" fmla="*/ 6 h 11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" h="111">
                  <a:moveTo>
                    <a:pt x="56" y="6"/>
                  </a:moveTo>
                  <a:cubicBezTo>
                    <a:pt x="48" y="2"/>
                    <a:pt x="40" y="0"/>
                    <a:pt x="31" y="0"/>
                  </a:cubicBezTo>
                  <a:cubicBezTo>
                    <a:pt x="14" y="0"/>
                    <a:pt x="0" y="12"/>
                    <a:pt x="0" y="28"/>
                  </a:cubicBezTo>
                  <a:cubicBezTo>
                    <a:pt x="0" y="64"/>
                    <a:pt x="52" y="51"/>
                    <a:pt x="52" y="81"/>
                  </a:cubicBezTo>
                  <a:cubicBezTo>
                    <a:pt x="52" y="94"/>
                    <a:pt x="42" y="103"/>
                    <a:pt x="29" y="103"/>
                  </a:cubicBezTo>
                  <a:cubicBezTo>
                    <a:pt x="20" y="103"/>
                    <a:pt x="14" y="100"/>
                    <a:pt x="2" y="91"/>
                  </a:cubicBezTo>
                  <a:cubicBezTo>
                    <a:pt x="2" y="101"/>
                    <a:pt x="2" y="101"/>
                    <a:pt x="2" y="101"/>
                  </a:cubicBezTo>
                  <a:cubicBezTo>
                    <a:pt x="11" y="108"/>
                    <a:pt x="20" y="111"/>
                    <a:pt x="29" y="111"/>
                  </a:cubicBezTo>
                  <a:cubicBezTo>
                    <a:pt x="47" y="111"/>
                    <a:pt x="61" y="98"/>
                    <a:pt x="61" y="81"/>
                  </a:cubicBezTo>
                  <a:cubicBezTo>
                    <a:pt x="61" y="43"/>
                    <a:pt x="9" y="57"/>
                    <a:pt x="9" y="28"/>
                  </a:cubicBezTo>
                  <a:cubicBezTo>
                    <a:pt x="9" y="16"/>
                    <a:pt x="19" y="7"/>
                    <a:pt x="32" y="7"/>
                  </a:cubicBezTo>
                  <a:cubicBezTo>
                    <a:pt x="40" y="7"/>
                    <a:pt x="45" y="9"/>
                    <a:pt x="56" y="16"/>
                  </a:cubicBezTo>
                  <a:cubicBezTo>
                    <a:pt x="56" y="6"/>
                    <a:pt x="56" y="6"/>
                    <a:pt x="56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3" name="Freeform 146"/>
            <p:cNvSpPr>
              <a:spLocks/>
            </p:cNvSpPr>
            <p:nvPr/>
          </p:nvSpPr>
          <p:spPr bwMode="black">
            <a:xfrm>
              <a:off x="4446022" y="895496"/>
              <a:ext cx="10374" cy="127939"/>
            </a:xfrm>
            <a:custGeom>
              <a:avLst/>
              <a:gdLst>
                <a:gd name="T0" fmla="*/ 10 w 10"/>
                <a:gd name="T1" fmla="*/ 0 h 129"/>
                <a:gd name="T2" fmla="*/ 0 w 10"/>
                <a:gd name="T3" fmla="*/ 0 h 129"/>
                <a:gd name="T4" fmla="*/ 0 w 10"/>
                <a:gd name="T5" fmla="*/ 129 h 129"/>
                <a:gd name="T6" fmla="*/ 10 w 10"/>
                <a:gd name="T7" fmla="*/ 129 h 129"/>
                <a:gd name="T8" fmla="*/ 10 w 10"/>
                <a:gd name="T9" fmla="*/ 0 h 129"/>
                <a:gd name="T10" fmla="*/ 10 w 10"/>
                <a:gd name="T11" fmla="*/ 0 h 1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" h="129">
                  <a:moveTo>
                    <a:pt x="10" y="0"/>
                  </a:moveTo>
                  <a:lnTo>
                    <a:pt x="0" y="0"/>
                  </a:lnTo>
                  <a:lnTo>
                    <a:pt x="0" y="129"/>
                  </a:lnTo>
                  <a:lnTo>
                    <a:pt x="10" y="129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4" name="Freeform 147"/>
            <p:cNvSpPr>
              <a:spLocks/>
            </p:cNvSpPr>
            <p:nvPr/>
          </p:nvSpPr>
          <p:spPr bwMode="black">
            <a:xfrm>
              <a:off x="4481753" y="895496"/>
              <a:ext cx="106039" cy="127939"/>
            </a:xfrm>
            <a:custGeom>
              <a:avLst/>
              <a:gdLst>
                <a:gd name="T0" fmla="*/ 107 w 107"/>
                <a:gd name="T1" fmla="*/ 0 h 129"/>
                <a:gd name="T2" fmla="*/ 0 w 107"/>
                <a:gd name="T3" fmla="*/ 0 h 129"/>
                <a:gd name="T4" fmla="*/ 0 w 107"/>
                <a:gd name="T5" fmla="*/ 8 h 129"/>
                <a:gd name="T6" fmla="*/ 49 w 107"/>
                <a:gd name="T7" fmla="*/ 8 h 129"/>
                <a:gd name="T8" fmla="*/ 49 w 107"/>
                <a:gd name="T9" fmla="*/ 129 h 129"/>
                <a:gd name="T10" fmla="*/ 58 w 107"/>
                <a:gd name="T11" fmla="*/ 129 h 129"/>
                <a:gd name="T12" fmla="*/ 58 w 107"/>
                <a:gd name="T13" fmla="*/ 8 h 129"/>
                <a:gd name="T14" fmla="*/ 107 w 107"/>
                <a:gd name="T15" fmla="*/ 8 h 129"/>
                <a:gd name="T16" fmla="*/ 107 w 107"/>
                <a:gd name="T17" fmla="*/ 0 h 129"/>
                <a:gd name="T18" fmla="*/ 107 w 107"/>
                <a:gd name="T19" fmla="*/ 0 h 1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07" h="129">
                  <a:moveTo>
                    <a:pt x="107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9" y="8"/>
                  </a:lnTo>
                  <a:lnTo>
                    <a:pt x="49" y="129"/>
                  </a:lnTo>
                  <a:lnTo>
                    <a:pt x="58" y="129"/>
                  </a:lnTo>
                  <a:lnTo>
                    <a:pt x="58" y="8"/>
                  </a:lnTo>
                  <a:lnTo>
                    <a:pt x="107" y="8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5" name="Freeform 148"/>
            <p:cNvSpPr>
              <a:spLocks/>
            </p:cNvSpPr>
            <p:nvPr/>
          </p:nvSpPr>
          <p:spPr bwMode="black">
            <a:xfrm>
              <a:off x="4606234" y="895496"/>
              <a:ext cx="110650" cy="127939"/>
            </a:xfrm>
            <a:custGeom>
              <a:avLst/>
              <a:gdLst>
                <a:gd name="T0" fmla="*/ 111 w 111"/>
                <a:gd name="T1" fmla="*/ 0 h 129"/>
                <a:gd name="T2" fmla="*/ 99 w 111"/>
                <a:gd name="T3" fmla="*/ 0 h 129"/>
                <a:gd name="T4" fmla="*/ 57 w 111"/>
                <a:gd name="T5" fmla="*/ 51 h 129"/>
                <a:gd name="T6" fmla="*/ 12 w 111"/>
                <a:gd name="T7" fmla="*/ 0 h 129"/>
                <a:gd name="T8" fmla="*/ 0 w 111"/>
                <a:gd name="T9" fmla="*/ 0 h 129"/>
                <a:gd name="T10" fmla="*/ 51 w 111"/>
                <a:gd name="T11" fmla="*/ 59 h 129"/>
                <a:gd name="T12" fmla="*/ 51 w 111"/>
                <a:gd name="T13" fmla="*/ 129 h 129"/>
                <a:gd name="T14" fmla="*/ 61 w 111"/>
                <a:gd name="T15" fmla="*/ 129 h 129"/>
                <a:gd name="T16" fmla="*/ 61 w 111"/>
                <a:gd name="T17" fmla="*/ 59 h 129"/>
                <a:gd name="T18" fmla="*/ 111 w 111"/>
                <a:gd name="T19" fmla="*/ 0 h 129"/>
                <a:gd name="T20" fmla="*/ 111 w 111"/>
                <a:gd name="T21" fmla="*/ 0 h 12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1" h="129">
                  <a:moveTo>
                    <a:pt x="111" y="0"/>
                  </a:moveTo>
                  <a:lnTo>
                    <a:pt x="99" y="0"/>
                  </a:lnTo>
                  <a:lnTo>
                    <a:pt x="57" y="51"/>
                  </a:lnTo>
                  <a:lnTo>
                    <a:pt x="12" y="0"/>
                  </a:lnTo>
                  <a:lnTo>
                    <a:pt x="0" y="0"/>
                  </a:lnTo>
                  <a:lnTo>
                    <a:pt x="51" y="59"/>
                  </a:lnTo>
                  <a:lnTo>
                    <a:pt x="51" y="129"/>
                  </a:lnTo>
                  <a:lnTo>
                    <a:pt x="61" y="129"/>
                  </a:lnTo>
                  <a:lnTo>
                    <a:pt x="61" y="59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6" name="Freeform 149"/>
            <p:cNvSpPr>
              <a:spLocks noEditPoints="1"/>
            </p:cNvSpPr>
            <p:nvPr/>
          </p:nvSpPr>
          <p:spPr bwMode="black">
            <a:xfrm>
              <a:off x="4768751" y="938142"/>
              <a:ext cx="86445" cy="87598"/>
            </a:xfrm>
            <a:custGeom>
              <a:avLst/>
              <a:gdLst>
                <a:gd name="T0" fmla="*/ 73 w 73"/>
                <a:gd name="T1" fmla="*/ 37 h 74"/>
                <a:gd name="T2" fmla="*/ 37 w 73"/>
                <a:gd name="T3" fmla="*/ 0 h 74"/>
                <a:gd name="T4" fmla="*/ 0 w 73"/>
                <a:gd name="T5" fmla="*/ 37 h 74"/>
                <a:gd name="T6" fmla="*/ 37 w 73"/>
                <a:gd name="T7" fmla="*/ 74 h 74"/>
                <a:gd name="T8" fmla="*/ 73 w 73"/>
                <a:gd name="T9" fmla="*/ 37 h 74"/>
                <a:gd name="T10" fmla="*/ 65 w 73"/>
                <a:gd name="T11" fmla="*/ 37 h 74"/>
                <a:gd name="T12" fmla="*/ 37 w 73"/>
                <a:gd name="T13" fmla="*/ 66 h 74"/>
                <a:gd name="T14" fmla="*/ 8 w 73"/>
                <a:gd name="T15" fmla="*/ 37 h 74"/>
                <a:gd name="T16" fmla="*/ 37 w 73"/>
                <a:gd name="T17" fmla="*/ 7 h 74"/>
                <a:gd name="T18" fmla="*/ 65 w 73"/>
                <a:gd name="T19" fmla="*/ 37 h 7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3" h="74">
                  <a:moveTo>
                    <a:pt x="73" y="37"/>
                  </a:moveTo>
                  <a:cubicBezTo>
                    <a:pt x="73" y="15"/>
                    <a:pt x="57" y="0"/>
                    <a:pt x="37" y="0"/>
                  </a:cubicBezTo>
                  <a:cubicBezTo>
                    <a:pt x="16" y="0"/>
                    <a:pt x="0" y="15"/>
                    <a:pt x="0" y="37"/>
                  </a:cubicBezTo>
                  <a:cubicBezTo>
                    <a:pt x="0" y="58"/>
                    <a:pt x="16" y="74"/>
                    <a:pt x="37" y="74"/>
                  </a:cubicBezTo>
                  <a:cubicBezTo>
                    <a:pt x="57" y="74"/>
                    <a:pt x="73" y="58"/>
                    <a:pt x="73" y="37"/>
                  </a:cubicBezTo>
                  <a:close/>
                  <a:moveTo>
                    <a:pt x="65" y="37"/>
                  </a:moveTo>
                  <a:cubicBezTo>
                    <a:pt x="65" y="54"/>
                    <a:pt x="53" y="66"/>
                    <a:pt x="37" y="66"/>
                  </a:cubicBezTo>
                  <a:cubicBezTo>
                    <a:pt x="20" y="66"/>
                    <a:pt x="8" y="54"/>
                    <a:pt x="8" y="37"/>
                  </a:cubicBezTo>
                  <a:cubicBezTo>
                    <a:pt x="8" y="20"/>
                    <a:pt x="20" y="7"/>
                    <a:pt x="37" y="7"/>
                  </a:cubicBezTo>
                  <a:cubicBezTo>
                    <a:pt x="53" y="7"/>
                    <a:pt x="65" y="20"/>
                    <a:pt x="65" y="37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7" name="Freeform 150"/>
            <p:cNvSpPr>
              <a:spLocks/>
            </p:cNvSpPr>
            <p:nvPr/>
          </p:nvSpPr>
          <p:spPr bwMode="black">
            <a:xfrm>
              <a:off x="4884011" y="893190"/>
              <a:ext cx="59935" cy="130244"/>
            </a:xfrm>
            <a:custGeom>
              <a:avLst/>
              <a:gdLst>
                <a:gd name="T0" fmla="*/ 51 w 51"/>
                <a:gd name="T1" fmla="*/ 3 h 109"/>
                <a:gd name="T2" fmla="*/ 38 w 51"/>
                <a:gd name="T3" fmla="*/ 0 h 109"/>
                <a:gd name="T4" fmla="*/ 13 w 51"/>
                <a:gd name="T5" fmla="*/ 26 h 109"/>
                <a:gd name="T6" fmla="*/ 13 w 51"/>
                <a:gd name="T7" fmla="*/ 38 h 109"/>
                <a:gd name="T8" fmla="*/ 0 w 51"/>
                <a:gd name="T9" fmla="*/ 38 h 109"/>
                <a:gd name="T10" fmla="*/ 0 w 51"/>
                <a:gd name="T11" fmla="*/ 44 h 109"/>
                <a:gd name="T12" fmla="*/ 13 w 51"/>
                <a:gd name="T13" fmla="*/ 44 h 109"/>
                <a:gd name="T14" fmla="*/ 13 w 51"/>
                <a:gd name="T15" fmla="*/ 109 h 109"/>
                <a:gd name="T16" fmla="*/ 21 w 51"/>
                <a:gd name="T17" fmla="*/ 109 h 109"/>
                <a:gd name="T18" fmla="*/ 21 w 51"/>
                <a:gd name="T19" fmla="*/ 44 h 109"/>
                <a:gd name="T20" fmla="*/ 35 w 51"/>
                <a:gd name="T21" fmla="*/ 44 h 109"/>
                <a:gd name="T22" fmla="*/ 35 w 51"/>
                <a:gd name="T23" fmla="*/ 38 h 109"/>
                <a:gd name="T24" fmla="*/ 21 w 51"/>
                <a:gd name="T25" fmla="*/ 38 h 109"/>
                <a:gd name="T26" fmla="*/ 21 w 51"/>
                <a:gd name="T27" fmla="*/ 29 h 109"/>
                <a:gd name="T28" fmla="*/ 38 w 51"/>
                <a:gd name="T29" fmla="*/ 7 h 109"/>
                <a:gd name="T30" fmla="*/ 51 w 51"/>
                <a:gd name="T31" fmla="*/ 10 h 109"/>
                <a:gd name="T32" fmla="*/ 51 w 51"/>
                <a:gd name="T33" fmla="*/ 3 h 1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1" h="109">
                  <a:moveTo>
                    <a:pt x="51" y="3"/>
                  </a:moveTo>
                  <a:cubicBezTo>
                    <a:pt x="46" y="0"/>
                    <a:pt x="43" y="0"/>
                    <a:pt x="38" y="0"/>
                  </a:cubicBezTo>
                  <a:cubicBezTo>
                    <a:pt x="26" y="0"/>
                    <a:pt x="13" y="8"/>
                    <a:pt x="13" y="26"/>
                  </a:cubicBezTo>
                  <a:cubicBezTo>
                    <a:pt x="13" y="38"/>
                    <a:pt x="13" y="38"/>
                    <a:pt x="13" y="38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3" y="44"/>
                    <a:pt x="13" y="44"/>
                    <a:pt x="13" y="44"/>
                  </a:cubicBezTo>
                  <a:cubicBezTo>
                    <a:pt x="13" y="109"/>
                    <a:pt x="13" y="109"/>
                    <a:pt x="13" y="109"/>
                  </a:cubicBezTo>
                  <a:cubicBezTo>
                    <a:pt x="21" y="109"/>
                    <a:pt x="21" y="109"/>
                    <a:pt x="21" y="109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35" y="44"/>
                    <a:pt x="35" y="44"/>
                    <a:pt x="35" y="44"/>
                  </a:cubicBezTo>
                  <a:cubicBezTo>
                    <a:pt x="35" y="38"/>
                    <a:pt x="35" y="38"/>
                    <a:pt x="35" y="38"/>
                  </a:cubicBezTo>
                  <a:cubicBezTo>
                    <a:pt x="21" y="38"/>
                    <a:pt x="21" y="38"/>
                    <a:pt x="21" y="38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14"/>
                    <a:pt x="26" y="7"/>
                    <a:pt x="38" y="7"/>
                  </a:cubicBezTo>
                  <a:cubicBezTo>
                    <a:pt x="42" y="7"/>
                    <a:pt x="45" y="8"/>
                    <a:pt x="51" y="10"/>
                  </a:cubicBezTo>
                  <a:cubicBezTo>
                    <a:pt x="51" y="3"/>
                    <a:pt x="51" y="3"/>
                    <a:pt x="51" y="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8" name="Freeform 151"/>
            <p:cNvSpPr>
              <a:spLocks noEditPoints="1"/>
            </p:cNvSpPr>
            <p:nvPr/>
          </p:nvSpPr>
          <p:spPr bwMode="black">
            <a:xfrm>
              <a:off x="5008492" y="893190"/>
              <a:ext cx="134855" cy="132549"/>
            </a:xfrm>
            <a:custGeom>
              <a:avLst/>
              <a:gdLst>
                <a:gd name="T0" fmla="*/ 114 w 114"/>
                <a:gd name="T1" fmla="*/ 55 h 111"/>
                <a:gd name="T2" fmla="*/ 57 w 114"/>
                <a:gd name="T3" fmla="*/ 0 h 111"/>
                <a:gd name="T4" fmla="*/ 0 w 114"/>
                <a:gd name="T5" fmla="*/ 55 h 111"/>
                <a:gd name="T6" fmla="*/ 57 w 114"/>
                <a:gd name="T7" fmla="*/ 111 h 111"/>
                <a:gd name="T8" fmla="*/ 114 w 114"/>
                <a:gd name="T9" fmla="*/ 55 h 111"/>
                <a:gd name="T10" fmla="*/ 105 w 114"/>
                <a:gd name="T11" fmla="*/ 55 h 111"/>
                <a:gd name="T12" fmla="*/ 57 w 114"/>
                <a:gd name="T13" fmla="*/ 103 h 111"/>
                <a:gd name="T14" fmla="*/ 9 w 114"/>
                <a:gd name="T15" fmla="*/ 55 h 111"/>
                <a:gd name="T16" fmla="*/ 57 w 114"/>
                <a:gd name="T17" fmla="*/ 7 h 111"/>
                <a:gd name="T18" fmla="*/ 105 w 114"/>
                <a:gd name="T19" fmla="*/ 55 h 1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14" h="111">
                  <a:moveTo>
                    <a:pt x="114" y="55"/>
                  </a:moveTo>
                  <a:cubicBezTo>
                    <a:pt x="114" y="24"/>
                    <a:pt x="89" y="0"/>
                    <a:pt x="57" y="0"/>
                  </a:cubicBezTo>
                  <a:cubicBezTo>
                    <a:pt x="25" y="0"/>
                    <a:pt x="0" y="24"/>
                    <a:pt x="0" y="55"/>
                  </a:cubicBezTo>
                  <a:cubicBezTo>
                    <a:pt x="0" y="86"/>
                    <a:pt x="25" y="111"/>
                    <a:pt x="57" y="111"/>
                  </a:cubicBezTo>
                  <a:cubicBezTo>
                    <a:pt x="89" y="111"/>
                    <a:pt x="114" y="86"/>
                    <a:pt x="114" y="55"/>
                  </a:cubicBezTo>
                  <a:close/>
                  <a:moveTo>
                    <a:pt x="105" y="55"/>
                  </a:moveTo>
                  <a:cubicBezTo>
                    <a:pt x="105" y="82"/>
                    <a:pt x="84" y="103"/>
                    <a:pt x="57" y="103"/>
                  </a:cubicBezTo>
                  <a:cubicBezTo>
                    <a:pt x="30" y="103"/>
                    <a:pt x="9" y="82"/>
                    <a:pt x="9" y="55"/>
                  </a:cubicBezTo>
                  <a:cubicBezTo>
                    <a:pt x="9" y="28"/>
                    <a:pt x="30" y="7"/>
                    <a:pt x="57" y="7"/>
                  </a:cubicBezTo>
                  <a:cubicBezTo>
                    <a:pt x="84" y="7"/>
                    <a:pt x="105" y="28"/>
                    <a:pt x="105" y="5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9" name="Freeform 152"/>
            <p:cNvSpPr>
              <a:spLocks/>
            </p:cNvSpPr>
            <p:nvPr/>
          </p:nvSpPr>
          <p:spPr bwMode="black">
            <a:xfrm>
              <a:off x="5181382" y="895496"/>
              <a:ext cx="108345" cy="130244"/>
            </a:xfrm>
            <a:custGeom>
              <a:avLst/>
              <a:gdLst>
                <a:gd name="T0" fmla="*/ 82 w 91"/>
                <a:gd name="T1" fmla="*/ 0 h 110"/>
                <a:gd name="T2" fmla="*/ 82 w 91"/>
                <a:gd name="T3" fmla="*/ 60 h 110"/>
                <a:gd name="T4" fmla="*/ 45 w 91"/>
                <a:gd name="T5" fmla="*/ 102 h 110"/>
                <a:gd name="T6" fmla="*/ 8 w 91"/>
                <a:gd name="T7" fmla="*/ 61 h 110"/>
                <a:gd name="T8" fmla="*/ 8 w 91"/>
                <a:gd name="T9" fmla="*/ 0 h 110"/>
                <a:gd name="T10" fmla="*/ 0 w 91"/>
                <a:gd name="T11" fmla="*/ 0 h 110"/>
                <a:gd name="T12" fmla="*/ 0 w 91"/>
                <a:gd name="T13" fmla="*/ 61 h 110"/>
                <a:gd name="T14" fmla="*/ 45 w 91"/>
                <a:gd name="T15" fmla="*/ 110 h 110"/>
                <a:gd name="T16" fmla="*/ 91 w 91"/>
                <a:gd name="T17" fmla="*/ 59 h 110"/>
                <a:gd name="T18" fmla="*/ 91 w 91"/>
                <a:gd name="T19" fmla="*/ 0 h 110"/>
                <a:gd name="T20" fmla="*/ 82 w 91"/>
                <a:gd name="T21" fmla="*/ 0 h 11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91" h="110">
                  <a:moveTo>
                    <a:pt x="82" y="0"/>
                  </a:moveTo>
                  <a:cubicBezTo>
                    <a:pt x="82" y="60"/>
                    <a:pt x="82" y="60"/>
                    <a:pt x="82" y="60"/>
                  </a:cubicBezTo>
                  <a:cubicBezTo>
                    <a:pt x="82" y="90"/>
                    <a:pt x="64" y="102"/>
                    <a:pt x="45" y="102"/>
                  </a:cubicBezTo>
                  <a:cubicBezTo>
                    <a:pt x="26" y="102"/>
                    <a:pt x="8" y="89"/>
                    <a:pt x="8" y="6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94"/>
                    <a:pt x="21" y="110"/>
                    <a:pt x="45" y="110"/>
                  </a:cubicBezTo>
                  <a:cubicBezTo>
                    <a:pt x="67" y="110"/>
                    <a:pt x="91" y="96"/>
                    <a:pt x="91" y="59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82" y="0"/>
                    <a:pt x="82" y="0"/>
                    <a:pt x="8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0" name="Freeform 153"/>
            <p:cNvSpPr>
              <a:spLocks/>
            </p:cNvSpPr>
            <p:nvPr/>
          </p:nvSpPr>
          <p:spPr bwMode="black">
            <a:xfrm>
              <a:off x="5334677" y="895496"/>
              <a:ext cx="72614" cy="127939"/>
            </a:xfrm>
            <a:custGeom>
              <a:avLst/>
              <a:gdLst>
                <a:gd name="T0" fmla="*/ 11 w 74"/>
                <a:gd name="T1" fmla="*/ 0 h 129"/>
                <a:gd name="T2" fmla="*/ 0 w 74"/>
                <a:gd name="T3" fmla="*/ 0 h 129"/>
                <a:gd name="T4" fmla="*/ 0 w 74"/>
                <a:gd name="T5" fmla="*/ 129 h 129"/>
                <a:gd name="T6" fmla="*/ 74 w 74"/>
                <a:gd name="T7" fmla="*/ 129 h 129"/>
                <a:gd name="T8" fmla="*/ 74 w 74"/>
                <a:gd name="T9" fmla="*/ 120 h 129"/>
                <a:gd name="T10" fmla="*/ 11 w 74"/>
                <a:gd name="T11" fmla="*/ 120 h 129"/>
                <a:gd name="T12" fmla="*/ 11 w 74"/>
                <a:gd name="T13" fmla="*/ 0 h 129"/>
                <a:gd name="T14" fmla="*/ 11 w 74"/>
                <a:gd name="T15" fmla="*/ 0 h 12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4" h="129">
                  <a:moveTo>
                    <a:pt x="11" y="0"/>
                  </a:moveTo>
                  <a:lnTo>
                    <a:pt x="0" y="0"/>
                  </a:lnTo>
                  <a:lnTo>
                    <a:pt x="0" y="129"/>
                  </a:lnTo>
                  <a:lnTo>
                    <a:pt x="74" y="129"/>
                  </a:lnTo>
                  <a:lnTo>
                    <a:pt x="74" y="120"/>
                  </a:lnTo>
                  <a:lnTo>
                    <a:pt x="11" y="12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1" name="Freeform 154"/>
            <p:cNvSpPr>
              <a:spLocks/>
            </p:cNvSpPr>
            <p:nvPr/>
          </p:nvSpPr>
          <p:spPr bwMode="black">
            <a:xfrm>
              <a:off x="5438411" y="895496"/>
              <a:ext cx="108345" cy="130244"/>
            </a:xfrm>
            <a:custGeom>
              <a:avLst/>
              <a:gdLst>
                <a:gd name="T0" fmla="*/ 82 w 91"/>
                <a:gd name="T1" fmla="*/ 0 h 110"/>
                <a:gd name="T2" fmla="*/ 82 w 91"/>
                <a:gd name="T3" fmla="*/ 60 h 110"/>
                <a:gd name="T4" fmla="*/ 45 w 91"/>
                <a:gd name="T5" fmla="*/ 102 h 110"/>
                <a:gd name="T6" fmla="*/ 8 w 91"/>
                <a:gd name="T7" fmla="*/ 61 h 110"/>
                <a:gd name="T8" fmla="*/ 8 w 91"/>
                <a:gd name="T9" fmla="*/ 0 h 110"/>
                <a:gd name="T10" fmla="*/ 0 w 91"/>
                <a:gd name="T11" fmla="*/ 0 h 110"/>
                <a:gd name="T12" fmla="*/ 0 w 91"/>
                <a:gd name="T13" fmla="*/ 61 h 110"/>
                <a:gd name="T14" fmla="*/ 45 w 91"/>
                <a:gd name="T15" fmla="*/ 110 h 110"/>
                <a:gd name="T16" fmla="*/ 91 w 91"/>
                <a:gd name="T17" fmla="*/ 59 h 110"/>
                <a:gd name="T18" fmla="*/ 91 w 91"/>
                <a:gd name="T19" fmla="*/ 0 h 110"/>
                <a:gd name="T20" fmla="*/ 82 w 91"/>
                <a:gd name="T21" fmla="*/ 0 h 11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91" h="110">
                  <a:moveTo>
                    <a:pt x="82" y="0"/>
                  </a:moveTo>
                  <a:cubicBezTo>
                    <a:pt x="82" y="60"/>
                    <a:pt x="82" y="60"/>
                    <a:pt x="82" y="60"/>
                  </a:cubicBezTo>
                  <a:cubicBezTo>
                    <a:pt x="82" y="90"/>
                    <a:pt x="64" y="102"/>
                    <a:pt x="45" y="102"/>
                  </a:cubicBezTo>
                  <a:cubicBezTo>
                    <a:pt x="26" y="102"/>
                    <a:pt x="8" y="89"/>
                    <a:pt x="8" y="6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94"/>
                    <a:pt x="21" y="110"/>
                    <a:pt x="45" y="110"/>
                  </a:cubicBezTo>
                  <a:cubicBezTo>
                    <a:pt x="67" y="110"/>
                    <a:pt x="91" y="96"/>
                    <a:pt x="91" y="59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82" y="0"/>
                    <a:pt x="82" y="0"/>
                    <a:pt x="8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2" name="Freeform 155"/>
            <p:cNvSpPr>
              <a:spLocks noEditPoints="1"/>
            </p:cNvSpPr>
            <p:nvPr/>
          </p:nvSpPr>
          <p:spPr bwMode="black">
            <a:xfrm>
              <a:off x="4124446" y="1085675"/>
              <a:ext cx="69156" cy="66851"/>
            </a:xfrm>
            <a:custGeom>
              <a:avLst/>
              <a:gdLst>
                <a:gd name="T0" fmla="*/ 29 w 58"/>
                <a:gd name="T1" fmla="*/ 56 h 56"/>
                <a:gd name="T2" fmla="*/ 0 w 58"/>
                <a:gd name="T3" fmla="*/ 28 h 56"/>
                <a:gd name="T4" fmla="*/ 29 w 58"/>
                <a:gd name="T5" fmla="*/ 0 h 56"/>
                <a:gd name="T6" fmla="*/ 58 w 58"/>
                <a:gd name="T7" fmla="*/ 28 h 56"/>
                <a:gd name="T8" fmla="*/ 29 w 58"/>
                <a:gd name="T9" fmla="*/ 56 h 56"/>
                <a:gd name="T10" fmla="*/ 29 w 58"/>
                <a:gd name="T11" fmla="*/ 6 h 56"/>
                <a:gd name="T12" fmla="*/ 7 w 58"/>
                <a:gd name="T13" fmla="*/ 28 h 56"/>
                <a:gd name="T14" fmla="*/ 29 w 58"/>
                <a:gd name="T15" fmla="*/ 50 h 56"/>
                <a:gd name="T16" fmla="*/ 51 w 58"/>
                <a:gd name="T17" fmla="*/ 28 h 56"/>
                <a:gd name="T18" fmla="*/ 29 w 58"/>
                <a:gd name="T19" fmla="*/ 6 h 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8" h="56">
                  <a:moveTo>
                    <a:pt x="29" y="56"/>
                  </a:moveTo>
                  <a:cubicBezTo>
                    <a:pt x="13" y="56"/>
                    <a:pt x="0" y="43"/>
                    <a:pt x="0" y="28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8" y="12"/>
                    <a:pt x="58" y="28"/>
                  </a:cubicBezTo>
                  <a:cubicBezTo>
                    <a:pt x="58" y="43"/>
                    <a:pt x="45" y="56"/>
                    <a:pt x="29" y="56"/>
                  </a:cubicBezTo>
                  <a:close/>
                  <a:moveTo>
                    <a:pt x="29" y="6"/>
                  </a:moveTo>
                  <a:cubicBezTo>
                    <a:pt x="17" y="6"/>
                    <a:pt x="7" y="15"/>
                    <a:pt x="7" y="28"/>
                  </a:cubicBezTo>
                  <a:cubicBezTo>
                    <a:pt x="7" y="40"/>
                    <a:pt x="17" y="50"/>
                    <a:pt x="29" y="50"/>
                  </a:cubicBezTo>
                  <a:cubicBezTo>
                    <a:pt x="42" y="50"/>
                    <a:pt x="51" y="40"/>
                    <a:pt x="51" y="28"/>
                  </a:cubicBezTo>
                  <a:cubicBezTo>
                    <a:pt x="51" y="15"/>
                    <a:pt x="42" y="6"/>
                    <a:pt x="29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3" name="Freeform 156"/>
            <p:cNvSpPr>
              <a:spLocks/>
            </p:cNvSpPr>
            <p:nvPr/>
          </p:nvSpPr>
          <p:spPr bwMode="black">
            <a:xfrm>
              <a:off x="4212044" y="1086827"/>
              <a:ext cx="55325" cy="65699"/>
            </a:xfrm>
            <a:custGeom>
              <a:avLst/>
              <a:gdLst>
                <a:gd name="T0" fmla="*/ 46 w 46"/>
                <a:gd name="T1" fmla="*/ 0 h 55"/>
                <a:gd name="T2" fmla="*/ 46 w 46"/>
                <a:gd name="T3" fmla="*/ 29 h 55"/>
                <a:gd name="T4" fmla="*/ 23 w 46"/>
                <a:gd name="T5" fmla="*/ 55 h 55"/>
                <a:gd name="T6" fmla="*/ 0 w 46"/>
                <a:gd name="T7" fmla="*/ 30 h 55"/>
                <a:gd name="T8" fmla="*/ 0 w 46"/>
                <a:gd name="T9" fmla="*/ 0 h 55"/>
                <a:gd name="T10" fmla="*/ 6 w 46"/>
                <a:gd name="T11" fmla="*/ 0 h 55"/>
                <a:gd name="T12" fmla="*/ 6 w 46"/>
                <a:gd name="T13" fmla="*/ 30 h 55"/>
                <a:gd name="T14" fmla="*/ 23 w 46"/>
                <a:gd name="T15" fmla="*/ 49 h 55"/>
                <a:gd name="T16" fmla="*/ 39 w 46"/>
                <a:gd name="T17" fmla="*/ 29 h 55"/>
                <a:gd name="T18" fmla="*/ 39 w 46"/>
                <a:gd name="T19" fmla="*/ 0 h 55"/>
                <a:gd name="T20" fmla="*/ 46 w 46"/>
                <a:gd name="T21" fmla="*/ 0 h 5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6" h="55">
                  <a:moveTo>
                    <a:pt x="46" y="0"/>
                  </a:moveTo>
                  <a:cubicBezTo>
                    <a:pt x="46" y="29"/>
                    <a:pt x="46" y="29"/>
                    <a:pt x="46" y="29"/>
                  </a:cubicBezTo>
                  <a:cubicBezTo>
                    <a:pt x="46" y="48"/>
                    <a:pt x="34" y="55"/>
                    <a:pt x="23" y="55"/>
                  </a:cubicBezTo>
                  <a:cubicBezTo>
                    <a:pt x="10" y="55"/>
                    <a:pt x="0" y="46"/>
                    <a:pt x="0" y="3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43"/>
                    <a:pt x="14" y="49"/>
                    <a:pt x="23" y="49"/>
                  </a:cubicBezTo>
                  <a:cubicBezTo>
                    <a:pt x="31" y="49"/>
                    <a:pt x="39" y="44"/>
                    <a:pt x="39" y="29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46" y="0"/>
                    <a:pt x="46" y="0"/>
                    <a:pt x="4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4" name="Freeform 157"/>
            <p:cNvSpPr>
              <a:spLocks/>
            </p:cNvSpPr>
            <p:nvPr/>
          </p:nvSpPr>
          <p:spPr bwMode="black">
            <a:xfrm>
              <a:off x="4289269" y="1086827"/>
              <a:ext cx="38036" cy="63393"/>
            </a:xfrm>
            <a:custGeom>
              <a:avLst/>
              <a:gdLst>
                <a:gd name="T0" fmla="*/ 7 w 38"/>
                <a:gd name="T1" fmla="*/ 57 h 64"/>
                <a:gd name="T2" fmla="*/ 38 w 38"/>
                <a:gd name="T3" fmla="*/ 57 h 64"/>
                <a:gd name="T4" fmla="*/ 38 w 38"/>
                <a:gd name="T5" fmla="*/ 64 h 64"/>
                <a:gd name="T6" fmla="*/ 0 w 38"/>
                <a:gd name="T7" fmla="*/ 64 h 64"/>
                <a:gd name="T8" fmla="*/ 0 w 38"/>
                <a:gd name="T9" fmla="*/ 0 h 64"/>
                <a:gd name="T10" fmla="*/ 7 w 38"/>
                <a:gd name="T11" fmla="*/ 0 h 64"/>
                <a:gd name="T12" fmla="*/ 7 w 38"/>
                <a:gd name="T13" fmla="*/ 57 h 64"/>
                <a:gd name="T14" fmla="*/ 7 w 38"/>
                <a:gd name="T15" fmla="*/ 57 h 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" h="64">
                  <a:moveTo>
                    <a:pt x="7" y="57"/>
                  </a:moveTo>
                  <a:lnTo>
                    <a:pt x="38" y="57"/>
                  </a:lnTo>
                  <a:lnTo>
                    <a:pt x="38" y="64"/>
                  </a:lnTo>
                  <a:lnTo>
                    <a:pt x="0" y="64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5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5" name="Freeform 158"/>
            <p:cNvSpPr>
              <a:spLocks/>
            </p:cNvSpPr>
            <p:nvPr/>
          </p:nvSpPr>
          <p:spPr bwMode="black">
            <a:xfrm>
              <a:off x="4344593" y="1086827"/>
              <a:ext cx="51867" cy="65699"/>
            </a:xfrm>
            <a:custGeom>
              <a:avLst/>
              <a:gdLst>
                <a:gd name="T0" fmla="*/ 45 w 45"/>
                <a:gd name="T1" fmla="*/ 0 h 55"/>
                <a:gd name="T2" fmla="*/ 45 w 45"/>
                <a:gd name="T3" fmla="*/ 29 h 55"/>
                <a:gd name="T4" fmla="*/ 22 w 45"/>
                <a:gd name="T5" fmla="*/ 55 h 55"/>
                <a:gd name="T6" fmla="*/ 0 w 45"/>
                <a:gd name="T7" fmla="*/ 30 h 55"/>
                <a:gd name="T8" fmla="*/ 0 w 45"/>
                <a:gd name="T9" fmla="*/ 0 h 55"/>
                <a:gd name="T10" fmla="*/ 6 w 45"/>
                <a:gd name="T11" fmla="*/ 0 h 55"/>
                <a:gd name="T12" fmla="*/ 6 w 45"/>
                <a:gd name="T13" fmla="*/ 30 h 55"/>
                <a:gd name="T14" fmla="*/ 22 w 45"/>
                <a:gd name="T15" fmla="*/ 49 h 55"/>
                <a:gd name="T16" fmla="*/ 39 w 45"/>
                <a:gd name="T17" fmla="*/ 29 h 55"/>
                <a:gd name="T18" fmla="*/ 39 w 45"/>
                <a:gd name="T19" fmla="*/ 0 h 55"/>
                <a:gd name="T20" fmla="*/ 45 w 45"/>
                <a:gd name="T21" fmla="*/ 0 h 5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5" h="55">
                  <a:moveTo>
                    <a:pt x="45" y="0"/>
                  </a:moveTo>
                  <a:cubicBezTo>
                    <a:pt x="45" y="29"/>
                    <a:pt x="45" y="29"/>
                    <a:pt x="45" y="29"/>
                  </a:cubicBezTo>
                  <a:cubicBezTo>
                    <a:pt x="45" y="48"/>
                    <a:pt x="34" y="55"/>
                    <a:pt x="22" y="55"/>
                  </a:cubicBezTo>
                  <a:cubicBezTo>
                    <a:pt x="10" y="55"/>
                    <a:pt x="0" y="46"/>
                    <a:pt x="0" y="3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43"/>
                    <a:pt x="14" y="49"/>
                    <a:pt x="22" y="49"/>
                  </a:cubicBezTo>
                  <a:cubicBezTo>
                    <a:pt x="31" y="49"/>
                    <a:pt x="39" y="44"/>
                    <a:pt x="39" y="29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45" y="0"/>
                    <a:pt x="45" y="0"/>
                    <a:pt x="4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6" name="Freeform 159"/>
            <p:cNvSpPr>
              <a:spLocks/>
            </p:cNvSpPr>
            <p:nvPr/>
          </p:nvSpPr>
          <p:spPr bwMode="black">
            <a:xfrm>
              <a:off x="4420665" y="1086827"/>
              <a:ext cx="58783" cy="63393"/>
            </a:xfrm>
            <a:custGeom>
              <a:avLst/>
              <a:gdLst>
                <a:gd name="T0" fmla="*/ 59 w 59"/>
                <a:gd name="T1" fmla="*/ 64 h 64"/>
                <a:gd name="T2" fmla="*/ 53 w 59"/>
                <a:gd name="T3" fmla="*/ 64 h 64"/>
                <a:gd name="T4" fmla="*/ 7 w 59"/>
                <a:gd name="T5" fmla="*/ 12 h 64"/>
                <a:gd name="T6" fmla="*/ 7 w 59"/>
                <a:gd name="T7" fmla="*/ 64 h 64"/>
                <a:gd name="T8" fmla="*/ 0 w 59"/>
                <a:gd name="T9" fmla="*/ 64 h 64"/>
                <a:gd name="T10" fmla="*/ 0 w 59"/>
                <a:gd name="T11" fmla="*/ 0 h 64"/>
                <a:gd name="T12" fmla="*/ 6 w 59"/>
                <a:gd name="T13" fmla="*/ 0 h 64"/>
                <a:gd name="T14" fmla="*/ 51 w 59"/>
                <a:gd name="T15" fmla="*/ 52 h 64"/>
                <a:gd name="T16" fmla="*/ 51 w 59"/>
                <a:gd name="T17" fmla="*/ 0 h 64"/>
                <a:gd name="T18" fmla="*/ 59 w 59"/>
                <a:gd name="T19" fmla="*/ 0 h 64"/>
                <a:gd name="T20" fmla="*/ 59 w 59"/>
                <a:gd name="T21" fmla="*/ 64 h 64"/>
                <a:gd name="T22" fmla="*/ 59 w 59"/>
                <a:gd name="T23" fmla="*/ 64 h 6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9" h="64">
                  <a:moveTo>
                    <a:pt x="59" y="64"/>
                  </a:moveTo>
                  <a:lnTo>
                    <a:pt x="53" y="64"/>
                  </a:lnTo>
                  <a:lnTo>
                    <a:pt x="7" y="12"/>
                  </a:lnTo>
                  <a:lnTo>
                    <a:pt x="7" y="64"/>
                  </a:lnTo>
                  <a:lnTo>
                    <a:pt x="0" y="64"/>
                  </a:lnTo>
                  <a:lnTo>
                    <a:pt x="0" y="0"/>
                  </a:lnTo>
                  <a:lnTo>
                    <a:pt x="6" y="0"/>
                  </a:lnTo>
                  <a:lnTo>
                    <a:pt x="51" y="52"/>
                  </a:lnTo>
                  <a:lnTo>
                    <a:pt x="51" y="0"/>
                  </a:lnTo>
                  <a:lnTo>
                    <a:pt x="59" y="0"/>
                  </a:lnTo>
                  <a:lnTo>
                    <a:pt x="59" y="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7" name="Freeform 160"/>
            <p:cNvSpPr>
              <a:spLocks/>
            </p:cNvSpPr>
            <p:nvPr/>
          </p:nvSpPr>
          <p:spPr bwMode="black">
            <a:xfrm>
              <a:off x="4518636" y="1086827"/>
              <a:ext cx="58783" cy="63393"/>
            </a:xfrm>
            <a:custGeom>
              <a:avLst/>
              <a:gdLst>
                <a:gd name="T0" fmla="*/ 32 w 59"/>
                <a:gd name="T1" fmla="*/ 30 h 64"/>
                <a:gd name="T2" fmla="*/ 32 w 59"/>
                <a:gd name="T3" fmla="*/ 64 h 64"/>
                <a:gd name="T4" fmla="*/ 25 w 59"/>
                <a:gd name="T5" fmla="*/ 64 h 64"/>
                <a:gd name="T6" fmla="*/ 25 w 59"/>
                <a:gd name="T7" fmla="*/ 30 h 64"/>
                <a:gd name="T8" fmla="*/ 0 w 59"/>
                <a:gd name="T9" fmla="*/ 0 h 64"/>
                <a:gd name="T10" fmla="*/ 9 w 59"/>
                <a:gd name="T11" fmla="*/ 0 h 64"/>
                <a:gd name="T12" fmla="*/ 29 w 59"/>
                <a:gd name="T13" fmla="*/ 24 h 64"/>
                <a:gd name="T14" fmla="*/ 49 w 59"/>
                <a:gd name="T15" fmla="*/ 0 h 64"/>
                <a:gd name="T16" fmla="*/ 59 w 59"/>
                <a:gd name="T17" fmla="*/ 0 h 64"/>
                <a:gd name="T18" fmla="*/ 32 w 59"/>
                <a:gd name="T19" fmla="*/ 30 h 64"/>
                <a:gd name="T20" fmla="*/ 32 w 59"/>
                <a:gd name="T21" fmla="*/ 30 h 6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9" h="64">
                  <a:moveTo>
                    <a:pt x="32" y="30"/>
                  </a:moveTo>
                  <a:lnTo>
                    <a:pt x="32" y="64"/>
                  </a:lnTo>
                  <a:lnTo>
                    <a:pt x="25" y="64"/>
                  </a:lnTo>
                  <a:lnTo>
                    <a:pt x="25" y="30"/>
                  </a:lnTo>
                  <a:lnTo>
                    <a:pt x="0" y="0"/>
                  </a:lnTo>
                  <a:lnTo>
                    <a:pt x="9" y="0"/>
                  </a:lnTo>
                  <a:lnTo>
                    <a:pt x="29" y="24"/>
                  </a:lnTo>
                  <a:lnTo>
                    <a:pt x="49" y="0"/>
                  </a:lnTo>
                  <a:lnTo>
                    <a:pt x="59" y="0"/>
                  </a:lnTo>
                  <a:lnTo>
                    <a:pt x="32" y="3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8" name="Freeform 161"/>
            <p:cNvSpPr>
              <a:spLocks/>
            </p:cNvSpPr>
            <p:nvPr/>
          </p:nvSpPr>
          <p:spPr bwMode="black">
            <a:xfrm>
              <a:off x="4592402" y="1086827"/>
              <a:ext cx="38036" cy="63393"/>
            </a:xfrm>
            <a:custGeom>
              <a:avLst/>
              <a:gdLst>
                <a:gd name="T0" fmla="*/ 7 w 38"/>
                <a:gd name="T1" fmla="*/ 57 h 64"/>
                <a:gd name="T2" fmla="*/ 38 w 38"/>
                <a:gd name="T3" fmla="*/ 57 h 64"/>
                <a:gd name="T4" fmla="*/ 38 w 38"/>
                <a:gd name="T5" fmla="*/ 64 h 64"/>
                <a:gd name="T6" fmla="*/ 0 w 38"/>
                <a:gd name="T7" fmla="*/ 64 h 64"/>
                <a:gd name="T8" fmla="*/ 0 w 38"/>
                <a:gd name="T9" fmla="*/ 0 h 64"/>
                <a:gd name="T10" fmla="*/ 7 w 38"/>
                <a:gd name="T11" fmla="*/ 0 h 64"/>
                <a:gd name="T12" fmla="*/ 7 w 38"/>
                <a:gd name="T13" fmla="*/ 57 h 64"/>
                <a:gd name="T14" fmla="*/ 7 w 38"/>
                <a:gd name="T15" fmla="*/ 57 h 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" h="64">
                  <a:moveTo>
                    <a:pt x="7" y="57"/>
                  </a:moveTo>
                  <a:lnTo>
                    <a:pt x="38" y="57"/>
                  </a:lnTo>
                  <a:lnTo>
                    <a:pt x="38" y="64"/>
                  </a:lnTo>
                  <a:lnTo>
                    <a:pt x="0" y="64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5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9" name="Freeform 162"/>
            <p:cNvSpPr>
              <a:spLocks/>
            </p:cNvSpPr>
            <p:nvPr/>
          </p:nvSpPr>
          <p:spPr bwMode="black">
            <a:xfrm>
              <a:off x="4647727" y="1086827"/>
              <a:ext cx="6916" cy="63393"/>
            </a:xfrm>
            <a:custGeom>
              <a:avLst/>
              <a:gdLst>
                <a:gd name="T0" fmla="*/ 7 w 7"/>
                <a:gd name="T1" fmla="*/ 64 h 64"/>
                <a:gd name="T2" fmla="*/ 0 w 7"/>
                <a:gd name="T3" fmla="*/ 64 h 64"/>
                <a:gd name="T4" fmla="*/ 0 w 7"/>
                <a:gd name="T5" fmla="*/ 0 h 64"/>
                <a:gd name="T6" fmla="*/ 7 w 7"/>
                <a:gd name="T7" fmla="*/ 0 h 64"/>
                <a:gd name="T8" fmla="*/ 7 w 7"/>
                <a:gd name="T9" fmla="*/ 64 h 64"/>
                <a:gd name="T10" fmla="*/ 7 w 7"/>
                <a:gd name="T11" fmla="*/ 64 h 6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" h="64">
                  <a:moveTo>
                    <a:pt x="7" y="64"/>
                  </a:moveTo>
                  <a:lnTo>
                    <a:pt x="0" y="64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100" name="Freeform 163"/>
            <p:cNvSpPr>
              <a:spLocks noEditPoints="1"/>
            </p:cNvSpPr>
            <p:nvPr/>
          </p:nvSpPr>
          <p:spPr bwMode="black">
            <a:xfrm>
              <a:off x="4676543" y="1085675"/>
              <a:ext cx="68004" cy="66851"/>
            </a:xfrm>
            <a:custGeom>
              <a:avLst/>
              <a:gdLst>
                <a:gd name="T0" fmla="*/ 29 w 58"/>
                <a:gd name="T1" fmla="*/ 56 h 56"/>
                <a:gd name="T2" fmla="*/ 0 w 58"/>
                <a:gd name="T3" fmla="*/ 28 h 56"/>
                <a:gd name="T4" fmla="*/ 29 w 58"/>
                <a:gd name="T5" fmla="*/ 0 h 56"/>
                <a:gd name="T6" fmla="*/ 58 w 58"/>
                <a:gd name="T7" fmla="*/ 28 h 56"/>
                <a:gd name="T8" fmla="*/ 29 w 58"/>
                <a:gd name="T9" fmla="*/ 56 h 56"/>
                <a:gd name="T10" fmla="*/ 29 w 58"/>
                <a:gd name="T11" fmla="*/ 6 h 56"/>
                <a:gd name="T12" fmla="*/ 7 w 58"/>
                <a:gd name="T13" fmla="*/ 28 h 56"/>
                <a:gd name="T14" fmla="*/ 29 w 58"/>
                <a:gd name="T15" fmla="*/ 50 h 56"/>
                <a:gd name="T16" fmla="*/ 51 w 58"/>
                <a:gd name="T17" fmla="*/ 28 h 56"/>
                <a:gd name="T18" fmla="*/ 29 w 58"/>
                <a:gd name="T19" fmla="*/ 6 h 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8" h="56">
                  <a:moveTo>
                    <a:pt x="29" y="56"/>
                  </a:moveTo>
                  <a:cubicBezTo>
                    <a:pt x="13" y="56"/>
                    <a:pt x="0" y="43"/>
                    <a:pt x="0" y="28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8" y="12"/>
                    <a:pt x="58" y="28"/>
                  </a:cubicBezTo>
                  <a:cubicBezTo>
                    <a:pt x="58" y="43"/>
                    <a:pt x="45" y="56"/>
                    <a:pt x="29" y="56"/>
                  </a:cubicBezTo>
                  <a:close/>
                  <a:moveTo>
                    <a:pt x="29" y="6"/>
                  </a:moveTo>
                  <a:cubicBezTo>
                    <a:pt x="17" y="6"/>
                    <a:pt x="7" y="15"/>
                    <a:pt x="7" y="28"/>
                  </a:cubicBezTo>
                  <a:cubicBezTo>
                    <a:pt x="7" y="40"/>
                    <a:pt x="17" y="50"/>
                    <a:pt x="29" y="50"/>
                  </a:cubicBezTo>
                  <a:cubicBezTo>
                    <a:pt x="42" y="50"/>
                    <a:pt x="51" y="40"/>
                    <a:pt x="51" y="28"/>
                  </a:cubicBezTo>
                  <a:cubicBezTo>
                    <a:pt x="51" y="15"/>
                    <a:pt x="42" y="6"/>
                    <a:pt x="29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101" name="Freeform 164"/>
            <p:cNvSpPr>
              <a:spLocks noEditPoints="1"/>
            </p:cNvSpPr>
            <p:nvPr/>
          </p:nvSpPr>
          <p:spPr bwMode="black">
            <a:xfrm>
              <a:off x="4764140" y="1086827"/>
              <a:ext cx="40341" cy="63393"/>
            </a:xfrm>
            <a:custGeom>
              <a:avLst/>
              <a:gdLst>
                <a:gd name="T0" fmla="*/ 16 w 34"/>
                <a:gd name="T1" fmla="*/ 0 h 54"/>
                <a:gd name="T2" fmla="*/ 34 w 34"/>
                <a:gd name="T3" fmla="*/ 14 h 54"/>
                <a:gd name="T4" fmla="*/ 15 w 34"/>
                <a:gd name="T5" fmla="*/ 30 h 54"/>
                <a:gd name="T6" fmla="*/ 6 w 34"/>
                <a:gd name="T7" fmla="*/ 30 h 54"/>
                <a:gd name="T8" fmla="*/ 6 w 34"/>
                <a:gd name="T9" fmla="*/ 54 h 54"/>
                <a:gd name="T10" fmla="*/ 0 w 34"/>
                <a:gd name="T11" fmla="*/ 54 h 54"/>
                <a:gd name="T12" fmla="*/ 0 w 34"/>
                <a:gd name="T13" fmla="*/ 0 h 54"/>
                <a:gd name="T14" fmla="*/ 16 w 34"/>
                <a:gd name="T15" fmla="*/ 0 h 54"/>
                <a:gd name="T16" fmla="*/ 6 w 34"/>
                <a:gd name="T17" fmla="*/ 24 h 54"/>
                <a:gd name="T18" fmla="*/ 15 w 34"/>
                <a:gd name="T19" fmla="*/ 24 h 54"/>
                <a:gd name="T20" fmla="*/ 27 w 34"/>
                <a:gd name="T21" fmla="*/ 15 h 54"/>
                <a:gd name="T22" fmla="*/ 16 w 34"/>
                <a:gd name="T23" fmla="*/ 5 h 54"/>
                <a:gd name="T24" fmla="*/ 6 w 34"/>
                <a:gd name="T25" fmla="*/ 5 h 54"/>
                <a:gd name="T26" fmla="*/ 6 w 34"/>
                <a:gd name="T27" fmla="*/ 24 h 5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4" h="54">
                  <a:moveTo>
                    <a:pt x="16" y="0"/>
                  </a:moveTo>
                  <a:cubicBezTo>
                    <a:pt x="29" y="0"/>
                    <a:pt x="34" y="6"/>
                    <a:pt x="34" y="14"/>
                  </a:cubicBezTo>
                  <a:cubicBezTo>
                    <a:pt x="34" y="22"/>
                    <a:pt x="30" y="30"/>
                    <a:pt x="15" y="3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54"/>
                    <a:pt x="6" y="54"/>
                    <a:pt x="6" y="54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" y="0"/>
                    <a:pt x="16" y="0"/>
                    <a:pt x="16" y="0"/>
                  </a:cubicBezTo>
                  <a:close/>
                  <a:moveTo>
                    <a:pt x="6" y="24"/>
                  </a:moveTo>
                  <a:cubicBezTo>
                    <a:pt x="15" y="24"/>
                    <a:pt x="15" y="24"/>
                    <a:pt x="15" y="24"/>
                  </a:cubicBezTo>
                  <a:cubicBezTo>
                    <a:pt x="24" y="24"/>
                    <a:pt x="27" y="20"/>
                    <a:pt x="27" y="15"/>
                  </a:cubicBezTo>
                  <a:cubicBezTo>
                    <a:pt x="27" y="10"/>
                    <a:pt x="24" y="5"/>
                    <a:pt x="1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24"/>
                    <a:pt x="6" y="24"/>
                    <a:pt x="6" y="2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102" name="Freeform 165"/>
            <p:cNvSpPr>
              <a:spLocks/>
            </p:cNvSpPr>
            <p:nvPr/>
          </p:nvSpPr>
          <p:spPr bwMode="black">
            <a:xfrm>
              <a:off x="4822923" y="1086827"/>
              <a:ext cx="8069" cy="63393"/>
            </a:xfrm>
            <a:custGeom>
              <a:avLst/>
              <a:gdLst>
                <a:gd name="T0" fmla="*/ 7 w 7"/>
                <a:gd name="T1" fmla="*/ 64 h 64"/>
                <a:gd name="T2" fmla="*/ 0 w 7"/>
                <a:gd name="T3" fmla="*/ 64 h 64"/>
                <a:gd name="T4" fmla="*/ 0 w 7"/>
                <a:gd name="T5" fmla="*/ 0 h 64"/>
                <a:gd name="T6" fmla="*/ 7 w 7"/>
                <a:gd name="T7" fmla="*/ 0 h 64"/>
                <a:gd name="T8" fmla="*/ 7 w 7"/>
                <a:gd name="T9" fmla="*/ 64 h 64"/>
                <a:gd name="T10" fmla="*/ 7 w 7"/>
                <a:gd name="T11" fmla="*/ 64 h 6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" h="64">
                  <a:moveTo>
                    <a:pt x="7" y="64"/>
                  </a:moveTo>
                  <a:lnTo>
                    <a:pt x="0" y="64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103" name="Freeform 166"/>
            <p:cNvSpPr>
              <a:spLocks/>
            </p:cNvSpPr>
            <p:nvPr/>
          </p:nvSpPr>
          <p:spPr bwMode="black">
            <a:xfrm>
              <a:off x="4851738" y="1085675"/>
              <a:ext cx="38036" cy="66851"/>
            </a:xfrm>
            <a:custGeom>
              <a:avLst/>
              <a:gdLst>
                <a:gd name="T0" fmla="*/ 29 w 32"/>
                <a:gd name="T1" fmla="*/ 11 h 56"/>
                <a:gd name="T2" fmla="*/ 28 w 32"/>
                <a:gd name="T3" fmla="*/ 10 h 56"/>
                <a:gd name="T4" fmla="*/ 17 w 32"/>
                <a:gd name="T5" fmla="*/ 6 h 56"/>
                <a:gd name="T6" fmla="*/ 7 w 32"/>
                <a:gd name="T7" fmla="*/ 15 h 56"/>
                <a:gd name="T8" fmla="*/ 10 w 32"/>
                <a:gd name="T9" fmla="*/ 21 h 56"/>
                <a:gd name="T10" fmla="*/ 14 w 32"/>
                <a:gd name="T11" fmla="*/ 23 h 56"/>
                <a:gd name="T12" fmla="*/ 18 w 32"/>
                <a:gd name="T13" fmla="*/ 25 h 56"/>
                <a:gd name="T14" fmla="*/ 32 w 32"/>
                <a:gd name="T15" fmla="*/ 40 h 56"/>
                <a:gd name="T16" fmla="*/ 15 w 32"/>
                <a:gd name="T17" fmla="*/ 56 h 56"/>
                <a:gd name="T18" fmla="*/ 1 w 32"/>
                <a:gd name="T19" fmla="*/ 51 h 56"/>
                <a:gd name="T20" fmla="*/ 1 w 32"/>
                <a:gd name="T21" fmla="*/ 51 h 56"/>
                <a:gd name="T22" fmla="*/ 1 w 32"/>
                <a:gd name="T23" fmla="*/ 43 h 56"/>
                <a:gd name="T24" fmla="*/ 3 w 32"/>
                <a:gd name="T25" fmla="*/ 44 h 56"/>
                <a:gd name="T26" fmla="*/ 15 w 32"/>
                <a:gd name="T27" fmla="*/ 50 h 56"/>
                <a:gd name="T28" fmla="*/ 25 w 32"/>
                <a:gd name="T29" fmla="*/ 40 h 56"/>
                <a:gd name="T30" fmla="*/ 22 w 32"/>
                <a:gd name="T31" fmla="*/ 33 h 56"/>
                <a:gd name="T32" fmla="*/ 18 w 32"/>
                <a:gd name="T33" fmla="*/ 31 h 56"/>
                <a:gd name="T34" fmla="*/ 13 w 32"/>
                <a:gd name="T35" fmla="*/ 29 h 56"/>
                <a:gd name="T36" fmla="*/ 0 w 32"/>
                <a:gd name="T37" fmla="*/ 15 h 56"/>
                <a:gd name="T38" fmla="*/ 16 w 32"/>
                <a:gd name="T39" fmla="*/ 0 h 56"/>
                <a:gd name="T40" fmla="*/ 29 w 32"/>
                <a:gd name="T41" fmla="*/ 3 h 56"/>
                <a:gd name="T42" fmla="*/ 29 w 32"/>
                <a:gd name="T43" fmla="*/ 4 h 56"/>
                <a:gd name="T44" fmla="*/ 29 w 32"/>
                <a:gd name="T45" fmla="*/ 11 h 5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2" h="56">
                  <a:moveTo>
                    <a:pt x="29" y="11"/>
                  </a:moveTo>
                  <a:cubicBezTo>
                    <a:pt x="28" y="10"/>
                    <a:pt x="28" y="10"/>
                    <a:pt x="28" y="10"/>
                  </a:cubicBezTo>
                  <a:cubicBezTo>
                    <a:pt x="23" y="7"/>
                    <a:pt x="20" y="6"/>
                    <a:pt x="17" y="6"/>
                  </a:cubicBezTo>
                  <a:cubicBezTo>
                    <a:pt x="11" y="6"/>
                    <a:pt x="7" y="10"/>
                    <a:pt x="7" y="15"/>
                  </a:cubicBezTo>
                  <a:cubicBezTo>
                    <a:pt x="7" y="18"/>
                    <a:pt x="8" y="20"/>
                    <a:pt x="10" y="21"/>
                  </a:cubicBezTo>
                  <a:cubicBezTo>
                    <a:pt x="11" y="22"/>
                    <a:pt x="12" y="23"/>
                    <a:pt x="14" y="23"/>
                  </a:cubicBezTo>
                  <a:cubicBezTo>
                    <a:pt x="15" y="24"/>
                    <a:pt x="17" y="24"/>
                    <a:pt x="18" y="25"/>
                  </a:cubicBezTo>
                  <a:cubicBezTo>
                    <a:pt x="25" y="27"/>
                    <a:pt x="32" y="30"/>
                    <a:pt x="32" y="40"/>
                  </a:cubicBezTo>
                  <a:cubicBezTo>
                    <a:pt x="32" y="49"/>
                    <a:pt x="24" y="56"/>
                    <a:pt x="15" y="56"/>
                  </a:cubicBezTo>
                  <a:cubicBezTo>
                    <a:pt x="11" y="56"/>
                    <a:pt x="6" y="54"/>
                    <a:pt x="1" y="51"/>
                  </a:cubicBezTo>
                  <a:cubicBezTo>
                    <a:pt x="1" y="51"/>
                    <a:pt x="1" y="51"/>
                    <a:pt x="1" y="51"/>
                  </a:cubicBezTo>
                  <a:cubicBezTo>
                    <a:pt x="1" y="43"/>
                    <a:pt x="1" y="43"/>
                    <a:pt x="1" y="43"/>
                  </a:cubicBezTo>
                  <a:cubicBezTo>
                    <a:pt x="3" y="44"/>
                    <a:pt x="3" y="44"/>
                    <a:pt x="3" y="44"/>
                  </a:cubicBezTo>
                  <a:cubicBezTo>
                    <a:pt x="8" y="49"/>
                    <a:pt x="11" y="50"/>
                    <a:pt x="15" y="50"/>
                  </a:cubicBezTo>
                  <a:cubicBezTo>
                    <a:pt x="21" y="50"/>
                    <a:pt x="25" y="46"/>
                    <a:pt x="25" y="40"/>
                  </a:cubicBezTo>
                  <a:cubicBezTo>
                    <a:pt x="25" y="37"/>
                    <a:pt x="24" y="35"/>
                    <a:pt x="22" y="33"/>
                  </a:cubicBezTo>
                  <a:cubicBezTo>
                    <a:pt x="21" y="33"/>
                    <a:pt x="19" y="32"/>
                    <a:pt x="18" y="31"/>
                  </a:cubicBezTo>
                  <a:cubicBezTo>
                    <a:pt x="16" y="31"/>
                    <a:pt x="15" y="30"/>
                    <a:pt x="13" y="29"/>
                  </a:cubicBezTo>
                  <a:cubicBezTo>
                    <a:pt x="7" y="27"/>
                    <a:pt x="0" y="24"/>
                    <a:pt x="0" y="15"/>
                  </a:cubicBezTo>
                  <a:cubicBezTo>
                    <a:pt x="0" y="6"/>
                    <a:pt x="8" y="0"/>
                    <a:pt x="16" y="0"/>
                  </a:cubicBezTo>
                  <a:cubicBezTo>
                    <a:pt x="21" y="0"/>
                    <a:pt x="25" y="1"/>
                    <a:pt x="29" y="3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9" y="11"/>
                    <a:pt x="29" y="11"/>
                    <a:pt x="29" y="1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104" name="Freeform 167"/>
            <p:cNvSpPr>
              <a:spLocks/>
            </p:cNvSpPr>
            <p:nvPr/>
          </p:nvSpPr>
          <p:spPr bwMode="black">
            <a:xfrm>
              <a:off x="4901299" y="1086827"/>
              <a:ext cx="53020" cy="63393"/>
            </a:xfrm>
            <a:custGeom>
              <a:avLst/>
              <a:gdLst>
                <a:gd name="T0" fmla="*/ 54 w 54"/>
                <a:gd name="T1" fmla="*/ 6 h 64"/>
                <a:gd name="T2" fmla="*/ 31 w 54"/>
                <a:gd name="T3" fmla="*/ 6 h 64"/>
                <a:gd name="T4" fmla="*/ 31 w 54"/>
                <a:gd name="T5" fmla="*/ 64 h 64"/>
                <a:gd name="T6" fmla="*/ 23 w 54"/>
                <a:gd name="T7" fmla="*/ 64 h 64"/>
                <a:gd name="T8" fmla="*/ 23 w 54"/>
                <a:gd name="T9" fmla="*/ 6 h 64"/>
                <a:gd name="T10" fmla="*/ 0 w 54"/>
                <a:gd name="T11" fmla="*/ 6 h 64"/>
                <a:gd name="T12" fmla="*/ 0 w 54"/>
                <a:gd name="T13" fmla="*/ 0 h 64"/>
                <a:gd name="T14" fmla="*/ 54 w 54"/>
                <a:gd name="T15" fmla="*/ 0 h 64"/>
                <a:gd name="T16" fmla="*/ 54 w 54"/>
                <a:gd name="T17" fmla="*/ 6 h 64"/>
                <a:gd name="T18" fmla="*/ 54 w 54"/>
                <a:gd name="T19" fmla="*/ 6 h 6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4" h="64">
                  <a:moveTo>
                    <a:pt x="54" y="6"/>
                  </a:moveTo>
                  <a:lnTo>
                    <a:pt x="31" y="6"/>
                  </a:lnTo>
                  <a:lnTo>
                    <a:pt x="31" y="64"/>
                  </a:lnTo>
                  <a:lnTo>
                    <a:pt x="23" y="64"/>
                  </a:lnTo>
                  <a:lnTo>
                    <a:pt x="23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54" y="0"/>
                  </a:lnTo>
                  <a:lnTo>
                    <a:pt x="54" y="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105" name="Freeform 168"/>
            <p:cNvSpPr>
              <a:spLocks noEditPoints="1"/>
            </p:cNvSpPr>
            <p:nvPr/>
          </p:nvSpPr>
          <p:spPr bwMode="black">
            <a:xfrm>
              <a:off x="4960082" y="1085675"/>
              <a:ext cx="69156" cy="66851"/>
            </a:xfrm>
            <a:custGeom>
              <a:avLst/>
              <a:gdLst>
                <a:gd name="T0" fmla="*/ 29 w 58"/>
                <a:gd name="T1" fmla="*/ 56 h 56"/>
                <a:gd name="T2" fmla="*/ 0 w 58"/>
                <a:gd name="T3" fmla="*/ 28 h 56"/>
                <a:gd name="T4" fmla="*/ 29 w 58"/>
                <a:gd name="T5" fmla="*/ 0 h 56"/>
                <a:gd name="T6" fmla="*/ 58 w 58"/>
                <a:gd name="T7" fmla="*/ 28 h 56"/>
                <a:gd name="T8" fmla="*/ 29 w 58"/>
                <a:gd name="T9" fmla="*/ 56 h 56"/>
                <a:gd name="T10" fmla="*/ 29 w 58"/>
                <a:gd name="T11" fmla="*/ 6 h 56"/>
                <a:gd name="T12" fmla="*/ 7 w 58"/>
                <a:gd name="T13" fmla="*/ 28 h 56"/>
                <a:gd name="T14" fmla="*/ 29 w 58"/>
                <a:gd name="T15" fmla="*/ 50 h 56"/>
                <a:gd name="T16" fmla="*/ 51 w 58"/>
                <a:gd name="T17" fmla="*/ 28 h 56"/>
                <a:gd name="T18" fmla="*/ 29 w 58"/>
                <a:gd name="T19" fmla="*/ 6 h 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8" h="56">
                  <a:moveTo>
                    <a:pt x="29" y="56"/>
                  </a:moveTo>
                  <a:cubicBezTo>
                    <a:pt x="13" y="56"/>
                    <a:pt x="0" y="43"/>
                    <a:pt x="0" y="28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8" y="12"/>
                    <a:pt x="58" y="28"/>
                  </a:cubicBezTo>
                  <a:cubicBezTo>
                    <a:pt x="58" y="43"/>
                    <a:pt x="45" y="56"/>
                    <a:pt x="29" y="56"/>
                  </a:cubicBezTo>
                  <a:close/>
                  <a:moveTo>
                    <a:pt x="29" y="6"/>
                  </a:moveTo>
                  <a:cubicBezTo>
                    <a:pt x="17" y="6"/>
                    <a:pt x="7" y="15"/>
                    <a:pt x="7" y="28"/>
                  </a:cubicBezTo>
                  <a:cubicBezTo>
                    <a:pt x="7" y="40"/>
                    <a:pt x="17" y="50"/>
                    <a:pt x="29" y="50"/>
                  </a:cubicBezTo>
                  <a:cubicBezTo>
                    <a:pt x="42" y="50"/>
                    <a:pt x="51" y="40"/>
                    <a:pt x="51" y="28"/>
                  </a:cubicBezTo>
                  <a:cubicBezTo>
                    <a:pt x="51" y="15"/>
                    <a:pt x="42" y="6"/>
                    <a:pt x="29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2051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52" name="Rectangle 50"/>
          <p:cNvSpPr>
            <a:spLocks noChangeArrowheads="1"/>
          </p:cNvSpPr>
          <p:nvPr/>
        </p:nvSpPr>
        <p:spPr bwMode="ltGray">
          <a:xfrm>
            <a:off x="89789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53" name="Rectangle 51"/>
          <p:cNvSpPr>
            <a:spLocks noChangeArrowheads="1"/>
          </p:cNvSpPr>
          <p:nvPr/>
        </p:nvSpPr>
        <p:spPr bwMode="ltGray">
          <a:xfrm>
            <a:off x="8885238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54" name="Rectangle 52"/>
          <p:cNvSpPr>
            <a:spLocks noChangeArrowheads="1"/>
          </p:cNvSpPr>
          <p:nvPr/>
        </p:nvSpPr>
        <p:spPr bwMode="ltGray">
          <a:xfrm>
            <a:off x="8701088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55" name="Rectangle 53"/>
          <p:cNvSpPr>
            <a:spLocks noChangeArrowheads="1"/>
          </p:cNvSpPr>
          <p:nvPr/>
        </p:nvSpPr>
        <p:spPr bwMode="ltGray">
          <a:xfrm>
            <a:off x="842327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56" name="Rectangle 54"/>
          <p:cNvSpPr>
            <a:spLocks noChangeArrowheads="1"/>
          </p:cNvSpPr>
          <p:nvPr/>
        </p:nvSpPr>
        <p:spPr bwMode="ltGray">
          <a:xfrm>
            <a:off x="8329613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57" name="Rectangle 55"/>
          <p:cNvSpPr>
            <a:spLocks noChangeArrowheads="1"/>
          </p:cNvSpPr>
          <p:nvPr/>
        </p:nvSpPr>
        <p:spPr bwMode="ltGray">
          <a:xfrm>
            <a:off x="8235950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58" name="Rectangle 56"/>
          <p:cNvSpPr>
            <a:spLocks noChangeArrowheads="1"/>
          </p:cNvSpPr>
          <p:nvPr/>
        </p:nvSpPr>
        <p:spPr bwMode="ltGray">
          <a:xfrm>
            <a:off x="8145463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59" name="Rectangle 57"/>
          <p:cNvSpPr>
            <a:spLocks noChangeArrowheads="1"/>
          </p:cNvSpPr>
          <p:nvPr/>
        </p:nvSpPr>
        <p:spPr bwMode="ltGray">
          <a:xfrm>
            <a:off x="7961313" y="1419225"/>
            <a:ext cx="92075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0" name="Rectangle 58"/>
          <p:cNvSpPr>
            <a:spLocks noChangeArrowheads="1"/>
          </p:cNvSpPr>
          <p:nvPr/>
        </p:nvSpPr>
        <p:spPr bwMode="ltGray">
          <a:xfrm>
            <a:off x="7867650" y="1419225"/>
            <a:ext cx="93663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1" name="Rectangle 59"/>
          <p:cNvSpPr>
            <a:spLocks noChangeArrowheads="1"/>
          </p:cNvSpPr>
          <p:nvPr/>
        </p:nvSpPr>
        <p:spPr bwMode="ltGray">
          <a:xfrm>
            <a:off x="7775575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2" name="Rectangle 60"/>
          <p:cNvSpPr>
            <a:spLocks noChangeArrowheads="1"/>
          </p:cNvSpPr>
          <p:nvPr/>
        </p:nvSpPr>
        <p:spPr bwMode="ltGray">
          <a:xfrm>
            <a:off x="759142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3" name="Rectangle 61"/>
          <p:cNvSpPr>
            <a:spLocks noChangeArrowheads="1"/>
          </p:cNvSpPr>
          <p:nvPr/>
        </p:nvSpPr>
        <p:spPr bwMode="ltGray">
          <a:xfrm>
            <a:off x="74993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4" name="Rectangle 62"/>
          <p:cNvSpPr>
            <a:spLocks noChangeArrowheads="1"/>
          </p:cNvSpPr>
          <p:nvPr/>
        </p:nvSpPr>
        <p:spPr bwMode="ltGray">
          <a:xfrm>
            <a:off x="74056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5" name="Rectangle 63"/>
          <p:cNvSpPr>
            <a:spLocks noChangeArrowheads="1"/>
          </p:cNvSpPr>
          <p:nvPr/>
        </p:nvSpPr>
        <p:spPr bwMode="ltGray">
          <a:xfrm>
            <a:off x="72199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6" name="Rectangle 64"/>
          <p:cNvSpPr>
            <a:spLocks noChangeArrowheads="1"/>
          </p:cNvSpPr>
          <p:nvPr/>
        </p:nvSpPr>
        <p:spPr bwMode="ltGray">
          <a:xfrm>
            <a:off x="71262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7" name="Rectangle 65"/>
          <p:cNvSpPr>
            <a:spLocks noChangeArrowheads="1"/>
          </p:cNvSpPr>
          <p:nvPr/>
        </p:nvSpPr>
        <p:spPr bwMode="ltGray">
          <a:xfrm>
            <a:off x="70358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8" name="Rectangle 66"/>
          <p:cNvSpPr>
            <a:spLocks noChangeArrowheads="1"/>
          </p:cNvSpPr>
          <p:nvPr/>
        </p:nvSpPr>
        <p:spPr bwMode="ltGray">
          <a:xfrm>
            <a:off x="6850063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" name="Slide Number Placeholder 102"/>
          <p:cNvSpPr>
            <a:spLocks noGrp="1"/>
          </p:cNvSpPr>
          <p:nvPr>
            <p:ph type="sldNum" sz="quarter" idx="4"/>
          </p:nvPr>
        </p:nvSpPr>
        <p:spPr>
          <a:xfrm>
            <a:off x="8191500" y="285750"/>
            <a:ext cx="6985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bg2"/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E5154A65-FE3A-4CC0-B208-0074BC192B80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144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6F2AE170-4C75-4DE6-ADC4-97F11BBAC880}" type="datetime1">
              <a:rPr lang="fi-FI"/>
              <a:pPr>
                <a:defRPr/>
              </a:pPr>
              <a:t>16.1.2019</a:t>
            </a:fld>
            <a:endParaRPr lang="fi-FI" dirty="0"/>
          </a:p>
        </p:txBody>
      </p:sp>
      <p:sp>
        <p:nvSpPr>
          <p:cNvPr id="145" name="Footer Placeholder 101"/>
          <p:cNvSpPr>
            <a:spLocks noGrp="1"/>
          </p:cNvSpPr>
          <p:nvPr>
            <p:ph type="ftr" sz="quarter" idx="3"/>
          </p:nvPr>
        </p:nvSpPr>
        <p:spPr>
          <a:xfrm>
            <a:off x="303213" y="6343650"/>
            <a:ext cx="4605337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dirty="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</a:t>
            </a:r>
            <a:r>
              <a:rPr lang="fi-FI" err="1"/>
              <a:t>TIEDEKUNTA</a:t>
            </a:r>
            <a:r>
              <a:rPr lang="fi-FI"/>
              <a:t> / osasto </a:t>
            </a:r>
            <a:r>
              <a:rPr lang="fi-FI" err="1"/>
              <a:t>osasto</a:t>
            </a:r>
            <a:r>
              <a:rPr lang="fi-FI"/>
              <a:t> osaston osasto / Etuniminen </a:t>
            </a:r>
            <a:r>
              <a:rPr lang="fi-FI" err="1"/>
              <a:t>Sukuniminen-Sukuniminen</a:t>
            </a:r>
            <a:endParaRPr lang="fi-FI"/>
          </a:p>
        </p:txBody>
      </p:sp>
      <p:sp>
        <p:nvSpPr>
          <p:cNvPr id="146" name="Title Placeholder 145"/>
          <p:cNvSpPr>
            <a:spLocks noGrp="1"/>
          </p:cNvSpPr>
          <p:nvPr>
            <p:ph type="title"/>
          </p:nvPr>
        </p:nvSpPr>
        <p:spPr>
          <a:xfrm>
            <a:off x="303213" y="1774825"/>
            <a:ext cx="858202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dirty="0" smtClean="0"/>
              <a:t>Click to edit Master title style</a:t>
            </a:r>
            <a:endParaRPr lang="en-GB" noProof="0" dirty="0"/>
          </a:p>
        </p:txBody>
      </p:sp>
      <p:sp>
        <p:nvSpPr>
          <p:cNvPr id="2073" name="Text Placeholder 146"/>
          <p:cNvSpPr>
            <a:spLocks noGrp="1"/>
          </p:cNvSpPr>
          <p:nvPr>
            <p:ph type="body" idx="1"/>
          </p:nvPr>
        </p:nvSpPr>
        <p:spPr bwMode="auto">
          <a:xfrm>
            <a:off x="303213" y="3100388"/>
            <a:ext cx="8586787" cy="284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52" r:id="rId3"/>
    <p:sldLayoutId id="2147483753" r:id="rId4"/>
    <p:sldLayoutId id="2147483754" r:id="rId5"/>
  </p:sldLayoutIdLst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4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16.1.2019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</p:sldLayoutIdLst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6B64A45-885F-4721-913C-609DC89A12C3}" type="datetime1">
              <a:rPr lang="fi-FI"/>
              <a:pPr>
                <a:defRPr/>
              </a:pPr>
              <a:t>16.1.2019</a:t>
            </a:fld>
            <a:endParaRPr lang="fi-FI" dirty="0"/>
          </a:p>
        </p:txBody>
      </p:sp>
      <p:grpSp>
        <p:nvGrpSpPr>
          <p:cNvPr id="4100" name="Group 4"/>
          <p:cNvGrpSpPr>
            <a:grpSpLocks/>
          </p:cNvGrpSpPr>
          <p:nvPr/>
        </p:nvGrpSpPr>
        <p:grpSpPr bwMode="auto">
          <a:xfrm>
            <a:off x="6753225" y="6211888"/>
            <a:ext cx="2122488" cy="376237"/>
            <a:chOff x="6753224" y="6211749"/>
            <a:chExt cx="2122488" cy="376186"/>
          </a:xfrm>
        </p:grpSpPr>
        <p:sp>
          <p:nvSpPr>
            <p:cNvPr id="4125" name="Rectangle 174"/>
            <p:cNvSpPr>
              <a:spLocks noChangeArrowheads="1"/>
            </p:cNvSpPr>
            <p:nvPr/>
          </p:nvSpPr>
          <p:spPr bwMode="white">
            <a:xfrm>
              <a:off x="8486069" y="6211749"/>
              <a:ext cx="389643" cy="37618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26" name="Freeform 175"/>
            <p:cNvSpPr>
              <a:spLocks noEditPoints="1"/>
            </p:cNvSpPr>
            <p:nvPr/>
          </p:nvSpPr>
          <p:spPr bwMode="black">
            <a:xfrm>
              <a:off x="8486069" y="6211749"/>
              <a:ext cx="389643" cy="376186"/>
            </a:xfrm>
            <a:custGeom>
              <a:avLst/>
              <a:gdLst>
                <a:gd name="T0" fmla="*/ 337 w 474"/>
                <a:gd name="T1" fmla="*/ 458 h 458"/>
                <a:gd name="T2" fmla="*/ 351 w 474"/>
                <a:gd name="T3" fmla="*/ 383 h 458"/>
                <a:gd name="T4" fmla="*/ 447 w 474"/>
                <a:gd name="T5" fmla="*/ 411 h 458"/>
                <a:gd name="T6" fmla="*/ 414 w 474"/>
                <a:gd name="T7" fmla="*/ 458 h 458"/>
                <a:gd name="T8" fmla="*/ 474 w 474"/>
                <a:gd name="T9" fmla="*/ 0 h 458"/>
                <a:gd name="T10" fmla="*/ 457 w 474"/>
                <a:gd name="T11" fmla="*/ 170 h 458"/>
                <a:gd name="T12" fmla="*/ 466 w 474"/>
                <a:gd name="T13" fmla="*/ 77 h 458"/>
                <a:gd name="T14" fmla="*/ 399 w 474"/>
                <a:gd name="T15" fmla="*/ 0 h 458"/>
                <a:gd name="T16" fmla="*/ 393 w 474"/>
                <a:gd name="T17" fmla="*/ 99 h 458"/>
                <a:gd name="T18" fmla="*/ 474 w 474"/>
                <a:gd name="T19" fmla="*/ 180 h 458"/>
                <a:gd name="T20" fmla="*/ 436 w 474"/>
                <a:gd name="T21" fmla="*/ 458 h 458"/>
                <a:gd name="T22" fmla="*/ 472 w 474"/>
                <a:gd name="T23" fmla="*/ 417 h 458"/>
                <a:gd name="T24" fmla="*/ 326 w 474"/>
                <a:gd name="T25" fmla="*/ 377 h 458"/>
                <a:gd name="T26" fmla="*/ 300 w 474"/>
                <a:gd name="T27" fmla="*/ 458 h 458"/>
                <a:gd name="T28" fmla="*/ 268 w 474"/>
                <a:gd name="T29" fmla="*/ 443 h 458"/>
                <a:gd name="T30" fmla="*/ 274 w 474"/>
                <a:gd name="T31" fmla="*/ 369 h 458"/>
                <a:gd name="T32" fmla="*/ 223 w 474"/>
                <a:gd name="T33" fmla="*/ 369 h 458"/>
                <a:gd name="T34" fmla="*/ 229 w 474"/>
                <a:gd name="T35" fmla="*/ 296 h 458"/>
                <a:gd name="T36" fmla="*/ 177 w 474"/>
                <a:gd name="T37" fmla="*/ 291 h 458"/>
                <a:gd name="T38" fmla="*/ 278 w 474"/>
                <a:gd name="T39" fmla="*/ 299 h 458"/>
                <a:gd name="T40" fmla="*/ 311 w 474"/>
                <a:gd name="T41" fmla="*/ 148 h 458"/>
                <a:gd name="T42" fmla="*/ 223 w 474"/>
                <a:gd name="T43" fmla="*/ 105 h 458"/>
                <a:gd name="T44" fmla="*/ 271 w 474"/>
                <a:gd name="T45" fmla="*/ 130 h 458"/>
                <a:gd name="T46" fmla="*/ 300 w 474"/>
                <a:gd name="T47" fmla="*/ 60 h 458"/>
                <a:gd name="T48" fmla="*/ 346 w 474"/>
                <a:gd name="T49" fmla="*/ 85 h 458"/>
                <a:gd name="T50" fmla="*/ 375 w 474"/>
                <a:gd name="T51" fmla="*/ 14 h 458"/>
                <a:gd name="T52" fmla="*/ 0 w 474"/>
                <a:gd name="T53" fmla="*/ 458 h 458"/>
                <a:gd name="T54" fmla="*/ 363 w 474"/>
                <a:gd name="T55" fmla="*/ 0 h 458"/>
                <a:gd name="T56" fmla="*/ 373 w 474"/>
                <a:gd name="T57" fmla="*/ 47 h 458"/>
                <a:gd name="T58" fmla="*/ 328 w 474"/>
                <a:gd name="T59" fmla="*/ 20 h 458"/>
                <a:gd name="T60" fmla="*/ 297 w 474"/>
                <a:gd name="T61" fmla="*/ 92 h 458"/>
                <a:gd name="T62" fmla="*/ 253 w 474"/>
                <a:gd name="T63" fmla="*/ 66 h 458"/>
                <a:gd name="T64" fmla="*/ 260 w 474"/>
                <a:gd name="T65" fmla="*/ 199 h 458"/>
                <a:gd name="T66" fmla="*/ 343 w 474"/>
                <a:gd name="T67" fmla="*/ 239 h 458"/>
                <a:gd name="T68" fmla="*/ 254 w 474"/>
                <a:gd name="T69" fmla="*/ 225 h 458"/>
                <a:gd name="T70" fmla="*/ 186 w 474"/>
                <a:gd name="T71" fmla="*/ 343 h 458"/>
                <a:gd name="T72" fmla="*/ 235 w 474"/>
                <a:gd name="T73" fmla="*/ 340 h 458"/>
                <a:gd name="T74" fmla="*/ 231 w 474"/>
                <a:gd name="T75" fmla="*/ 415 h 458"/>
                <a:gd name="T76" fmla="*/ 280 w 474"/>
                <a:gd name="T77" fmla="*/ 414 h 458"/>
                <a:gd name="T78" fmla="*/ 256 w 474"/>
                <a:gd name="T79" fmla="*/ 458 h 45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74" h="458">
                  <a:moveTo>
                    <a:pt x="414" y="458"/>
                  </a:moveTo>
                  <a:lnTo>
                    <a:pt x="337" y="458"/>
                  </a:lnTo>
                  <a:lnTo>
                    <a:pt x="381" y="433"/>
                  </a:lnTo>
                  <a:lnTo>
                    <a:pt x="351" y="383"/>
                  </a:lnTo>
                  <a:lnTo>
                    <a:pt x="410" y="349"/>
                  </a:lnTo>
                  <a:lnTo>
                    <a:pt x="447" y="411"/>
                  </a:lnTo>
                  <a:lnTo>
                    <a:pt x="402" y="437"/>
                  </a:lnTo>
                  <a:lnTo>
                    <a:pt x="414" y="458"/>
                  </a:lnTo>
                  <a:close/>
                  <a:moveTo>
                    <a:pt x="420" y="0"/>
                  </a:moveTo>
                  <a:lnTo>
                    <a:pt x="474" y="0"/>
                  </a:lnTo>
                  <a:lnTo>
                    <a:pt x="474" y="160"/>
                  </a:lnTo>
                  <a:lnTo>
                    <a:pt x="457" y="170"/>
                  </a:lnTo>
                  <a:lnTo>
                    <a:pt x="418" y="105"/>
                  </a:lnTo>
                  <a:lnTo>
                    <a:pt x="466" y="77"/>
                  </a:lnTo>
                  <a:lnTo>
                    <a:pt x="420" y="0"/>
                  </a:lnTo>
                  <a:close/>
                  <a:moveTo>
                    <a:pt x="399" y="0"/>
                  </a:moveTo>
                  <a:lnTo>
                    <a:pt x="441" y="69"/>
                  </a:lnTo>
                  <a:lnTo>
                    <a:pt x="393" y="99"/>
                  </a:lnTo>
                  <a:lnTo>
                    <a:pt x="451" y="195"/>
                  </a:lnTo>
                  <a:lnTo>
                    <a:pt x="474" y="180"/>
                  </a:lnTo>
                  <a:lnTo>
                    <a:pt x="474" y="458"/>
                  </a:lnTo>
                  <a:lnTo>
                    <a:pt x="436" y="458"/>
                  </a:lnTo>
                  <a:lnTo>
                    <a:pt x="427" y="444"/>
                  </a:lnTo>
                  <a:lnTo>
                    <a:pt x="472" y="417"/>
                  </a:lnTo>
                  <a:lnTo>
                    <a:pt x="415" y="324"/>
                  </a:lnTo>
                  <a:lnTo>
                    <a:pt x="326" y="377"/>
                  </a:lnTo>
                  <a:lnTo>
                    <a:pt x="356" y="426"/>
                  </a:lnTo>
                  <a:lnTo>
                    <a:pt x="300" y="458"/>
                  </a:lnTo>
                  <a:lnTo>
                    <a:pt x="276" y="458"/>
                  </a:lnTo>
                  <a:lnTo>
                    <a:pt x="268" y="443"/>
                  </a:lnTo>
                  <a:lnTo>
                    <a:pt x="305" y="420"/>
                  </a:lnTo>
                  <a:lnTo>
                    <a:pt x="274" y="369"/>
                  </a:lnTo>
                  <a:lnTo>
                    <a:pt x="237" y="390"/>
                  </a:lnTo>
                  <a:lnTo>
                    <a:pt x="223" y="369"/>
                  </a:lnTo>
                  <a:lnTo>
                    <a:pt x="259" y="346"/>
                  </a:lnTo>
                  <a:lnTo>
                    <a:pt x="229" y="296"/>
                  </a:lnTo>
                  <a:lnTo>
                    <a:pt x="192" y="318"/>
                  </a:lnTo>
                  <a:lnTo>
                    <a:pt x="177" y="291"/>
                  </a:lnTo>
                  <a:lnTo>
                    <a:pt x="248" y="248"/>
                  </a:lnTo>
                  <a:lnTo>
                    <a:pt x="278" y="299"/>
                  </a:lnTo>
                  <a:lnTo>
                    <a:pt x="368" y="245"/>
                  </a:lnTo>
                  <a:lnTo>
                    <a:pt x="311" y="148"/>
                  </a:lnTo>
                  <a:lnTo>
                    <a:pt x="266" y="176"/>
                  </a:lnTo>
                  <a:lnTo>
                    <a:pt x="223" y="105"/>
                  </a:lnTo>
                  <a:lnTo>
                    <a:pt x="247" y="91"/>
                  </a:lnTo>
                  <a:lnTo>
                    <a:pt x="271" y="130"/>
                  </a:lnTo>
                  <a:lnTo>
                    <a:pt x="322" y="99"/>
                  </a:lnTo>
                  <a:lnTo>
                    <a:pt x="300" y="60"/>
                  </a:lnTo>
                  <a:lnTo>
                    <a:pt x="322" y="46"/>
                  </a:lnTo>
                  <a:lnTo>
                    <a:pt x="346" y="85"/>
                  </a:lnTo>
                  <a:lnTo>
                    <a:pt x="398" y="54"/>
                  </a:lnTo>
                  <a:lnTo>
                    <a:pt x="375" y="14"/>
                  </a:lnTo>
                  <a:lnTo>
                    <a:pt x="399" y="0"/>
                  </a:lnTo>
                  <a:close/>
                  <a:moveTo>
                    <a:pt x="0" y="458"/>
                  </a:moveTo>
                  <a:lnTo>
                    <a:pt x="0" y="0"/>
                  </a:lnTo>
                  <a:lnTo>
                    <a:pt x="363" y="0"/>
                  </a:lnTo>
                  <a:lnTo>
                    <a:pt x="350" y="9"/>
                  </a:lnTo>
                  <a:lnTo>
                    <a:pt x="373" y="47"/>
                  </a:lnTo>
                  <a:lnTo>
                    <a:pt x="352" y="60"/>
                  </a:lnTo>
                  <a:lnTo>
                    <a:pt x="328" y="20"/>
                  </a:lnTo>
                  <a:lnTo>
                    <a:pt x="275" y="54"/>
                  </a:lnTo>
                  <a:lnTo>
                    <a:pt x="297" y="92"/>
                  </a:lnTo>
                  <a:lnTo>
                    <a:pt x="277" y="105"/>
                  </a:lnTo>
                  <a:lnTo>
                    <a:pt x="253" y="66"/>
                  </a:lnTo>
                  <a:lnTo>
                    <a:pt x="200" y="99"/>
                  </a:lnTo>
                  <a:lnTo>
                    <a:pt x="260" y="199"/>
                  </a:lnTo>
                  <a:lnTo>
                    <a:pt x="303" y="173"/>
                  </a:lnTo>
                  <a:lnTo>
                    <a:pt x="343" y="239"/>
                  </a:lnTo>
                  <a:lnTo>
                    <a:pt x="284" y="273"/>
                  </a:lnTo>
                  <a:lnTo>
                    <a:pt x="254" y="225"/>
                  </a:lnTo>
                  <a:lnTo>
                    <a:pt x="153" y="285"/>
                  </a:lnTo>
                  <a:lnTo>
                    <a:pt x="186" y="343"/>
                  </a:lnTo>
                  <a:lnTo>
                    <a:pt x="223" y="321"/>
                  </a:lnTo>
                  <a:lnTo>
                    <a:pt x="235" y="340"/>
                  </a:lnTo>
                  <a:lnTo>
                    <a:pt x="198" y="362"/>
                  </a:lnTo>
                  <a:lnTo>
                    <a:pt x="231" y="415"/>
                  </a:lnTo>
                  <a:lnTo>
                    <a:pt x="266" y="394"/>
                  </a:lnTo>
                  <a:lnTo>
                    <a:pt x="280" y="414"/>
                  </a:lnTo>
                  <a:lnTo>
                    <a:pt x="243" y="436"/>
                  </a:lnTo>
                  <a:lnTo>
                    <a:pt x="256" y="458"/>
                  </a:lnTo>
                  <a:lnTo>
                    <a:pt x="0" y="458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27" name="Freeform 176"/>
            <p:cNvSpPr>
              <a:spLocks noEditPoints="1"/>
            </p:cNvSpPr>
            <p:nvPr/>
          </p:nvSpPr>
          <p:spPr bwMode="black">
            <a:xfrm>
              <a:off x="6753224" y="6343989"/>
              <a:ext cx="1625980" cy="216841"/>
            </a:xfrm>
            <a:custGeom>
              <a:avLst/>
              <a:gdLst>
                <a:gd name="T0" fmla="*/ 1629 w 1659"/>
                <a:gd name="T1" fmla="*/ 171 h 221"/>
                <a:gd name="T2" fmla="*/ 1628 w 1659"/>
                <a:gd name="T3" fmla="*/ 221 h 221"/>
                <a:gd name="T4" fmla="*/ 1568 w 1659"/>
                <a:gd name="T5" fmla="*/ 171 h 221"/>
                <a:gd name="T6" fmla="*/ 1536 w 1659"/>
                <a:gd name="T7" fmla="*/ 176 h 221"/>
                <a:gd name="T8" fmla="*/ 1524 w 1659"/>
                <a:gd name="T9" fmla="*/ 190 h 221"/>
                <a:gd name="T10" fmla="*/ 1521 w 1659"/>
                <a:gd name="T11" fmla="*/ 216 h 221"/>
                <a:gd name="T12" fmla="*/ 1506 w 1659"/>
                <a:gd name="T13" fmla="*/ 180 h 221"/>
                <a:gd name="T14" fmla="*/ 1481 w 1659"/>
                <a:gd name="T15" fmla="*/ 221 h 221"/>
                <a:gd name="T16" fmla="*/ 1446 w 1659"/>
                <a:gd name="T17" fmla="*/ 191 h 221"/>
                <a:gd name="T18" fmla="*/ 1447 w 1659"/>
                <a:gd name="T19" fmla="*/ 166 h 221"/>
                <a:gd name="T20" fmla="*/ 1431 w 1659"/>
                <a:gd name="T21" fmla="*/ 221 h 221"/>
                <a:gd name="T22" fmla="*/ 1385 w 1659"/>
                <a:gd name="T23" fmla="*/ 216 h 221"/>
                <a:gd name="T24" fmla="*/ 1385 w 1659"/>
                <a:gd name="T25" fmla="*/ 165 h 221"/>
                <a:gd name="T26" fmla="*/ 1331 w 1659"/>
                <a:gd name="T27" fmla="*/ 166 h 221"/>
                <a:gd name="T28" fmla="*/ 1316 w 1659"/>
                <a:gd name="T29" fmla="*/ 221 h 221"/>
                <a:gd name="T30" fmla="*/ 1249 w 1659"/>
                <a:gd name="T31" fmla="*/ 192 h 221"/>
                <a:gd name="T32" fmla="*/ 1228 w 1659"/>
                <a:gd name="T33" fmla="*/ 166 h 221"/>
                <a:gd name="T34" fmla="*/ 1186 w 1659"/>
                <a:gd name="T35" fmla="*/ 221 h 221"/>
                <a:gd name="T36" fmla="*/ 1137 w 1659"/>
                <a:gd name="T37" fmla="*/ 166 h 221"/>
                <a:gd name="T38" fmla="*/ 1186 w 1659"/>
                <a:gd name="T39" fmla="*/ 221 h 221"/>
                <a:gd name="T40" fmla="*/ 1071 w 1659"/>
                <a:gd name="T41" fmla="*/ 166 h 221"/>
                <a:gd name="T42" fmla="*/ 1111 w 1659"/>
                <a:gd name="T43" fmla="*/ 166 h 221"/>
                <a:gd name="T44" fmla="*/ 1024 w 1659"/>
                <a:gd name="T45" fmla="*/ 221 h 221"/>
                <a:gd name="T46" fmla="*/ 1005 w 1659"/>
                <a:gd name="T47" fmla="*/ 196 h 221"/>
                <a:gd name="T48" fmla="*/ 964 w 1659"/>
                <a:gd name="T49" fmla="*/ 196 h 221"/>
                <a:gd name="T50" fmla="*/ 913 w 1659"/>
                <a:gd name="T51" fmla="*/ 171 h 221"/>
                <a:gd name="T52" fmla="*/ 913 w 1659"/>
                <a:gd name="T53" fmla="*/ 221 h 221"/>
                <a:gd name="T54" fmla="*/ 1650 w 1659"/>
                <a:gd name="T55" fmla="*/ 2 h 221"/>
                <a:gd name="T56" fmla="*/ 1567 w 1659"/>
                <a:gd name="T57" fmla="*/ 2 h 221"/>
                <a:gd name="T58" fmla="*/ 1650 w 1659"/>
                <a:gd name="T59" fmla="*/ 2 h 221"/>
                <a:gd name="T60" fmla="*/ 1540 w 1659"/>
                <a:gd name="T61" fmla="*/ 104 h 221"/>
                <a:gd name="T62" fmla="*/ 1393 w 1659"/>
                <a:gd name="T63" fmla="*/ 105 h 221"/>
                <a:gd name="T64" fmla="*/ 1393 w 1659"/>
                <a:gd name="T65" fmla="*/ 113 h 221"/>
                <a:gd name="T66" fmla="*/ 1256 w 1659"/>
                <a:gd name="T67" fmla="*/ 105 h 221"/>
                <a:gd name="T68" fmla="*/ 1255 w 1659"/>
                <a:gd name="T69" fmla="*/ 0 h 221"/>
                <a:gd name="T70" fmla="*/ 1130 w 1659"/>
                <a:gd name="T71" fmla="*/ 0 h 221"/>
                <a:gd name="T72" fmla="*/ 1105 w 1659"/>
                <a:gd name="T73" fmla="*/ 45 h 221"/>
                <a:gd name="T74" fmla="*/ 1127 w 1659"/>
                <a:gd name="T75" fmla="*/ 39 h 221"/>
                <a:gd name="T76" fmla="*/ 1143 w 1659"/>
                <a:gd name="T77" fmla="*/ 3 h 221"/>
                <a:gd name="T78" fmla="*/ 1059 w 1659"/>
                <a:gd name="T79" fmla="*/ 75 h 221"/>
                <a:gd name="T80" fmla="*/ 1067 w 1659"/>
                <a:gd name="T81" fmla="*/ 75 h 221"/>
                <a:gd name="T82" fmla="*/ 854 w 1659"/>
                <a:gd name="T83" fmla="*/ 2 h 221"/>
                <a:gd name="T84" fmla="*/ 948 w 1659"/>
                <a:gd name="T85" fmla="*/ 2 h 221"/>
                <a:gd name="T86" fmla="*/ 788 w 1659"/>
                <a:gd name="T87" fmla="*/ 111 h 221"/>
                <a:gd name="T88" fmla="*/ 726 w 1659"/>
                <a:gd name="T89" fmla="*/ 2 h 221"/>
                <a:gd name="T90" fmla="*/ 678 w 1659"/>
                <a:gd name="T91" fmla="*/ 7 h 221"/>
                <a:gd name="T92" fmla="*/ 622 w 1659"/>
                <a:gd name="T93" fmla="*/ 93 h 221"/>
                <a:gd name="T94" fmla="*/ 653 w 1659"/>
                <a:gd name="T95" fmla="*/ 8 h 221"/>
                <a:gd name="T96" fmla="*/ 573 w 1659"/>
                <a:gd name="T97" fmla="*/ 30 h 221"/>
                <a:gd name="T98" fmla="*/ 518 w 1659"/>
                <a:gd name="T99" fmla="*/ 111 h 221"/>
                <a:gd name="T100" fmla="*/ 591 w 1659"/>
                <a:gd name="T101" fmla="*/ 111 h 221"/>
                <a:gd name="T102" fmla="*/ 546 w 1659"/>
                <a:gd name="T103" fmla="*/ 2 h 221"/>
                <a:gd name="T104" fmla="*/ 484 w 1659"/>
                <a:gd name="T105" fmla="*/ 111 h 221"/>
                <a:gd name="T106" fmla="*/ 482 w 1659"/>
                <a:gd name="T107" fmla="*/ 53 h 221"/>
                <a:gd name="T108" fmla="*/ 397 w 1659"/>
                <a:gd name="T109" fmla="*/ 2 h 221"/>
                <a:gd name="T110" fmla="*/ 349 w 1659"/>
                <a:gd name="T111" fmla="*/ 113 h 221"/>
                <a:gd name="T112" fmla="*/ 269 w 1659"/>
                <a:gd name="T113" fmla="*/ 111 h 221"/>
                <a:gd name="T114" fmla="*/ 219 w 1659"/>
                <a:gd name="T115" fmla="*/ 98 h 221"/>
                <a:gd name="T116" fmla="*/ 137 w 1659"/>
                <a:gd name="T117" fmla="*/ 15 h 221"/>
                <a:gd name="T118" fmla="*/ 83 w 1659"/>
                <a:gd name="T119" fmla="*/ 62 h 221"/>
                <a:gd name="T120" fmla="*/ 0 w 1659"/>
                <a:gd name="T121" fmla="*/ 63 h 221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659" h="221">
                  <a:moveTo>
                    <a:pt x="1629" y="171"/>
                  </a:moveTo>
                  <a:cubicBezTo>
                    <a:pt x="1616" y="171"/>
                    <a:pt x="1606" y="181"/>
                    <a:pt x="1606" y="193"/>
                  </a:cubicBezTo>
                  <a:cubicBezTo>
                    <a:pt x="1606" y="206"/>
                    <a:pt x="1616" y="216"/>
                    <a:pt x="1629" y="216"/>
                  </a:cubicBezTo>
                  <a:cubicBezTo>
                    <a:pt x="1641" y="216"/>
                    <a:pt x="1651" y="206"/>
                    <a:pt x="1651" y="193"/>
                  </a:cubicBezTo>
                  <a:cubicBezTo>
                    <a:pt x="1651" y="181"/>
                    <a:pt x="1641" y="171"/>
                    <a:pt x="1629" y="171"/>
                  </a:cubicBezTo>
                  <a:close/>
                  <a:moveTo>
                    <a:pt x="1628" y="221"/>
                  </a:moveTo>
                  <a:cubicBezTo>
                    <a:pt x="1612" y="221"/>
                    <a:pt x="1599" y="209"/>
                    <a:pt x="1599" y="193"/>
                  </a:cubicBezTo>
                  <a:cubicBezTo>
                    <a:pt x="1599" y="177"/>
                    <a:pt x="1612" y="165"/>
                    <a:pt x="1628" y="165"/>
                  </a:cubicBezTo>
                  <a:cubicBezTo>
                    <a:pt x="1645" y="165"/>
                    <a:pt x="1657" y="177"/>
                    <a:pt x="1657" y="193"/>
                  </a:cubicBezTo>
                  <a:cubicBezTo>
                    <a:pt x="1657" y="209"/>
                    <a:pt x="1645" y="221"/>
                    <a:pt x="1628" y="221"/>
                  </a:cubicBezTo>
                  <a:close/>
                  <a:moveTo>
                    <a:pt x="1594" y="171"/>
                  </a:moveTo>
                  <a:cubicBezTo>
                    <a:pt x="1574" y="171"/>
                    <a:pt x="1574" y="171"/>
                    <a:pt x="1574" y="171"/>
                  </a:cubicBezTo>
                  <a:cubicBezTo>
                    <a:pt x="1574" y="221"/>
                    <a:pt x="1574" y="221"/>
                    <a:pt x="1574" y="221"/>
                  </a:cubicBezTo>
                  <a:cubicBezTo>
                    <a:pt x="1568" y="221"/>
                    <a:pt x="1568" y="221"/>
                    <a:pt x="1568" y="221"/>
                  </a:cubicBezTo>
                  <a:cubicBezTo>
                    <a:pt x="1568" y="171"/>
                    <a:pt x="1568" y="171"/>
                    <a:pt x="1568" y="171"/>
                  </a:cubicBezTo>
                  <a:cubicBezTo>
                    <a:pt x="1548" y="171"/>
                    <a:pt x="1548" y="171"/>
                    <a:pt x="1548" y="171"/>
                  </a:cubicBezTo>
                  <a:cubicBezTo>
                    <a:pt x="1548" y="166"/>
                    <a:pt x="1548" y="166"/>
                    <a:pt x="1548" y="166"/>
                  </a:cubicBezTo>
                  <a:cubicBezTo>
                    <a:pt x="1594" y="166"/>
                    <a:pt x="1594" y="166"/>
                    <a:pt x="1594" y="166"/>
                  </a:cubicBezTo>
                  <a:lnTo>
                    <a:pt x="1594" y="171"/>
                  </a:lnTo>
                  <a:close/>
                  <a:moveTo>
                    <a:pt x="1536" y="176"/>
                  </a:moveTo>
                  <a:cubicBezTo>
                    <a:pt x="1529" y="172"/>
                    <a:pt x="1526" y="171"/>
                    <a:pt x="1523" y="171"/>
                  </a:cubicBezTo>
                  <a:cubicBezTo>
                    <a:pt x="1517" y="171"/>
                    <a:pt x="1512" y="175"/>
                    <a:pt x="1512" y="180"/>
                  </a:cubicBezTo>
                  <a:cubicBezTo>
                    <a:pt x="1512" y="183"/>
                    <a:pt x="1514" y="185"/>
                    <a:pt x="1516" y="187"/>
                  </a:cubicBezTo>
                  <a:cubicBezTo>
                    <a:pt x="1517" y="187"/>
                    <a:pt x="1518" y="188"/>
                    <a:pt x="1520" y="189"/>
                  </a:cubicBezTo>
                  <a:cubicBezTo>
                    <a:pt x="1524" y="190"/>
                    <a:pt x="1524" y="190"/>
                    <a:pt x="1524" y="190"/>
                  </a:cubicBezTo>
                  <a:cubicBezTo>
                    <a:pt x="1531" y="193"/>
                    <a:pt x="1538" y="196"/>
                    <a:pt x="1538" y="206"/>
                  </a:cubicBezTo>
                  <a:cubicBezTo>
                    <a:pt x="1538" y="215"/>
                    <a:pt x="1530" y="221"/>
                    <a:pt x="1521" y="221"/>
                  </a:cubicBezTo>
                  <a:cubicBezTo>
                    <a:pt x="1517" y="221"/>
                    <a:pt x="1512" y="220"/>
                    <a:pt x="1507" y="217"/>
                  </a:cubicBezTo>
                  <a:cubicBezTo>
                    <a:pt x="1507" y="209"/>
                    <a:pt x="1507" y="209"/>
                    <a:pt x="1507" y="209"/>
                  </a:cubicBezTo>
                  <a:cubicBezTo>
                    <a:pt x="1514" y="214"/>
                    <a:pt x="1517" y="216"/>
                    <a:pt x="1521" y="216"/>
                  </a:cubicBezTo>
                  <a:cubicBezTo>
                    <a:pt x="1527" y="216"/>
                    <a:pt x="1531" y="211"/>
                    <a:pt x="1531" y="206"/>
                  </a:cubicBezTo>
                  <a:cubicBezTo>
                    <a:pt x="1531" y="203"/>
                    <a:pt x="1530" y="201"/>
                    <a:pt x="1528" y="199"/>
                  </a:cubicBezTo>
                  <a:cubicBezTo>
                    <a:pt x="1527" y="198"/>
                    <a:pt x="1525" y="197"/>
                    <a:pt x="1524" y="197"/>
                  </a:cubicBezTo>
                  <a:cubicBezTo>
                    <a:pt x="1522" y="196"/>
                    <a:pt x="1521" y="196"/>
                    <a:pt x="1519" y="195"/>
                  </a:cubicBezTo>
                  <a:cubicBezTo>
                    <a:pt x="1513" y="193"/>
                    <a:pt x="1506" y="190"/>
                    <a:pt x="1506" y="180"/>
                  </a:cubicBezTo>
                  <a:cubicBezTo>
                    <a:pt x="1506" y="172"/>
                    <a:pt x="1513" y="165"/>
                    <a:pt x="1522" y="165"/>
                  </a:cubicBezTo>
                  <a:cubicBezTo>
                    <a:pt x="1527" y="165"/>
                    <a:pt x="1531" y="166"/>
                    <a:pt x="1535" y="169"/>
                  </a:cubicBezTo>
                  <a:lnTo>
                    <a:pt x="1536" y="176"/>
                  </a:lnTo>
                  <a:close/>
                  <a:moveTo>
                    <a:pt x="1488" y="221"/>
                  </a:moveTo>
                  <a:cubicBezTo>
                    <a:pt x="1481" y="221"/>
                    <a:pt x="1481" y="221"/>
                    <a:pt x="1481" y="221"/>
                  </a:cubicBezTo>
                  <a:cubicBezTo>
                    <a:pt x="1481" y="166"/>
                    <a:pt x="1481" y="166"/>
                    <a:pt x="1481" y="166"/>
                  </a:cubicBezTo>
                  <a:cubicBezTo>
                    <a:pt x="1488" y="166"/>
                    <a:pt x="1488" y="166"/>
                    <a:pt x="1488" y="166"/>
                  </a:cubicBezTo>
                  <a:lnTo>
                    <a:pt x="1488" y="221"/>
                  </a:lnTo>
                  <a:close/>
                  <a:moveTo>
                    <a:pt x="1437" y="191"/>
                  </a:moveTo>
                  <a:cubicBezTo>
                    <a:pt x="1446" y="191"/>
                    <a:pt x="1446" y="191"/>
                    <a:pt x="1446" y="191"/>
                  </a:cubicBezTo>
                  <a:cubicBezTo>
                    <a:pt x="1455" y="191"/>
                    <a:pt x="1459" y="186"/>
                    <a:pt x="1459" y="181"/>
                  </a:cubicBezTo>
                  <a:cubicBezTo>
                    <a:pt x="1459" y="176"/>
                    <a:pt x="1455" y="171"/>
                    <a:pt x="1447" y="171"/>
                  </a:cubicBezTo>
                  <a:cubicBezTo>
                    <a:pt x="1437" y="171"/>
                    <a:pt x="1437" y="171"/>
                    <a:pt x="1437" y="171"/>
                  </a:cubicBezTo>
                  <a:lnTo>
                    <a:pt x="1437" y="191"/>
                  </a:lnTo>
                  <a:close/>
                  <a:moveTo>
                    <a:pt x="1447" y="166"/>
                  </a:moveTo>
                  <a:cubicBezTo>
                    <a:pt x="1460" y="166"/>
                    <a:pt x="1465" y="173"/>
                    <a:pt x="1465" y="181"/>
                  </a:cubicBezTo>
                  <a:cubicBezTo>
                    <a:pt x="1465" y="188"/>
                    <a:pt x="1461" y="196"/>
                    <a:pt x="1446" y="196"/>
                  </a:cubicBezTo>
                  <a:cubicBezTo>
                    <a:pt x="1437" y="196"/>
                    <a:pt x="1437" y="196"/>
                    <a:pt x="1437" y="196"/>
                  </a:cubicBezTo>
                  <a:cubicBezTo>
                    <a:pt x="1437" y="221"/>
                    <a:pt x="1437" y="221"/>
                    <a:pt x="1437" y="221"/>
                  </a:cubicBezTo>
                  <a:cubicBezTo>
                    <a:pt x="1431" y="221"/>
                    <a:pt x="1431" y="221"/>
                    <a:pt x="1431" y="221"/>
                  </a:cubicBezTo>
                  <a:cubicBezTo>
                    <a:pt x="1431" y="166"/>
                    <a:pt x="1431" y="166"/>
                    <a:pt x="1431" y="166"/>
                  </a:cubicBezTo>
                  <a:lnTo>
                    <a:pt x="1447" y="166"/>
                  </a:lnTo>
                  <a:close/>
                  <a:moveTo>
                    <a:pt x="1385" y="171"/>
                  </a:moveTo>
                  <a:cubicBezTo>
                    <a:pt x="1373" y="171"/>
                    <a:pt x="1363" y="181"/>
                    <a:pt x="1363" y="193"/>
                  </a:cubicBezTo>
                  <a:cubicBezTo>
                    <a:pt x="1363" y="206"/>
                    <a:pt x="1373" y="216"/>
                    <a:pt x="1385" y="216"/>
                  </a:cubicBezTo>
                  <a:cubicBezTo>
                    <a:pt x="1398" y="216"/>
                    <a:pt x="1408" y="206"/>
                    <a:pt x="1408" y="193"/>
                  </a:cubicBezTo>
                  <a:cubicBezTo>
                    <a:pt x="1408" y="181"/>
                    <a:pt x="1398" y="171"/>
                    <a:pt x="1385" y="171"/>
                  </a:cubicBezTo>
                  <a:close/>
                  <a:moveTo>
                    <a:pt x="1385" y="221"/>
                  </a:moveTo>
                  <a:cubicBezTo>
                    <a:pt x="1369" y="221"/>
                    <a:pt x="1356" y="209"/>
                    <a:pt x="1356" y="193"/>
                  </a:cubicBezTo>
                  <a:cubicBezTo>
                    <a:pt x="1356" y="177"/>
                    <a:pt x="1369" y="165"/>
                    <a:pt x="1385" y="165"/>
                  </a:cubicBezTo>
                  <a:cubicBezTo>
                    <a:pt x="1401" y="165"/>
                    <a:pt x="1414" y="177"/>
                    <a:pt x="1414" y="193"/>
                  </a:cubicBezTo>
                  <a:cubicBezTo>
                    <a:pt x="1414" y="209"/>
                    <a:pt x="1401" y="221"/>
                    <a:pt x="1385" y="221"/>
                  </a:cubicBezTo>
                  <a:close/>
                  <a:moveTo>
                    <a:pt x="1337" y="221"/>
                  </a:moveTo>
                  <a:cubicBezTo>
                    <a:pt x="1331" y="221"/>
                    <a:pt x="1331" y="221"/>
                    <a:pt x="1331" y="221"/>
                  </a:cubicBezTo>
                  <a:cubicBezTo>
                    <a:pt x="1331" y="166"/>
                    <a:pt x="1331" y="166"/>
                    <a:pt x="1331" y="166"/>
                  </a:cubicBezTo>
                  <a:cubicBezTo>
                    <a:pt x="1337" y="166"/>
                    <a:pt x="1337" y="166"/>
                    <a:pt x="1337" y="166"/>
                  </a:cubicBezTo>
                  <a:lnTo>
                    <a:pt x="1337" y="221"/>
                  </a:lnTo>
                  <a:close/>
                  <a:moveTo>
                    <a:pt x="1290" y="215"/>
                  </a:moveTo>
                  <a:cubicBezTo>
                    <a:pt x="1316" y="215"/>
                    <a:pt x="1316" y="215"/>
                    <a:pt x="1316" y="215"/>
                  </a:cubicBezTo>
                  <a:cubicBezTo>
                    <a:pt x="1316" y="221"/>
                    <a:pt x="1316" y="221"/>
                    <a:pt x="1316" y="221"/>
                  </a:cubicBezTo>
                  <a:cubicBezTo>
                    <a:pt x="1284" y="221"/>
                    <a:pt x="1284" y="221"/>
                    <a:pt x="1284" y="221"/>
                  </a:cubicBezTo>
                  <a:cubicBezTo>
                    <a:pt x="1284" y="166"/>
                    <a:pt x="1284" y="166"/>
                    <a:pt x="1284" y="166"/>
                  </a:cubicBezTo>
                  <a:cubicBezTo>
                    <a:pt x="1290" y="166"/>
                    <a:pt x="1290" y="166"/>
                    <a:pt x="1290" y="166"/>
                  </a:cubicBezTo>
                  <a:lnTo>
                    <a:pt x="1290" y="215"/>
                  </a:lnTo>
                  <a:close/>
                  <a:moveTo>
                    <a:pt x="1249" y="192"/>
                  </a:moveTo>
                  <a:cubicBezTo>
                    <a:pt x="1249" y="221"/>
                    <a:pt x="1249" y="221"/>
                    <a:pt x="1249" y="221"/>
                  </a:cubicBezTo>
                  <a:cubicBezTo>
                    <a:pt x="1242" y="221"/>
                    <a:pt x="1242" y="221"/>
                    <a:pt x="1242" y="221"/>
                  </a:cubicBezTo>
                  <a:cubicBezTo>
                    <a:pt x="1242" y="192"/>
                    <a:pt x="1242" y="192"/>
                    <a:pt x="1242" y="192"/>
                  </a:cubicBezTo>
                  <a:cubicBezTo>
                    <a:pt x="1221" y="166"/>
                    <a:pt x="1221" y="166"/>
                    <a:pt x="1221" y="166"/>
                  </a:cubicBezTo>
                  <a:cubicBezTo>
                    <a:pt x="1228" y="166"/>
                    <a:pt x="1228" y="166"/>
                    <a:pt x="1228" y="166"/>
                  </a:cubicBezTo>
                  <a:cubicBezTo>
                    <a:pt x="1246" y="186"/>
                    <a:pt x="1246" y="186"/>
                    <a:pt x="1246" y="186"/>
                  </a:cubicBezTo>
                  <a:cubicBezTo>
                    <a:pt x="1263" y="166"/>
                    <a:pt x="1263" y="166"/>
                    <a:pt x="1263" y="166"/>
                  </a:cubicBezTo>
                  <a:cubicBezTo>
                    <a:pt x="1270" y="166"/>
                    <a:pt x="1270" y="166"/>
                    <a:pt x="1270" y="166"/>
                  </a:cubicBezTo>
                  <a:lnTo>
                    <a:pt x="1249" y="192"/>
                  </a:lnTo>
                  <a:close/>
                  <a:moveTo>
                    <a:pt x="1186" y="221"/>
                  </a:moveTo>
                  <a:cubicBezTo>
                    <a:pt x="1181" y="221"/>
                    <a:pt x="1181" y="221"/>
                    <a:pt x="1181" y="221"/>
                  </a:cubicBezTo>
                  <a:cubicBezTo>
                    <a:pt x="1143" y="176"/>
                    <a:pt x="1143" y="176"/>
                    <a:pt x="1143" y="176"/>
                  </a:cubicBezTo>
                  <a:cubicBezTo>
                    <a:pt x="1143" y="221"/>
                    <a:pt x="1143" y="221"/>
                    <a:pt x="1143" y="221"/>
                  </a:cubicBezTo>
                  <a:cubicBezTo>
                    <a:pt x="1137" y="221"/>
                    <a:pt x="1137" y="221"/>
                    <a:pt x="1137" y="221"/>
                  </a:cubicBezTo>
                  <a:cubicBezTo>
                    <a:pt x="1137" y="166"/>
                    <a:pt x="1137" y="166"/>
                    <a:pt x="1137" y="166"/>
                  </a:cubicBezTo>
                  <a:cubicBezTo>
                    <a:pt x="1142" y="166"/>
                    <a:pt x="1142" y="166"/>
                    <a:pt x="1142" y="166"/>
                  </a:cubicBezTo>
                  <a:cubicBezTo>
                    <a:pt x="1180" y="210"/>
                    <a:pt x="1180" y="210"/>
                    <a:pt x="1180" y="210"/>
                  </a:cubicBezTo>
                  <a:cubicBezTo>
                    <a:pt x="1180" y="166"/>
                    <a:pt x="1180" y="166"/>
                    <a:pt x="1180" y="166"/>
                  </a:cubicBezTo>
                  <a:cubicBezTo>
                    <a:pt x="1186" y="166"/>
                    <a:pt x="1186" y="166"/>
                    <a:pt x="1186" y="166"/>
                  </a:cubicBezTo>
                  <a:lnTo>
                    <a:pt x="1186" y="221"/>
                  </a:lnTo>
                  <a:close/>
                  <a:moveTo>
                    <a:pt x="1117" y="166"/>
                  </a:moveTo>
                  <a:cubicBezTo>
                    <a:pt x="1117" y="196"/>
                    <a:pt x="1117" y="196"/>
                    <a:pt x="1117" y="196"/>
                  </a:cubicBezTo>
                  <a:cubicBezTo>
                    <a:pt x="1117" y="214"/>
                    <a:pt x="1105" y="221"/>
                    <a:pt x="1094" y="221"/>
                  </a:cubicBezTo>
                  <a:cubicBezTo>
                    <a:pt x="1081" y="221"/>
                    <a:pt x="1071" y="213"/>
                    <a:pt x="1071" y="197"/>
                  </a:cubicBezTo>
                  <a:cubicBezTo>
                    <a:pt x="1071" y="166"/>
                    <a:pt x="1071" y="166"/>
                    <a:pt x="1071" y="166"/>
                  </a:cubicBezTo>
                  <a:cubicBezTo>
                    <a:pt x="1077" y="166"/>
                    <a:pt x="1077" y="166"/>
                    <a:pt x="1077" y="166"/>
                  </a:cubicBezTo>
                  <a:cubicBezTo>
                    <a:pt x="1077" y="196"/>
                    <a:pt x="1077" y="196"/>
                    <a:pt x="1077" y="196"/>
                  </a:cubicBezTo>
                  <a:cubicBezTo>
                    <a:pt x="1077" y="210"/>
                    <a:pt x="1085" y="216"/>
                    <a:pt x="1094" y="216"/>
                  </a:cubicBezTo>
                  <a:cubicBezTo>
                    <a:pt x="1102" y="216"/>
                    <a:pt x="1111" y="210"/>
                    <a:pt x="1111" y="196"/>
                  </a:cubicBezTo>
                  <a:cubicBezTo>
                    <a:pt x="1111" y="166"/>
                    <a:pt x="1111" y="166"/>
                    <a:pt x="1111" y="166"/>
                  </a:cubicBezTo>
                  <a:lnTo>
                    <a:pt x="1117" y="166"/>
                  </a:lnTo>
                  <a:close/>
                  <a:moveTo>
                    <a:pt x="1031" y="215"/>
                  </a:moveTo>
                  <a:cubicBezTo>
                    <a:pt x="1057" y="215"/>
                    <a:pt x="1057" y="215"/>
                    <a:pt x="1057" y="215"/>
                  </a:cubicBezTo>
                  <a:cubicBezTo>
                    <a:pt x="1057" y="221"/>
                    <a:pt x="1057" y="221"/>
                    <a:pt x="1057" y="221"/>
                  </a:cubicBezTo>
                  <a:cubicBezTo>
                    <a:pt x="1024" y="221"/>
                    <a:pt x="1024" y="221"/>
                    <a:pt x="1024" y="221"/>
                  </a:cubicBezTo>
                  <a:cubicBezTo>
                    <a:pt x="1024" y="166"/>
                    <a:pt x="1024" y="166"/>
                    <a:pt x="1024" y="166"/>
                  </a:cubicBezTo>
                  <a:cubicBezTo>
                    <a:pt x="1031" y="166"/>
                    <a:pt x="1031" y="166"/>
                    <a:pt x="1031" y="166"/>
                  </a:cubicBezTo>
                  <a:lnTo>
                    <a:pt x="1031" y="215"/>
                  </a:lnTo>
                  <a:close/>
                  <a:moveTo>
                    <a:pt x="1005" y="166"/>
                  </a:moveTo>
                  <a:cubicBezTo>
                    <a:pt x="1005" y="196"/>
                    <a:pt x="1005" y="196"/>
                    <a:pt x="1005" y="196"/>
                  </a:cubicBezTo>
                  <a:cubicBezTo>
                    <a:pt x="1005" y="214"/>
                    <a:pt x="993" y="221"/>
                    <a:pt x="981" y="221"/>
                  </a:cubicBezTo>
                  <a:cubicBezTo>
                    <a:pt x="969" y="221"/>
                    <a:pt x="958" y="213"/>
                    <a:pt x="958" y="197"/>
                  </a:cubicBezTo>
                  <a:cubicBezTo>
                    <a:pt x="958" y="166"/>
                    <a:pt x="958" y="166"/>
                    <a:pt x="958" y="166"/>
                  </a:cubicBezTo>
                  <a:cubicBezTo>
                    <a:pt x="964" y="166"/>
                    <a:pt x="964" y="166"/>
                    <a:pt x="964" y="166"/>
                  </a:cubicBezTo>
                  <a:cubicBezTo>
                    <a:pt x="964" y="196"/>
                    <a:pt x="964" y="196"/>
                    <a:pt x="964" y="196"/>
                  </a:cubicBezTo>
                  <a:cubicBezTo>
                    <a:pt x="964" y="210"/>
                    <a:pt x="973" y="216"/>
                    <a:pt x="981" y="216"/>
                  </a:cubicBezTo>
                  <a:cubicBezTo>
                    <a:pt x="990" y="216"/>
                    <a:pt x="998" y="210"/>
                    <a:pt x="998" y="196"/>
                  </a:cubicBezTo>
                  <a:cubicBezTo>
                    <a:pt x="998" y="166"/>
                    <a:pt x="998" y="166"/>
                    <a:pt x="998" y="166"/>
                  </a:cubicBezTo>
                  <a:lnTo>
                    <a:pt x="1005" y="166"/>
                  </a:lnTo>
                  <a:close/>
                  <a:moveTo>
                    <a:pt x="913" y="171"/>
                  </a:moveTo>
                  <a:cubicBezTo>
                    <a:pt x="900" y="171"/>
                    <a:pt x="890" y="181"/>
                    <a:pt x="890" y="193"/>
                  </a:cubicBezTo>
                  <a:cubicBezTo>
                    <a:pt x="890" y="206"/>
                    <a:pt x="900" y="216"/>
                    <a:pt x="913" y="216"/>
                  </a:cubicBezTo>
                  <a:cubicBezTo>
                    <a:pt x="926" y="216"/>
                    <a:pt x="935" y="206"/>
                    <a:pt x="935" y="193"/>
                  </a:cubicBezTo>
                  <a:cubicBezTo>
                    <a:pt x="935" y="181"/>
                    <a:pt x="926" y="171"/>
                    <a:pt x="913" y="171"/>
                  </a:cubicBezTo>
                  <a:close/>
                  <a:moveTo>
                    <a:pt x="913" y="221"/>
                  </a:moveTo>
                  <a:cubicBezTo>
                    <a:pt x="897" y="221"/>
                    <a:pt x="884" y="209"/>
                    <a:pt x="884" y="193"/>
                  </a:cubicBezTo>
                  <a:cubicBezTo>
                    <a:pt x="884" y="177"/>
                    <a:pt x="897" y="165"/>
                    <a:pt x="913" y="165"/>
                  </a:cubicBezTo>
                  <a:cubicBezTo>
                    <a:pt x="929" y="165"/>
                    <a:pt x="942" y="177"/>
                    <a:pt x="942" y="193"/>
                  </a:cubicBezTo>
                  <a:cubicBezTo>
                    <a:pt x="942" y="209"/>
                    <a:pt x="929" y="221"/>
                    <a:pt x="913" y="221"/>
                  </a:cubicBezTo>
                  <a:close/>
                  <a:moveTo>
                    <a:pt x="1650" y="2"/>
                  </a:moveTo>
                  <a:cubicBezTo>
                    <a:pt x="1650" y="62"/>
                    <a:pt x="1650" y="62"/>
                    <a:pt x="1650" y="62"/>
                  </a:cubicBezTo>
                  <a:cubicBezTo>
                    <a:pt x="1650" y="93"/>
                    <a:pt x="1631" y="105"/>
                    <a:pt x="1613" y="105"/>
                  </a:cubicBezTo>
                  <a:cubicBezTo>
                    <a:pt x="1593" y="105"/>
                    <a:pt x="1575" y="92"/>
                    <a:pt x="1575" y="63"/>
                  </a:cubicBezTo>
                  <a:cubicBezTo>
                    <a:pt x="1575" y="2"/>
                    <a:pt x="1575" y="2"/>
                    <a:pt x="1575" y="2"/>
                  </a:cubicBezTo>
                  <a:cubicBezTo>
                    <a:pt x="1567" y="2"/>
                    <a:pt x="1567" y="2"/>
                    <a:pt x="1567" y="2"/>
                  </a:cubicBezTo>
                  <a:cubicBezTo>
                    <a:pt x="1567" y="63"/>
                    <a:pt x="1567" y="63"/>
                    <a:pt x="1567" y="63"/>
                  </a:cubicBezTo>
                  <a:cubicBezTo>
                    <a:pt x="1567" y="96"/>
                    <a:pt x="1588" y="113"/>
                    <a:pt x="1613" y="113"/>
                  </a:cubicBezTo>
                  <a:cubicBezTo>
                    <a:pt x="1635" y="113"/>
                    <a:pt x="1659" y="99"/>
                    <a:pt x="1659" y="62"/>
                  </a:cubicBezTo>
                  <a:cubicBezTo>
                    <a:pt x="1659" y="2"/>
                    <a:pt x="1659" y="2"/>
                    <a:pt x="1659" y="2"/>
                  </a:cubicBezTo>
                  <a:lnTo>
                    <a:pt x="1650" y="2"/>
                  </a:lnTo>
                  <a:close/>
                  <a:moveTo>
                    <a:pt x="1486" y="2"/>
                  </a:moveTo>
                  <a:cubicBezTo>
                    <a:pt x="1477" y="2"/>
                    <a:pt x="1477" y="2"/>
                    <a:pt x="1477" y="2"/>
                  </a:cubicBezTo>
                  <a:cubicBezTo>
                    <a:pt x="1477" y="111"/>
                    <a:pt x="1477" y="111"/>
                    <a:pt x="1477" y="111"/>
                  </a:cubicBezTo>
                  <a:cubicBezTo>
                    <a:pt x="1540" y="111"/>
                    <a:pt x="1540" y="111"/>
                    <a:pt x="1540" y="111"/>
                  </a:cubicBezTo>
                  <a:cubicBezTo>
                    <a:pt x="1540" y="104"/>
                    <a:pt x="1540" y="104"/>
                    <a:pt x="1540" y="104"/>
                  </a:cubicBezTo>
                  <a:cubicBezTo>
                    <a:pt x="1486" y="104"/>
                    <a:pt x="1486" y="104"/>
                    <a:pt x="1486" y="104"/>
                  </a:cubicBezTo>
                  <a:lnTo>
                    <a:pt x="1486" y="2"/>
                  </a:lnTo>
                  <a:close/>
                  <a:moveTo>
                    <a:pt x="1430" y="2"/>
                  </a:moveTo>
                  <a:cubicBezTo>
                    <a:pt x="1430" y="62"/>
                    <a:pt x="1430" y="62"/>
                    <a:pt x="1430" y="62"/>
                  </a:cubicBezTo>
                  <a:cubicBezTo>
                    <a:pt x="1430" y="93"/>
                    <a:pt x="1411" y="105"/>
                    <a:pt x="1393" y="105"/>
                  </a:cubicBezTo>
                  <a:cubicBezTo>
                    <a:pt x="1373" y="105"/>
                    <a:pt x="1355" y="92"/>
                    <a:pt x="1355" y="63"/>
                  </a:cubicBezTo>
                  <a:cubicBezTo>
                    <a:pt x="1355" y="2"/>
                    <a:pt x="1355" y="2"/>
                    <a:pt x="1355" y="2"/>
                  </a:cubicBezTo>
                  <a:cubicBezTo>
                    <a:pt x="1347" y="2"/>
                    <a:pt x="1347" y="2"/>
                    <a:pt x="1347" y="2"/>
                  </a:cubicBezTo>
                  <a:cubicBezTo>
                    <a:pt x="1347" y="63"/>
                    <a:pt x="1347" y="63"/>
                    <a:pt x="1347" y="63"/>
                  </a:cubicBezTo>
                  <a:cubicBezTo>
                    <a:pt x="1347" y="96"/>
                    <a:pt x="1368" y="113"/>
                    <a:pt x="1393" y="113"/>
                  </a:cubicBezTo>
                  <a:cubicBezTo>
                    <a:pt x="1415" y="113"/>
                    <a:pt x="1439" y="99"/>
                    <a:pt x="1439" y="62"/>
                  </a:cubicBezTo>
                  <a:cubicBezTo>
                    <a:pt x="1439" y="2"/>
                    <a:pt x="1439" y="2"/>
                    <a:pt x="1439" y="2"/>
                  </a:cubicBezTo>
                  <a:lnTo>
                    <a:pt x="1430" y="2"/>
                  </a:lnTo>
                  <a:close/>
                  <a:moveTo>
                    <a:pt x="1304" y="57"/>
                  </a:moveTo>
                  <a:cubicBezTo>
                    <a:pt x="1304" y="84"/>
                    <a:pt x="1283" y="105"/>
                    <a:pt x="1256" y="105"/>
                  </a:cubicBezTo>
                  <a:cubicBezTo>
                    <a:pt x="1228" y="105"/>
                    <a:pt x="1207" y="84"/>
                    <a:pt x="1207" y="57"/>
                  </a:cubicBezTo>
                  <a:cubicBezTo>
                    <a:pt x="1207" y="29"/>
                    <a:pt x="1228" y="8"/>
                    <a:pt x="1256" y="8"/>
                  </a:cubicBezTo>
                  <a:cubicBezTo>
                    <a:pt x="1283" y="8"/>
                    <a:pt x="1304" y="29"/>
                    <a:pt x="1304" y="57"/>
                  </a:cubicBezTo>
                  <a:close/>
                  <a:moveTo>
                    <a:pt x="1314" y="57"/>
                  </a:moveTo>
                  <a:cubicBezTo>
                    <a:pt x="1314" y="25"/>
                    <a:pt x="1288" y="0"/>
                    <a:pt x="1255" y="0"/>
                  </a:cubicBezTo>
                  <a:cubicBezTo>
                    <a:pt x="1223" y="0"/>
                    <a:pt x="1197" y="25"/>
                    <a:pt x="1197" y="57"/>
                  </a:cubicBezTo>
                  <a:cubicBezTo>
                    <a:pt x="1197" y="88"/>
                    <a:pt x="1223" y="113"/>
                    <a:pt x="1255" y="113"/>
                  </a:cubicBezTo>
                  <a:cubicBezTo>
                    <a:pt x="1288" y="113"/>
                    <a:pt x="1314" y="88"/>
                    <a:pt x="1314" y="57"/>
                  </a:cubicBezTo>
                  <a:close/>
                  <a:moveTo>
                    <a:pt x="1143" y="3"/>
                  </a:moveTo>
                  <a:cubicBezTo>
                    <a:pt x="1138" y="1"/>
                    <a:pt x="1134" y="0"/>
                    <a:pt x="1130" y="0"/>
                  </a:cubicBezTo>
                  <a:cubicBezTo>
                    <a:pt x="1118" y="0"/>
                    <a:pt x="1105" y="9"/>
                    <a:pt x="1105" y="27"/>
                  </a:cubicBezTo>
                  <a:cubicBezTo>
                    <a:pt x="1105" y="39"/>
                    <a:pt x="1105" y="39"/>
                    <a:pt x="1105" y="39"/>
                  </a:cubicBezTo>
                  <a:cubicBezTo>
                    <a:pt x="1092" y="39"/>
                    <a:pt x="1092" y="39"/>
                    <a:pt x="1092" y="39"/>
                  </a:cubicBezTo>
                  <a:cubicBezTo>
                    <a:pt x="1092" y="45"/>
                    <a:pt x="1092" y="45"/>
                    <a:pt x="1092" y="45"/>
                  </a:cubicBezTo>
                  <a:cubicBezTo>
                    <a:pt x="1105" y="45"/>
                    <a:pt x="1105" y="45"/>
                    <a:pt x="1105" y="45"/>
                  </a:cubicBezTo>
                  <a:cubicBezTo>
                    <a:pt x="1105" y="111"/>
                    <a:pt x="1105" y="111"/>
                    <a:pt x="1105" y="111"/>
                  </a:cubicBezTo>
                  <a:cubicBezTo>
                    <a:pt x="1113" y="111"/>
                    <a:pt x="1113" y="111"/>
                    <a:pt x="1113" y="111"/>
                  </a:cubicBezTo>
                  <a:cubicBezTo>
                    <a:pt x="1113" y="45"/>
                    <a:pt x="1113" y="45"/>
                    <a:pt x="1113" y="45"/>
                  </a:cubicBezTo>
                  <a:cubicBezTo>
                    <a:pt x="1127" y="45"/>
                    <a:pt x="1127" y="45"/>
                    <a:pt x="1127" y="45"/>
                  </a:cubicBezTo>
                  <a:cubicBezTo>
                    <a:pt x="1127" y="39"/>
                    <a:pt x="1127" y="39"/>
                    <a:pt x="1127" y="39"/>
                  </a:cubicBezTo>
                  <a:cubicBezTo>
                    <a:pt x="1113" y="39"/>
                    <a:pt x="1113" y="39"/>
                    <a:pt x="1113" y="39"/>
                  </a:cubicBezTo>
                  <a:cubicBezTo>
                    <a:pt x="1113" y="30"/>
                    <a:pt x="1113" y="30"/>
                    <a:pt x="1113" y="30"/>
                  </a:cubicBezTo>
                  <a:cubicBezTo>
                    <a:pt x="1113" y="15"/>
                    <a:pt x="1118" y="8"/>
                    <a:pt x="1130" y="8"/>
                  </a:cubicBezTo>
                  <a:cubicBezTo>
                    <a:pt x="1134" y="8"/>
                    <a:pt x="1137" y="8"/>
                    <a:pt x="1143" y="10"/>
                  </a:cubicBezTo>
                  <a:lnTo>
                    <a:pt x="1143" y="3"/>
                  </a:lnTo>
                  <a:close/>
                  <a:moveTo>
                    <a:pt x="1059" y="75"/>
                  </a:moveTo>
                  <a:cubicBezTo>
                    <a:pt x="1059" y="93"/>
                    <a:pt x="1046" y="105"/>
                    <a:pt x="1030" y="105"/>
                  </a:cubicBezTo>
                  <a:cubicBezTo>
                    <a:pt x="1014" y="105"/>
                    <a:pt x="1001" y="93"/>
                    <a:pt x="1001" y="75"/>
                  </a:cubicBezTo>
                  <a:cubicBezTo>
                    <a:pt x="1001" y="58"/>
                    <a:pt x="1014" y="45"/>
                    <a:pt x="1030" y="45"/>
                  </a:cubicBezTo>
                  <a:cubicBezTo>
                    <a:pt x="1046" y="45"/>
                    <a:pt x="1059" y="58"/>
                    <a:pt x="1059" y="75"/>
                  </a:cubicBezTo>
                  <a:close/>
                  <a:moveTo>
                    <a:pt x="1067" y="75"/>
                  </a:moveTo>
                  <a:cubicBezTo>
                    <a:pt x="1067" y="54"/>
                    <a:pt x="1051" y="38"/>
                    <a:pt x="1030" y="38"/>
                  </a:cubicBezTo>
                  <a:cubicBezTo>
                    <a:pt x="1009" y="38"/>
                    <a:pt x="993" y="54"/>
                    <a:pt x="993" y="75"/>
                  </a:cubicBezTo>
                  <a:cubicBezTo>
                    <a:pt x="993" y="97"/>
                    <a:pt x="1009" y="113"/>
                    <a:pt x="1030" y="113"/>
                  </a:cubicBezTo>
                  <a:cubicBezTo>
                    <a:pt x="1051" y="113"/>
                    <a:pt x="1067" y="97"/>
                    <a:pt x="1067" y="75"/>
                  </a:cubicBezTo>
                  <a:close/>
                  <a:moveTo>
                    <a:pt x="948" y="2"/>
                  </a:moveTo>
                  <a:cubicBezTo>
                    <a:pt x="938" y="2"/>
                    <a:pt x="938" y="2"/>
                    <a:pt x="938" y="2"/>
                  </a:cubicBezTo>
                  <a:cubicBezTo>
                    <a:pt x="901" y="45"/>
                    <a:pt x="901" y="45"/>
                    <a:pt x="901" y="45"/>
                  </a:cubicBezTo>
                  <a:cubicBezTo>
                    <a:pt x="865" y="2"/>
                    <a:pt x="865" y="2"/>
                    <a:pt x="865" y="2"/>
                  </a:cubicBezTo>
                  <a:cubicBezTo>
                    <a:pt x="854" y="2"/>
                    <a:pt x="854" y="2"/>
                    <a:pt x="854" y="2"/>
                  </a:cubicBezTo>
                  <a:cubicBezTo>
                    <a:pt x="897" y="52"/>
                    <a:pt x="897" y="52"/>
                    <a:pt x="897" y="52"/>
                  </a:cubicBezTo>
                  <a:cubicBezTo>
                    <a:pt x="897" y="111"/>
                    <a:pt x="897" y="111"/>
                    <a:pt x="897" y="111"/>
                  </a:cubicBezTo>
                  <a:cubicBezTo>
                    <a:pt x="906" y="111"/>
                    <a:pt x="906" y="111"/>
                    <a:pt x="906" y="111"/>
                  </a:cubicBezTo>
                  <a:cubicBezTo>
                    <a:pt x="906" y="52"/>
                    <a:pt x="906" y="52"/>
                    <a:pt x="906" y="52"/>
                  </a:cubicBezTo>
                  <a:lnTo>
                    <a:pt x="948" y="2"/>
                  </a:lnTo>
                  <a:close/>
                  <a:moveTo>
                    <a:pt x="838" y="2"/>
                  </a:moveTo>
                  <a:cubicBezTo>
                    <a:pt x="747" y="2"/>
                    <a:pt x="747" y="2"/>
                    <a:pt x="747" y="2"/>
                  </a:cubicBezTo>
                  <a:cubicBezTo>
                    <a:pt x="747" y="9"/>
                    <a:pt x="747" y="9"/>
                    <a:pt x="747" y="9"/>
                  </a:cubicBezTo>
                  <a:cubicBezTo>
                    <a:pt x="788" y="9"/>
                    <a:pt x="788" y="9"/>
                    <a:pt x="788" y="9"/>
                  </a:cubicBezTo>
                  <a:cubicBezTo>
                    <a:pt x="788" y="111"/>
                    <a:pt x="788" y="111"/>
                    <a:pt x="788" y="111"/>
                  </a:cubicBezTo>
                  <a:cubicBezTo>
                    <a:pt x="796" y="111"/>
                    <a:pt x="796" y="111"/>
                    <a:pt x="796" y="111"/>
                  </a:cubicBezTo>
                  <a:cubicBezTo>
                    <a:pt x="796" y="9"/>
                    <a:pt x="796" y="9"/>
                    <a:pt x="796" y="9"/>
                  </a:cubicBezTo>
                  <a:cubicBezTo>
                    <a:pt x="838" y="9"/>
                    <a:pt x="838" y="9"/>
                    <a:pt x="838" y="9"/>
                  </a:cubicBezTo>
                  <a:lnTo>
                    <a:pt x="838" y="2"/>
                  </a:lnTo>
                  <a:close/>
                  <a:moveTo>
                    <a:pt x="726" y="2"/>
                  </a:moveTo>
                  <a:cubicBezTo>
                    <a:pt x="717" y="2"/>
                    <a:pt x="717" y="2"/>
                    <a:pt x="717" y="2"/>
                  </a:cubicBezTo>
                  <a:cubicBezTo>
                    <a:pt x="717" y="111"/>
                    <a:pt x="717" y="111"/>
                    <a:pt x="717" y="111"/>
                  </a:cubicBezTo>
                  <a:cubicBezTo>
                    <a:pt x="726" y="111"/>
                    <a:pt x="726" y="111"/>
                    <a:pt x="726" y="111"/>
                  </a:cubicBezTo>
                  <a:lnTo>
                    <a:pt x="726" y="2"/>
                  </a:lnTo>
                  <a:close/>
                  <a:moveTo>
                    <a:pt x="678" y="7"/>
                  </a:moveTo>
                  <a:cubicBezTo>
                    <a:pt x="669" y="2"/>
                    <a:pt x="661" y="0"/>
                    <a:pt x="652" y="0"/>
                  </a:cubicBezTo>
                  <a:cubicBezTo>
                    <a:pt x="635" y="0"/>
                    <a:pt x="621" y="13"/>
                    <a:pt x="621" y="29"/>
                  </a:cubicBezTo>
                  <a:cubicBezTo>
                    <a:pt x="621" y="66"/>
                    <a:pt x="673" y="52"/>
                    <a:pt x="673" y="83"/>
                  </a:cubicBezTo>
                  <a:cubicBezTo>
                    <a:pt x="673" y="95"/>
                    <a:pt x="663" y="105"/>
                    <a:pt x="650" y="105"/>
                  </a:cubicBezTo>
                  <a:cubicBezTo>
                    <a:pt x="641" y="105"/>
                    <a:pt x="634" y="102"/>
                    <a:pt x="622" y="93"/>
                  </a:cubicBezTo>
                  <a:cubicBezTo>
                    <a:pt x="622" y="103"/>
                    <a:pt x="622" y="103"/>
                    <a:pt x="622" y="103"/>
                  </a:cubicBezTo>
                  <a:cubicBezTo>
                    <a:pt x="632" y="110"/>
                    <a:pt x="641" y="113"/>
                    <a:pt x="650" y="113"/>
                  </a:cubicBezTo>
                  <a:cubicBezTo>
                    <a:pt x="668" y="113"/>
                    <a:pt x="682" y="100"/>
                    <a:pt x="682" y="83"/>
                  </a:cubicBezTo>
                  <a:cubicBezTo>
                    <a:pt x="682" y="44"/>
                    <a:pt x="630" y="58"/>
                    <a:pt x="630" y="29"/>
                  </a:cubicBezTo>
                  <a:cubicBezTo>
                    <a:pt x="630" y="17"/>
                    <a:pt x="640" y="8"/>
                    <a:pt x="653" y="8"/>
                  </a:cubicBezTo>
                  <a:cubicBezTo>
                    <a:pt x="661" y="8"/>
                    <a:pt x="666" y="10"/>
                    <a:pt x="678" y="16"/>
                  </a:cubicBezTo>
                  <a:lnTo>
                    <a:pt x="678" y="7"/>
                  </a:lnTo>
                  <a:close/>
                  <a:moveTo>
                    <a:pt x="526" y="9"/>
                  </a:moveTo>
                  <a:cubicBezTo>
                    <a:pt x="544" y="9"/>
                    <a:pt x="544" y="9"/>
                    <a:pt x="544" y="9"/>
                  </a:cubicBezTo>
                  <a:cubicBezTo>
                    <a:pt x="564" y="9"/>
                    <a:pt x="573" y="18"/>
                    <a:pt x="573" y="30"/>
                  </a:cubicBezTo>
                  <a:cubicBezTo>
                    <a:pt x="573" y="43"/>
                    <a:pt x="564" y="52"/>
                    <a:pt x="545" y="52"/>
                  </a:cubicBezTo>
                  <a:cubicBezTo>
                    <a:pt x="526" y="52"/>
                    <a:pt x="526" y="52"/>
                    <a:pt x="526" y="52"/>
                  </a:cubicBezTo>
                  <a:lnTo>
                    <a:pt x="526" y="9"/>
                  </a:lnTo>
                  <a:close/>
                  <a:moveTo>
                    <a:pt x="518" y="2"/>
                  </a:moveTo>
                  <a:cubicBezTo>
                    <a:pt x="518" y="111"/>
                    <a:pt x="518" y="111"/>
                    <a:pt x="518" y="111"/>
                  </a:cubicBezTo>
                  <a:cubicBezTo>
                    <a:pt x="526" y="111"/>
                    <a:pt x="526" y="111"/>
                    <a:pt x="526" y="111"/>
                  </a:cubicBezTo>
                  <a:cubicBezTo>
                    <a:pt x="526" y="59"/>
                    <a:pt x="526" y="59"/>
                    <a:pt x="526" y="59"/>
                  </a:cubicBezTo>
                  <a:cubicBezTo>
                    <a:pt x="541" y="59"/>
                    <a:pt x="541" y="59"/>
                    <a:pt x="541" y="59"/>
                  </a:cubicBezTo>
                  <a:cubicBezTo>
                    <a:pt x="554" y="59"/>
                    <a:pt x="559" y="61"/>
                    <a:pt x="572" y="81"/>
                  </a:cubicBezTo>
                  <a:cubicBezTo>
                    <a:pt x="591" y="111"/>
                    <a:pt x="591" y="111"/>
                    <a:pt x="591" y="111"/>
                  </a:cubicBezTo>
                  <a:cubicBezTo>
                    <a:pt x="601" y="111"/>
                    <a:pt x="601" y="111"/>
                    <a:pt x="601" y="111"/>
                  </a:cubicBezTo>
                  <a:cubicBezTo>
                    <a:pt x="576" y="73"/>
                    <a:pt x="576" y="73"/>
                    <a:pt x="576" y="73"/>
                  </a:cubicBezTo>
                  <a:cubicBezTo>
                    <a:pt x="571" y="66"/>
                    <a:pt x="567" y="59"/>
                    <a:pt x="561" y="57"/>
                  </a:cubicBezTo>
                  <a:cubicBezTo>
                    <a:pt x="575" y="52"/>
                    <a:pt x="582" y="43"/>
                    <a:pt x="582" y="30"/>
                  </a:cubicBezTo>
                  <a:cubicBezTo>
                    <a:pt x="582" y="15"/>
                    <a:pt x="573" y="2"/>
                    <a:pt x="546" y="2"/>
                  </a:cubicBezTo>
                  <a:lnTo>
                    <a:pt x="518" y="2"/>
                  </a:lnTo>
                  <a:close/>
                  <a:moveTo>
                    <a:pt x="483" y="2"/>
                  </a:moveTo>
                  <a:cubicBezTo>
                    <a:pt x="423" y="2"/>
                    <a:pt x="423" y="2"/>
                    <a:pt x="423" y="2"/>
                  </a:cubicBezTo>
                  <a:cubicBezTo>
                    <a:pt x="423" y="111"/>
                    <a:pt x="423" y="111"/>
                    <a:pt x="423" y="111"/>
                  </a:cubicBezTo>
                  <a:cubicBezTo>
                    <a:pt x="484" y="111"/>
                    <a:pt x="484" y="111"/>
                    <a:pt x="484" y="111"/>
                  </a:cubicBezTo>
                  <a:cubicBezTo>
                    <a:pt x="484" y="104"/>
                    <a:pt x="484" y="104"/>
                    <a:pt x="484" y="104"/>
                  </a:cubicBezTo>
                  <a:cubicBezTo>
                    <a:pt x="432" y="104"/>
                    <a:pt x="432" y="104"/>
                    <a:pt x="432" y="104"/>
                  </a:cubicBezTo>
                  <a:cubicBezTo>
                    <a:pt x="432" y="60"/>
                    <a:pt x="432" y="60"/>
                    <a:pt x="432" y="60"/>
                  </a:cubicBezTo>
                  <a:cubicBezTo>
                    <a:pt x="482" y="60"/>
                    <a:pt x="482" y="60"/>
                    <a:pt x="482" y="60"/>
                  </a:cubicBezTo>
                  <a:cubicBezTo>
                    <a:pt x="482" y="53"/>
                    <a:pt x="482" y="53"/>
                    <a:pt x="482" y="53"/>
                  </a:cubicBezTo>
                  <a:cubicBezTo>
                    <a:pt x="432" y="53"/>
                    <a:pt x="432" y="53"/>
                    <a:pt x="432" y="53"/>
                  </a:cubicBezTo>
                  <a:cubicBezTo>
                    <a:pt x="432" y="9"/>
                    <a:pt x="432" y="9"/>
                    <a:pt x="432" y="9"/>
                  </a:cubicBezTo>
                  <a:cubicBezTo>
                    <a:pt x="483" y="9"/>
                    <a:pt x="483" y="9"/>
                    <a:pt x="483" y="9"/>
                  </a:cubicBezTo>
                  <a:lnTo>
                    <a:pt x="483" y="2"/>
                  </a:lnTo>
                  <a:close/>
                  <a:moveTo>
                    <a:pt x="397" y="2"/>
                  </a:moveTo>
                  <a:cubicBezTo>
                    <a:pt x="389" y="2"/>
                    <a:pt x="389" y="2"/>
                    <a:pt x="389" y="2"/>
                  </a:cubicBezTo>
                  <a:cubicBezTo>
                    <a:pt x="350" y="94"/>
                    <a:pt x="350" y="94"/>
                    <a:pt x="350" y="94"/>
                  </a:cubicBezTo>
                  <a:cubicBezTo>
                    <a:pt x="311" y="2"/>
                    <a:pt x="311" y="2"/>
                    <a:pt x="311" y="2"/>
                  </a:cubicBezTo>
                  <a:cubicBezTo>
                    <a:pt x="303" y="2"/>
                    <a:pt x="303" y="2"/>
                    <a:pt x="303" y="2"/>
                  </a:cubicBezTo>
                  <a:cubicBezTo>
                    <a:pt x="349" y="113"/>
                    <a:pt x="349" y="113"/>
                    <a:pt x="349" y="113"/>
                  </a:cubicBezTo>
                  <a:cubicBezTo>
                    <a:pt x="351" y="113"/>
                    <a:pt x="351" y="113"/>
                    <a:pt x="351" y="113"/>
                  </a:cubicBezTo>
                  <a:lnTo>
                    <a:pt x="397" y="2"/>
                  </a:lnTo>
                  <a:close/>
                  <a:moveTo>
                    <a:pt x="277" y="2"/>
                  </a:moveTo>
                  <a:cubicBezTo>
                    <a:pt x="269" y="2"/>
                    <a:pt x="269" y="2"/>
                    <a:pt x="269" y="2"/>
                  </a:cubicBezTo>
                  <a:cubicBezTo>
                    <a:pt x="269" y="111"/>
                    <a:pt x="269" y="111"/>
                    <a:pt x="269" y="111"/>
                  </a:cubicBezTo>
                  <a:cubicBezTo>
                    <a:pt x="277" y="111"/>
                    <a:pt x="277" y="111"/>
                    <a:pt x="277" y="111"/>
                  </a:cubicBezTo>
                  <a:lnTo>
                    <a:pt x="277" y="2"/>
                  </a:lnTo>
                  <a:close/>
                  <a:moveTo>
                    <a:pt x="228" y="2"/>
                  </a:moveTo>
                  <a:cubicBezTo>
                    <a:pt x="219" y="2"/>
                    <a:pt x="219" y="2"/>
                    <a:pt x="219" y="2"/>
                  </a:cubicBezTo>
                  <a:cubicBezTo>
                    <a:pt x="219" y="98"/>
                    <a:pt x="219" y="98"/>
                    <a:pt x="219" y="98"/>
                  </a:cubicBezTo>
                  <a:cubicBezTo>
                    <a:pt x="136" y="2"/>
                    <a:pt x="136" y="2"/>
                    <a:pt x="136" y="2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29" y="111"/>
                    <a:pt x="129" y="111"/>
                    <a:pt x="129" y="111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7" y="15"/>
                    <a:pt x="137" y="15"/>
                    <a:pt x="137" y="15"/>
                  </a:cubicBezTo>
                  <a:cubicBezTo>
                    <a:pt x="221" y="111"/>
                    <a:pt x="221" y="111"/>
                    <a:pt x="221" y="111"/>
                  </a:cubicBezTo>
                  <a:cubicBezTo>
                    <a:pt x="228" y="111"/>
                    <a:pt x="228" y="111"/>
                    <a:pt x="228" y="111"/>
                  </a:cubicBezTo>
                  <a:lnTo>
                    <a:pt x="228" y="2"/>
                  </a:lnTo>
                  <a:close/>
                  <a:moveTo>
                    <a:pt x="83" y="2"/>
                  </a:moveTo>
                  <a:cubicBezTo>
                    <a:pt x="83" y="62"/>
                    <a:pt x="83" y="62"/>
                    <a:pt x="83" y="62"/>
                  </a:cubicBezTo>
                  <a:cubicBezTo>
                    <a:pt x="83" y="93"/>
                    <a:pt x="64" y="105"/>
                    <a:pt x="46" y="105"/>
                  </a:cubicBezTo>
                  <a:cubicBezTo>
                    <a:pt x="26" y="105"/>
                    <a:pt x="8" y="92"/>
                    <a:pt x="8" y="63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0" y="96"/>
                    <a:pt x="21" y="113"/>
                    <a:pt x="46" y="113"/>
                  </a:cubicBezTo>
                  <a:cubicBezTo>
                    <a:pt x="68" y="113"/>
                    <a:pt x="92" y="99"/>
                    <a:pt x="92" y="62"/>
                  </a:cubicBezTo>
                  <a:cubicBezTo>
                    <a:pt x="92" y="2"/>
                    <a:pt x="92" y="2"/>
                    <a:pt x="92" y="2"/>
                  </a:cubicBezTo>
                  <a:lnTo>
                    <a:pt x="83" y="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6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6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9D24C8A6-9670-4E0D-8D32-55B8A1934D7F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dirty="0" smtClean="0"/>
              <a:t>Click to edit Master title style</a:t>
            </a:r>
            <a:endParaRPr lang="en-GB" noProof="0" dirty="0"/>
          </a:p>
        </p:txBody>
      </p:sp>
      <p:grpSp>
        <p:nvGrpSpPr>
          <p:cNvPr id="4104" name="Group 6"/>
          <p:cNvGrpSpPr>
            <a:grpSpLocks/>
          </p:cNvGrpSpPr>
          <p:nvPr/>
        </p:nvGrpSpPr>
        <p:grpSpPr bwMode="auto">
          <a:xfrm>
            <a:off x="6664325" y="5940425"/>
            <a:ext cx="2406650" cy="93663"/>
            <a:chOff x="6664891" y="5940425"/>
            <a:chExt cx="2406084" cy="93663"/>
          </a:xfrm>
        </p:grpSpPr>
        <p:sp>
          <p:nvSpPr>
            <p:cNvPr id="4106" name="Rectangle 50"/>
            <p:cNvSpPr>
              <a:spLocks noChangeArrowheads="1"/>
            </p:cNvSpPr>
            <p:nvPr/>
          </p:nvSpPr>
          <p:spPr bwMode="ltGray">
            <a:xfrm>
              <a:off x="8978900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07" name="Rectangle 51"/>
            <p:cNvSpPr>
              <a:spLocks noChangeArrowheads="1"/>
            </p:cNvSpPr>
            <p:nvPr/>
          </p:nvSpPr>
          <p:spPr bwMode="ltGray">
            <a:xfrm>
              <a:off x="8885238" y="59404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08" name="Rectangle 52"/>
            <p:cNvSpPr>
              <a:spLocks noChangeArrowheads="1"/>
            </p:cNvSpPr>
            <p:nvPr/>
          </p:nvSpPr>
          <p:spPr bwMode="ltGray">
            <a:xfrm>
              <a:off x="8701088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09" name="Rectangle 53"/>
            <p:cNvSpPr>
              <a:spLocks noChangeArrowheads="1"/>
            </p:cNvSpPr>
            <p:nvPr/>
          </p:nvSpPr>
          <p:spPr bwMode="ltGray">
            <a:xfrm>
              <a:off x="8423275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0" name="Rectangle 54"/>
            <p:cNvSpPr>
              <a:spLocks noChangeArrowheads="1"/>
            </p:cNvSpPr>
            <p:nvPr/>
          </p:nvSpPr>
          <p:spPr bwMode="ltGray">
            <a:xfrm>
              <a:off x="8329613" y="59404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1" name="Rectangle 55"/>
            <p:cNvSpPr>
              <a:spLocks noChangeArrowheads="1"/>
            </p:cNvSpPr>
            <p:nvPr/>
          </p:nvSpPr>
          <p:spPr bwMode="ltGray">
            <a:xfrm>
              <a:off x="8235950" y="59404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2" name="Rectangle 56"/>
            <p:cNvSpPr>
              <a:spLocks noChangeArrowheads="1"/>
            </p:cNvSpPr>
            <p:nvPr/>
          </p:nvSpPr>
          <p:spPr bwMode="ltGray">
            <a:xfrm>
              <a:off x="8145463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3" name="Rectangle 57"/>
            <p:cNvSpPr>
              <a:spLocks noChangeArrowheads="1"/>
            </p:cNvSpPr>
            <p:nvPr/>
          </p:nvSpPr>
          <p:spPr bwMode="ltGray">
            <a:xfrm>
              <a:off x="7961313" y="59404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4" name="Rectangle 58"/>
            <p:cNvSpPr>
              <a:spLocks noChangeArrowheads="1"/>
            </p:cNvSpPr>
            <p:nvPr/>
          </p:nvSpPr>
          <p:spPr bwMode="ltGray">
            <a:xfrm>
              <a:off x="7867650" y="59404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5" name="Rectangle 59"/>
            <p:cNvSpPr>
              <a:spLocks noChangeArrowheads="1"/>
            </p:cNvSpPr>
            <p:nvPr/>
          </p:nvSpPr>
          <p:spPr bwMode="ltGray">
            <a:xfrm>
              <a:off x="7775575" y="59404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6" name="Rectangle 60"/>
            <p:cNvSpPr>
              <a:spLocks noChangeArrowheads="1"/>
            </p:cNvSpPr>
            <p:nvPr/>
          </p:nvSpPr>
          <p:spPr bwMode="ltGray">
            <a:xfrm>
              <a:off x="7591425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7" name="Rectangle 61"/>
            <p:cNvSpPr>
              <a:spLocks noChangeArrowheads="1"/>
            </p:cNvSpPr>
            <p:nvPr/>
          </p:nvSpPr>
          <p:spPr bwMode="ltGray">
            <a:xfrm>
              <a:off x="7499350" y="59404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8" name="Rectangle 62"/>
            <p:cNvSpPr>
              <a:spLocks noChangeArrowheads="1"/>
            </p:cNvSpPr>
            <p:nvPr/>
          </p:nvSpPr>
          <p:spPr bwMode="ltGray">
            <a:xfrm>
              <a:off x="7405688" y="59404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9" name="Rectangle 63"/>
            <p:cNvSpPr>
              <a:spLocks noChangeArrowheads="1"/>
            </p:cNvSpPr>
            <p:nvPr/>
          </p:nvSpPr>
          <p:spPr bwMode="ltGray">
            <a:xfrm>
              <a:off x="7219950" y="59404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20" name="Rectangle 64"/>
            <p:cNvSpPr>
              <a:spLocks noChangeArrowheads="1"/>
            </p:cNvSpPr>
            <p:nvPr/>
          </p:nvSpPr>
          <p:spPr bwMode="ltGray">
            <a:xfrm>
              <a:off x="7126288" y="59404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21" name="Rectangle 65"/>
            <p:cNvSpPr>
              <a:spLocks noChangeArrowheads="1"/>
            </p:cNvSpPr>
            <p:nvPr/>
          </p:nvSpPr>
          <p:spPr bwMode="ltGray">
            <a:xfrm>
              <a:off x="7035800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22" name="Rectangle 53"/>
            <p:cNvSpPr>
              <a:spLocks noChangeArrowheads="1"/>
            </p:cNvSpPr>
            <p:nvPr/>
          </p:nvSpPr>
          <p:spPr bwMode="ltGray">
            <a:xfrm>
              <a:off x="6852216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23" name="Rectangle 54"/>
            <p:cNvSpPr>
              <a:spLocks noChangeArrowheads="1"/>
            </p:cNvSpPr>
            <p:nvPr/>
          </p:nvSpPr>
          <p:spPr bwMode="ltGray">
            <a:xfrm>
              <a:off x="6758554" y="59404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24" name="Rectangle 55"/>
            <p:cNvSpPr>
              <a:spLocks noChangeArrowheads="1"/>
            </p:cNvSpPr>
            <p:nvPr/>
          </p:nvSpPr>
          <p:spPr bwMode="ltGray">
            <a:xfrm>
              <a:off x="6664891" y="59404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105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</p:sldLayoutIdLst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Henkilökohtainen riskienarviointi 3/3</a:t>
            </a:r>
            <a:br>
              <a:rPr lang="fi-FI" dirty="0" smtClean="0"/>
            </a:br>
            <a:r>
              <a:rPr lang="fi-FI" dirty="0" smtClean="0"/>
              <a:t>Riskien suuruuden arvioiminen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505700" y="1511300"/>
            <a:ext cx="1511300" cy="4191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800" dirty="0"/>
              <a:t>Riskin suuruus arvioidaan altistuksen </a:t>
            </a:r>
            <a:r>
              <a:rPr lang="fi-FI" sz="1800" dirty="0" err="1" smtClean="0"/>
              <a:t>todennäköi-syyden</a:t>
            </a:r>
            <a:r>
              <a:rPr lang="fi-FI" sz="1800" dirty="0" smtClean="0"/>
              <a:t> ja </a:t>
            </a:r>
            <a:r>
              <a:rPr lang="fi-FI" sz="1800" dirty="0"/>
              <a:t>mahdollisten seurausten vakavuuden </a:t>
            </a:r>
            <a:r>
              <a:rPr lang="fi-FI" sz="1800" dirty="0" smtClean="0"/>
              <a:t>perusteella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endParaRPr lang="fi-FI" sz="1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1425574"/>
            <a:ext cx="6591300" cy="4884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206412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_pohja_OY">
  <a:themeElements>
    <a:clrScheme name="OY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54401F"/>
      </a:accent5>
      <a:accent6>
        <a:srgbClr val="B31B34"/>
      </a:accent6>
      <a:hlink>
        <a:srgbClr val="1068A2"/>
      </a:hlink>
      <a:folHlink>
        <a:srgbClr val="4F8C0D"/>
      </a:folHlink>
    </a:clrScheme>
    <a:fontScheme name="OY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Kemikaalisten riskien raportointi.potx [Read-Only]" id="{ADD928FD-6F08-42F7-871F-2BF6225DD37C}" vid="{B16A869C-325D-4799-AE9D-975CC75E723F}"/>
    </a:ext>
  </a:extLst>
</a:theme>
</file>

<file path=ppt/theme/theme2.xml><?xml version="1.0" encoding="utf-8"?>
<a:theme xmlns:a="http://schemas.openxmlformats.org/drawingml/2006/main" name="English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Kemikaalisten riskien raportointi.potx [Read-Only]" id="{ADD928FD-6F08-42F7-871F-2BF6225DD37C}" vid="{A4686B3B-AFEF-42B8-819B-E4BE7F624840}"/>
    </a:ext>
  </a:extLst>
</a:theme>
</file>

<file path=ppt/theme/theme3.xml><?xml version="1.0" encoding="utf-8"?>
<a:theme xmlns:a="http://schemas.openxmlformats.org/drawingml/2006/main" name="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Kemikaalisten riskien raportointi.potx [Read-Only]" id="{ADD928FD-6F08-42F7-871F-2BF6225DD37C}" vid="{947F5132-CCB2-49CF-9993-65EDA52F3A92}"/>
    </a:ext>
  </a:extLst>
</a:theme>
</file>

<file path=ppt/theme/theme4.xml><?xml version="1.0" encoding="utf-8"?>
<a:theme xmlns:a="http://schemas.openxmlformats.org/drawingml/2006/main" name="Sivu ENG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Kemikaalisten riskien raportointi.potx [Read-Only]" id="{ADD928FD-6F08-42F7-871F-2BF6225DD37C}" vid="{576FD2A4-C838-47C0-9EFA-078D6A5EE4F9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y_owner xmlns="7a27955c-8d6e-4ea3-adec-c12b7207bcf6">
      <UserInfo>
        <DisplayName>Liisa Ronkainen</DisplayName>
        <AccountId>5662</AccountId>
        <AccountType/>
      </UserInfo>
    </oy_owner>
    <oy_keywordsNoteField xmlns="7a27955c-8d6e-4ea3-adec-c12b7207bcf6">
      <Terms xmlns="http://schemas.microsoft.com/office/infopath/2007/PartnerControls">
        <TermInfo xmlns="http://schemas.microsoft.com/office/infopath/2007/PartnerControls">
          <TermName xmlns="http://schemas.microsoft.com/office/infopath/2007/PartnerControls">Työsuojelu</TermName>
          <TermId xmlns="http://schemas.microsoft.com/office/infopath/2007/PartnerControls">a289f77f-375f-4e4e-9587-0b2f4ab3a86c</TermId>
        </TermInfo>
        <TermInfo xmlns="http://schemas.microsoft.com/office/infopath/2007/PartnerControls">
          <TermName xmlns="http://schemas.microsoft.com/office/infopath/2007/PartnerControls">Työsuojelutoimikunta</TermName>
          <TermId xmlns="http://schemas.microsoft.com/office/infopath/2007/PartnerControls">65c2faf0-5973-4af2-9ecf-2308487e96a6</TermId>
        </TermInfo>
      </Terms>
    </oy_keywordsNoteField>
    <TaxCatchAll xmlns="7a27955c-8d6e-4ea3-adec-c12b7207bcf6">
      <Value>76</Value>
      <Value>229</Value>
      <Value>627</Value>
      <Value>381</Value>
    </TaxCatchAll>
    <oy_departmentNoteField xmlns="7a27955c-8d6e-4ea3-adec-c12b7207bcf6">
      <Terms xmlns="http://schemas.microsoft.com/office/infopath/2007/PartnerControls">
        <TermInfo xmlns="http://schemas.microsoft.com/office/infopath/2007/PartnerControls">
          <TermName xmlns="http://schemas.microsoft.com/office/infopath/2007/PartnerControls">2409220 Henkilöstöpalvelut</TermName>
          <TermId xmlns="http://schemas.microsoft.com/office/infopath/2007/PartnerControls">1042f64e-5a6e-442e-9810-9661168a91ee</TermId>
        </TermInfo>
      </Terms>
    </oy_departmentNoteField>
    <oy_subjectNoteField xmlns="7a27955c-8d6e-4ea3-adec-c12b7207bcf6">
      <Terms xmlns="http://schemas.microsoft.com/office/infopath/2007/PartnerControls"/>
    </oy_subjectNoteField>
    <oy_type xmlns="7a27955c-8d6e-4ea3-adec-c12b7207bcf6">
      <Terms xmlns="http://schemas.microsoft.com/office/infopath/2007/PartnerControls">
        <TermInfo xmlns="http://schemas.microsoft.com/office/infopath/2007/PartnerControls">
          <TermName xmlns="http://schemas.microsoft.com/office/infopath/2007/PartnerControls">Ohje</TermName>
          <TermId xmlns="http://schemas.microsoft.com/office/infopath/2007/PartnerControls">62bdb1e9-6a4e-41b7-9f23-a2dfe98f3035</TermId>
        </TermInfo>
      </Terms>
    </oy_typ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haredContentType xmlns="Microsoft.SharePoint.Taxonomy.ContentTypeSync" SourceId="c8fedd44-943b-4f0e-a875-3874e0e1dcdb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Ohjeen liitetiedosto" ma:contentTypeID="0x010100E2C66806664B437490F488AF34B7AFF600BC774A1D3665C24690F2F9AE8E5A2357" ma:contentTypeVersion="7" ma:contentTypeDescription="Luo uusi asiakirja." ma:contentTypeScope="" ma:versionID="bb4f75568715989665221ebba0121580">
  <xsd:schema xmlns:xsd="http://www.w3.org/2001/XMLSchema" xmlns:xs="http://www.w3.org/2001/XMLSchema" xmlns:p="http://schemas.microsoft.com/office/2006/metadata/properties" xmlns:ns2="7a27955c-8d6e-4ea3-adec-c12b7207bcf6" targetNamespace="http://schemas.microsoft.com/office/2006/metadata/properties" ma:root="true" ma:fieldsID="57d2ca109bd465003444437a2474a8cd" ns2:_="">
    <xsd:import namespace="7a27955c-8d6e-4ea3-adec-c12b7207bcf6"/>
    <xsd:element name="properties">
      <xsd:complexType>
        <xsd:sequence>
          <xsd:element name="documentManagement">
            <xsd:complexType>
              <xsd:all>
                <xsd:element ref="ns2:oy_owner"/>
                <xsd:element ref="ns2:oy_subjectNoteField" minOccurs="0"/>
                <xsd:element ref="ns2:TaxCatchAll" minOccurs="0"/>
                <xsd:element ref="ns2:TaxCatchAllLabel" minOccurs="0"/>
                <xsd:element ref="ns2:oy_keywordsNoteField" minOccurs="0"/>
                <xsd:element ref="ns2:oy_departmentNoteField" minOccurs="0"/>
                <xsd:element ref="ns2:oy_typ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27955c-8d6e-4ea3-adec-c12b7207bcf6" elementFormDefault="qualified">
    <xsd:import namespace="http://schemas.microsoft.com/office/2006/documentManagement/types"/>
    <xsd:import namespace="http://schemas.microsoft.com/office/infopath/2007/PartnerControls"/>
    <xsd:element name="oy_owner" ma:index="6" ma:displayName="Omistaja" ma:SharePointGroup="0" ma:internalName="oy_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oy_subjectNoteField" ma:index="8" nillable="true" ma:taxonomy="true" ma:internalName="oy_subjectNoteField" ma:taxonomyFieldName="oy_subject" ma:displayName="Aihe" ma:default="" ma:fieldId="{c407929f-a524-42cc-bf06-5b05f8efebf9}" ma:taxonomyMulti="true" ma:sspId="c8fedd44-943b-4f0e-a875-3874e0e1dcdb" ma:termSetId="0731efc9-d48d-42b3-91e5-2d662b8cb9bc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753e2953-54b6-492d-97eb-1a39a348f186}" ma:internalName="TaxCatchAll" ma:showField="CatchAllData" ma:web="b720e6ba-4909-46bc-a58b-a615f63623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753e2953-54b6-492d-97eb-1a39a348f186}" ma:internalName="TaxCatchAllLabel" ma:readOnly="true" ma:showField="CatchAllDataLabel" ma:web="b720e6ba-4909-46bc-a58b-a615f63623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y_keywordsNoteField" ma:index="12" ma:taxonomy="true" ma:internalName="oy_keywordsNoteField" ma:taxonomyFieldName="oy_keywords" ma:displayName="Asiasanat" ma:default="" ma:fieldId="{07274a43-d5db-47bf-b71d-0e93fd3a25da}" ma:taxonomyMulti="true" ma:sspId="c8fedd44-943b-4f0e-a875-3874e0e1dcdb" ma:termSetId="09fe38f4-9159-4e18-a4ed-e533276758f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y_departmentNoteField" ma:index="14" ma:taxonomy="true" ma:internalName="oy_departmentNoteField" ma:taxonomyFieldName="oy_department" ma:displayName="Yksikkö" ma:fieldId="{914c763d-1adc-4e6f-b78a-85ec05d9d601}" ma:taxonomyMulti="true" ma:sspId="c8fedd44-943b-4f0e-a875-3874e0e1dcdb" ma:termSetId="71146231-2ee0-4c23-83da-d63540f64c7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y_type" ma:index="17" nillable="true" ma:taxonomy="true" ma:internalName="oy_type" ma:taxonomyFieldName="oy_typeTaxonomy" ma:displayName="Tyyppi" ma:default="627;#Ohje|62bdb1e9-6a4e-41b7-9f23-a2dfe98f3035" ma:fieldId="{e5ccb5dd-47dd-49bb-924c-6a95b448f32f}" ma:sspId="c8fedd44-943b-4f0e-a875-3874e0e1dcdb" ma:termSetId="4073159f-3c0b-4d81-ba27-df63fc93e9de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Sisältölaji"/>
        <xsd:element ref="dc:title" maxOccurs="1" ma:index="1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C20CE0-21C3-49A2-B8D0-70C6416F875A}">
  <ds:schemaRefs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  <ds:schemaRef ds:uri="7a27955c-8d6e-4ea3-adec-c12b7207bcf6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4AC82317-1F97-4F25-8FC5-E0A37D24A81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7E550C-775C-49FE-8D94-345366273813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7D3021F3-9C23-49EF-8442-946E7254F2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27955c-8d6e-4ea3-adec-c12b7207bc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Kemikaalisten riskien raportointi</Template>
  <TotalTime>1</TotalTime>
  <Words>13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ＭＳ Ｐゴシック</vt:lpstr>
      <vt:lpstr>Arial</vt:lpstr>
      <vt:lpstr>Calibri</vt:lpstr>
      <vt:lpstr>Gill Sans</vt:lpstr>
      <vt:lpstr>Trebuchet MS</vt:lpstr>
      <vt:lpstr>PPT_pohja_OY</vt:lpstr>
      <vt:lpstr>English</vt:lpstr>
      <vt:lpstr>Sivu FI</vt:lpstr>
      <vt:lpstr>Sivu ENG</vt:lpstr>
      <vt:lpstr>Henkilökohtainen riskienarviointi 3/3 Riskien suuruuden arvioiminen</vt:lpstr>
    </vt:vector>
  </TitlesOfParts>
  <Company>Oulun yliopisto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Henkilökohtainen riskienarviointi 3/3 Riskien suuruuden arvioiminen</dc:title>
  <dc:creator>Antti Haapalainen</dc:creator>
  <cp:lastModifiedBy>Antti Haapalainen</cp:lastModifiedBy>
  <cp:revision>1</cp:revision>
  <cp:lastPrinted>2012-08-07T11:53:20Z</cp:lastPrinted>
  <dcterms:created xsi:type="dcterms:W3CDTF">2019-01-16T06:53:08Z</dcterms:created>
  <dcterms:modified xsi:type="dcterms:W3CDTF">2019-01-16T06:54:13Z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0x010100E2C66806664B437490F488AF34B7AFF600BC774A1D3665C24690F2F9AE8E5A2357</vt:lpwstr>
  </property>
  <property fmtid="{D5CDD505-2E9C-101B-9397-08002B2CF9AE}" pid="3" name="oy_department">
    <vt:lpwstr>76;#2409220 Henkilöstöpalvelut|1042f64e-5a6e-442e-9810-9661168a91ee</vt:lpwstr>
  </property>
  <property fmtid="{D5CDD505-2E9C-101B-9397-08002B2CF9AE}" pid="4" name="oy_typeTaxonomy">
    <vt:lpwstr>627;#Ohje|62bdb1e9-6a4e-41b7-9f23-a2dfe98f3035</vt:lpwstr>
  </property>
  <property fmtid="{D5CDD505-2E9C-101B-9397-08002B2CF9AE}" pid="5" name="oy_keywords">
    <vt:lpwstr>229;#Työsuojelu|a289f77f-375f-4e4e-9587-0b2f4ab3a86c;#381;#Työsuojelutoimikunta|65c2faf0-5973-4af2-9ecf-2308487e96a6</vt:lpwstr>
  </property>
  <property fmtid="{D5CDD505-2E9C-101B-9397-08002B2CF9AE}" pid="6" name="oy_subject">
    <vt:lpwstr/>
  </property>
</Properties>
</file>