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3" d="100"/>
          <a:sy n="73" d="100"/>
        </p:scale>
        <p:origin x="78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69532-EDCA-42AC-9D62-F9AC5743C64B}" type="datetimeFigureOut">
              <a:rPr lang="fi-FI" smtClean="0"/>
              <a:t>9.10.2017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75958-7F88-4EA1-90E1-16D3949AC4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3335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69532-EDCA-42AC-9D62-F9AC5743C64B}" type="datetimeFigureOut">
              <a:rPr lang="fi-FI" smtClean="0"/>
              <a:t>9.10.2017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75958-7F88-4EA1-90E1-16D3949AC4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6840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69532-EDCA-42AC-9D62-F9AC5743C64B}" type="datetimeFigureOut">
              <a:rPr lang="fi-FI" smtClean="0"/>
              <a:t>9.10.2017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75958-7F88-4EA1-90E1-16D3949AC4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0626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69532-EDCA-42AC-9D62-F9AC5743C64B}" type="datetimeFigureOut">
              <a:rPr lang="fi-FI" smtClean="0"/>
              <a:t>9.10.2017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75958-7F88-4EA1-90E1-16D3949AC4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123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69532-EDCA-42AC-9D62-F9AC5743C64B}" type="datetimeFigureOut">
              <a:rPr lang="fi-FI" smtClean="0"/>
              <a:t>9.10.2017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75958-7F88-4EA1-90E1-16D3949AC4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4126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69532-EDCA-42AC-9D62-F9AC5743C64B}" type="datetimeFigureOut">
              <a:rPr lang="fi-FI" smtClean="0"/>
              <a:t>9.10.2017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75958-7F88-4EA1-90E1-16D3949AC4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883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69532-EDCA-42AC-9D62-F9AC5743C64B}" type="datetimeFigureOut">
              <a:rPr lang="fi-FI" smtClean="0"/>
              <a:t>9.10.2017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75958-7F88-4EA1-90E1-16D3949AC4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2047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69532-EDCA-42AC-9D62-F9AC5743C64B}" type="datetimeFigureOut">
              <a:rPr lang="fi-FI" smtClean="0"/>
              <a:t>9.10.2017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75958-7F88-4EA1-90E1-16D3949AC4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4625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69532-EDCA-42AC-9D62-F9AC5743C64B}" type="datetimeFigureOut">
              <a:rPr lang="fi-FI" smtClean="0"/>
              <a:t>9.10.2017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75958-7F88-4EA1-90E1-16D3949AC4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4586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69532-EDCA-42AC-9D62-F9AC5743C64B}" type="datetimeFigureOut">
              <a:rPr lang="fi-FI" smtClean="0"/>
              <a:t>9.10.2017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75958-7F88-4EA1-90E1-16D3949AC4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4279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69532-EDCA-42AC-9D62-F9AC5743C64B}" type="datetimeFigureOut">
              <a:rPr lang="fi-FI" smtClean="0"/>
              <a:t>9.10.2017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75958-7F88-4EA1-90E1-16D3949AC4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7300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E69532-EDCA-42AC-9D62-F9AC5743C64B}" type="datetimeFigureOut">
              <a:rPr lang="fi-FI" smtClean="0"/>
              <a:t>9.10.2017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75958-7F88-4EA1-90E1-16D3949AC4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8501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5564"/>
            <a:ext cx="12001500" cy="504608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448300" y="1866900"/>
            <a:ext cx="1981200" cy="2169523"/>
          </a:xfrm>
          <a:prstGeom prst="rect">
            <a:avLst/>
          </a:prstGeom>
          <a:solidFill>
            <a:srgbClr val="FFFF00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TextBox 5"/>
          <p:cNvSpPr txBox="1"/>
          <p:nvPr/>
        </p:nvSpPr>
        <p:spPr>
          <a:xfrm>
            <a:off x="2860766" y="339634"/>
            <a:ext cx="6314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Kieppi 2. kerroksen välinehuolto DWA facilities in Kieppi 2nd floor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339184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Oulun yliopisto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Virpi Glumoff</dc:creator>
  <cp:lastModifiedBy>Virpi Glumoff</cp:lastModifiedBy>
  <cp:revision>1</cp:revision>
  <dcterms:created xsi:type="dcterms:W3CDTF">2017-10-09T06:42:29Z</dcterms:created>
  <dcterms:modified xsi:type="dcterms:W3CDTF">2017-10-09T06:43:02Z</dcterms:modified>
</cp:coreProperties>
</file>