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7099300" cy="102346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10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575" cy="511175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9" y="1"/>
            <a:ext cx="3076575" cy="511175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r">
              <a:defRPr sz="1200"/>
            </a:lvl1pPr>
          </a:lstStyle>
          <a:p>
            <a:fld id="{5855876E-4B59-4834-A3D0-641CA647337C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851"/>
            <a:ext cx="3076575" cy="511175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9" y="9721851"/>
            <a:ext cx="3076575" cy="511175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r">
              <a:defRPr sz="1200"/>
            </a:lvl1pPr>
          </a:lstStyle>
          <a:p>
            <a:fld id="{2824F9DB-55AB-4DE3-A5FD-73808DBCB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1084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575" cy="511175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9" y="1"/>
            <a:ext cx="3076575" cy="511175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r">
              <a:defRPr sz="1200"/>
            </a:lvl1pPr>
          </a:lstStyle>
          <a:p>
            <a:fld id="{A6856FA1-545F-49C1-B369-2CA34EC70479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1" rIns="91423" bIns="45711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4" y="4860926"/>
            <a:ext cx="5680075" cy="4605338"/>
          </a:xfrm>
          <a:prstGeom prst="rect">
            <a:avLst/>
          </a:prstGeom>
        </p:spPr>
        <p:txBody>
          <a:bodyPr vert="horz" lIns="91423" tIns="45711" rIns="91423" bIns="4571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851"/>
            <a:ext cx="3076575" cy="511175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9" y="9721851"/>
            <a:ext cx="3076575" cy="511175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r">
              <a:defRPr sz="1200"/>
            </a:lvl1pPr>
          </a:lstStyle>
          <a:p>
            <a:fld id="{E1AE1129-B407-4987-953F-643CCB8A7D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7989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8392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306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63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34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681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1701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47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2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392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217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241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63FBE-CBE1-4DA8-BE7E-DF657FEFF812}" type="datetimeFigureOut">
              <a:rPr lang="fi-FI" smtClean="0"/>
              <a:t>8.4.2014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1FD25-318A-46EF-812A-992A4A66A0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044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393" y="-540568"/>
            <a:ext cx="6957393" cy="107477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9394" y="25742"/>
            <a:ext cx="7091369" cy="3168352"/>
          </a:xfrm>
        </p:spPr>
        <p:txBody>
          <a:bodyPr>
            <a:normAutofit/>
          </a:bodyPr>
          <a:lstStyle/>
          <a:p>
            <a:r>
              <a:rPr lang="fi-FI" sz="2800" dirty="0" smtClean="0">
                <a:solidFill>
                  <a:srgbClr val="FFCC00"/>
                </a:solidFill>
              </a:rPr>
              <a:t>Tervetuloa BioNordikan</a:t>
            </a:r>
            <a:r>
              <a:rPr lang="fi-FI" sz="2800" dirty="0">
                <a:solidFill>
                  <a:srgbClr val="FFCC00"/>
                </a:solidFill>
              </a:rPr>
              <a:t> näyttelyyn </a:t>
            </a:r>
            <a:r>
              <a:rPr lang="fi-FI" sz="2800" dirty="0" smtClean="0">
                <a:solidFill>
                  <a:srgbClr val="FFCC00"/>
                </a:solidFill>
              </a:rPr>
              <a:t/>
            </a:r>
            <a:br>
              <a:rPr lang="fi-FI" sz="2800" dirty="0" smtClean="0">
                <a:solidFill>
                  <a:srgbClr val="FFCC00"/>
                </a:solidFill>
              </a:rPr>
            </a:br>
            <a:r>
              <a:rPr lang="fi-FI" sz="2800" dirty="0" smtClean="0">
                <a:solidFill>
                  <a:srgbClr val="FFCC00"/>
                </a:solidFill>
              </a:rPr>
              <a:t>Aapistie 5A</a:t>
            </a:r>
            <a:r>
              <a:rPr lang="fi-FI" sz="2800" dirty="0" smtClean="0">
                <a:solidFill>
                  <a:srgbClr val="FFCC00"/>
                </a:solidFill>
              </a:rPr>
              <a:t>, 3 krs. Neukkari 338B</a:t>
            </a:r>
            <a:r>
              <a:rPr lang="fi-FI" sz="2800" dirty="0" smtClean="0">
                <a:solidFill>
                  <a:srgbClr val="FFCC00"/>
                </a:solidFill>
              </a:rPr>
              <a:t/>
            </a:r>
            <a:br>
              <a:rPr lang="fi-FI" sz="2800" dirty="0" smtClean="0">
                <a:solidFill>
                  <a:srgbClr val="FFCC00"/>
                </a:solidFill>
              </a:rPr>
            </a:br>
            <a:r>
              <a:rPr lang="fi-FI" sz="2800" dirty="0" smtClean="0">
                <a:solidFill>
                  <a:srgbClr val="FFCC00"/>
                </a:solidFill>
              </a:rPr>
              <a:t>ke </a:t>
            </a:r>
            <a:r>
              <a:rPr lang="fi-FI" sz="2800" dirty="0" smtClean="0">
                <a:solidFill>
                  <a:srgbClr val="FFCC00"/>
                </a:solidFill>
              </a:rPr>
              <a:t>16.4.2014 </a:t>
            </a:r>
            <a:r>
              <a:rPr lang="fi-FI" sz="2800" dirty="0" smtClean="0">
                <a:solidFill>
                  <a:srgbClr val="FFCC00"/>
                </a:solidFill>
              </a:rPr>
              <a:t>klo </a:t>
            </a:r>
            <a:r>
              <a:rPr lang="fi-FI" sz="2800" dirty="0" smtClean="0">
                <a:solidFill>
                  <a:srgbClr val="FFCC00"/>
                </a:solidFill>
              </a:rPr>
              <a:t>11.00-14.00</a:t>
            </a:r>
            <a:endParaRPr lang="fi-FI" sz="2800" dirty="0">
              <a:solidFill>
                <a:srgbClr val="FFCC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384" y="6156176"/>
            <a:ext cx="6858000" cy="657191"/>
          </a:xfrm>
        </p:spPr>
        <p:txBody>
          <a:bodyPr>
            <a:noAutofit/>
          </a:bodyPr>
          <a:lstStyle/>
          <a:p>
            <a:r>
              <a:rPr lang="fi-FI" sz="2400" dirty="0" smtClean="0">
                <a:solidFill>
                  <a:srgbClr val="FFC000"/>
                </a:solidFill>
              </a:rPr>
              <a:t>Esittelemme paljon uutuuksia ja </a:t>
            </a:r>
          </a:p>
          <a:p>
            <a:r>
              <a:rPr lang="fi-FI" sz="2400" dirty="0" smtClean="0">
                <a:solidFill>
                  <a:srgbClr val="FFC000"/>
                </a:solidFill>
              </a:rPr>
              <a:t>tarjoamme herkut kaupan päälle!</a:t>
            </a:r>
            <a:endParaRPr lang="fi-FI" sz="2400" dirty="0">
              <a:solidFill>
                <a:srgbClr val="FFC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32000" y1="17677" x2="42118" y2="55556"/>
                        <a14:foregroundMark x1="26588" y1="41919" x2="26588" y2="41919"/>
                        <a14:foregroundMark x1="24235" y1="47475" x2="24235" y2="47475"/>
                        <a14:foregroundMark x1="45176" y1="41414" x2="45176" y2="41414"/>
                        <a14:foregroundMark x1="50588" y1="56566" x2="50588" y2="56566"/>
                        <a14:foregroundMark x1="51059" y1="39394" x2="51059" y2="39394"/>
                        <a14:foregroundMark x1="55294" y1="44444" x2="55294" y2="44444"/>
                        <a14:foregroundMark x1="61412" y1="46970" x2="61412" y2="46970"/>
                        <a14:foregroundMark x1="71059" y1="47475" x2="71059" y2="47475"/>
                        <a14:foregroundMark x1="74118" y1="50505" x2="74118" y2="50505"/>
                        <a14:foregroundMark x1="73882" y1="39394" x2="73882" y2="39394"/>
                        <a14:foregroundMark x1="76706" y1="41414" x2="76706" y2="41414"/>
                        <a14:foregroundMark x1="88235" y1="49495" x2="88235" y2="49495"/>
                        <a14:foregroundMark x1="42353" y1="47475" x2="42588" y2="53030"/>
                        <a14:backgroundMark x1="42588" y1="37879" x2="42588" y2="37879"/>
                        <a14:backgroundMark x1="42824" y1="39899" x2="42824" y2="39899"/>
                        <a14:backgroundMark x1="42824" y1="41919" x2="42824" y2="41919"/>
                        <a14:backgroundMark x1="42824" y1="43939" x2="42824" y2="43939"/>
                        <a14:backgroundMark x1="43059" y1="45960" x2="43059" y2="45960"/>
                        <a14:backgroundMark x1="42824" y1="58586" x2="42824" y2="58586"/>
                        <a14:backgroundMark x1="43059" y1="56061" x2="43059" y2="56061"/>
                        <a14:backgroundMark x1="43059" y1="54545" x2="43059" y2="54545"/>
                        <a14:backgroundMark x1="43059" y1="47475" x2="43059" y2="520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79" y="6883656"/>
            <a:ext cx="3471563" cy="1617340"/>
          </a:xfrm>
          <a:prstGeom prst="rect">
            <a:avLst/>
          </a:prstGeom>
        </p:spPr>
      </p:pic>
      <p:sp>
        <p:nvSpPr>
          <p:cNvPr id="8" name="Tekstiruutu 7"/>
          <p:cNvSpPr txBox="1"/>
          <p:nvPr/>
        </p:nvSpPr>
        <p:spPr>
          <a:xfrm>
            <a:off x="44624" y="8676456"/>
            <a:ext cx="709136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00" dirty="0" err="1" smtClean="0">
                <a:solidFill>
                  <a:schemeClr val="bg1"/>
                </a:solidFill>
              </a:rPr>
              <a:t>BioNordika</a:t>
            </a:r>
            <a:r>
              <a:rPr lang="fi-FI" sz="1300" dirty="0" smtClean="0">
                <a:solidFill>
                  <a:schemeClr val="bg1"/>
                </a:solidFill>
              </a:rPr>
              <a:t> Oy Kutomotie 18, 00380, Helsinki p. 0207410270 info@bionordika.fi </a:t>
            </a:r>
            <a:r>
              <a:rPr lang="fi-FI" sz="1300" dirty="0" err="1" smtClean="0">
                <a:solidFill>
                  <a:schemeClr val="bg1"/>
                </a:solidFill>
              </a:rPr>
              <a:t>www.bionordika.fi</a:t>
            </a:r>
            <a:endParaRPr lang="fi-FI" sz="1300" dirty="0">
              <a:solidFill>
                <a:schemeClr val="bg1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780928" y="7011153"/>
            <a:ext cx="4111388" cy="16653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2400" dirty="0">
              <a:solidFill>
                <a:srgbClr val="FFC00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924944" y="7236296"/>
            <a:ext cx="4077072" cy="1771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600" dirty="0" smtClean="0">
                <a:solidFill>
                  <a:srgbClr val="FFC000"/>
                </a:solidFill>
              </a:rPr>
              <a:t>Toimittajiamme mm.:</a:t>
            </a:r>
          </a:p>
          <a:p>
            <a:r>
              <a:rPr lang="fi-FI" sz="1600" dirty="0" smtClean="0">
                <a:solidFill>
                  <a:srgbClr val="FFC000"/>
                </a:solidFill>
              </a:rPr>
              <a:t>Cell Signaling </a:t>
            </a:r>
            <a:r>
              <a:rPr lang="fi-FI" sz="1600" dirty="0">
                <a:solidFill>
                  <a:srgbClr val="FFC000"/>
                </a:solidFill>
              </a:rPr>
              <a:t>Technologies * </a:t>
            </a:r>
            <a:r>
              <a:rPr lang="fi-FI" sz="1600" dirty="0" smtClean="0">
                <a:solidFill>
                  <a:srgbClr val="FFC000"/>
                </a:solidFill>
              </a:rPr>
              <a:t>VectorLabs Clontech * New England Biolabs  </a:t>
            </a:r>
          </a:p>
          <a:p>
            <a:r>
              <a:rPr lang="fi-FI" sz="1600" dirty="0" smtClean="0">
                <a:solidFill>
                  <a:srgbClr val="FFC000"/>
                </a:solidFill>
              </a:rPr>
              <a:t>Eurogentec * Tecan * Büchi</a:t>
            </a:r>
            <a:endParaRPr lang="fi-FI" sz="1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9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Tervetuloa BioNordikan näyttelyyn  Aapistie 5A, 3 krs. Neukkari 338B ke 16.4.2014 klo 11.00-14.00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Tule nauttimaan aamukahvit kanssamme ravintola Aromissa  ti 9.4. klo 8:15-10</dc:title>
  <dc:creator>Hanna Laiho</dc:creator>
  <cp:lastModifiedBy>Tommi Laatikainen</cp:lastModifiedBy>
  <cp:revision>14</cp:revision>
  <cp:lastPrinted>2014-03-25T12:42:07Z</cp:lastPrinted>
  <dcterms:created xsi:type="dcterms:W3CDTF">2013-03-27T12:51:29Z</dcterms:created>
  <dcterms:modified xsi:type="dcterms:W3CDTF">2014-04-08T09:55:46Z</dcterms:modified>
</cp:coreProperties>
</file>