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46" d="100"/>
          <a:sy n="46" d="100"/>
        </p:scale>
        <p:origin x="233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1989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564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97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189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092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98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4220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281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2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74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984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AB081-4911-4ED9-A20F-170897CF12F1}" type="datetimeFigureOut">
              <a:rPr lang="fi-FI" smtClean="0"/>
              <a:t>14.5.2018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DDFA1-622A-4585-A5FF-6CC2A07B1B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82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67525" cy="20097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871" y="2129757"/>
            <a:ext cx="6479781" cy="34896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871" y="5739385"/>
            <a:ext cx="4705350" cy="24669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49739" y="8326342"/>
            <a:ext cx="61680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http://ulqr.mjt.lu/lnk/AKAABJIKm_AAAAAAAAAAAFtm8qwAAP-Kq4oAAAAAAAVvlQBa8re2jFkzXuPvTAm1soGPxxD7IQAFNnQ/3/rOzN5EuWzyoZGgKP-ZAJwA/aHR0cHM6Ly93d3cubHl5dGkuaW4vMjU0MjEyLTY5MTcxOTQxOA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406" y="10306717"/>
            <a:ext cx="5370709" cy="121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19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Tuomo Glumoff</dc:creator>
  <cp:lastModifiedBy>Tuomo Glumoff</cp:lastModifiedBy>
  <cp:revision>1</cp:revision>
  <dcterms:created xsi:type="dcterms:W3CDTF">2018-05-14T09:19:11Z</dcterms:created>
  <dcterms:modified xsi:type="dcterms:W3CDTF">2018-05-14T09:23:01Z</dcterms:modified>
</cp:coreProperties>
</file>