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theme/theme16.xml" ContentType="application/vnd.openxmlformats-officedocument.theme+xml"/>
  <Override PartName="/ppt/theme/theme17.xml" ContentType="application/vnd.openxmlformats-officedocument.theme+xml"/>
  <Override PartName="/ppt/theme/theme18.xml" ContentType="application/vnd.openxmlformats-officedocument.theme+xml"/>
  <Override PartName="/ppt/theme/theme19.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 id="2147483674" r:id="rId3"/>
    <p:sldMasterId id="2147483676" r:id="rId4"/>
    <p:sldMasterId id="2147483678" r:id="rId5"/>
    <p:sldMasterId id="2147483680" r:id="rId6"/>
    <p:sldMasterId id="2147483682" r:id="rId7"/>
    <p:sldMasterId id="2147483694" r:id="rId8"/>
    <p:sldMasterId id="2147483696" r:id="rId9"/>
    <p:sldMasterId id="2147483697" r:id="rId10"/>
    <p:sldMasterId id="2147483699" r:id="rId11"/>
    <p:sldMasterId id="2147483701" r:id="rId12"/>
    <p:sldMasterId id="2147483703" r:id="rId13"/>
    <p:sldMasterId id="2147483705" r:id="rId14"/>
    <p:sldMasterId id="2147483707" r:id="rId15"/>
    <p:sldMasterId id="2147483709" r:id="rId16"/>
    <p:sldMasterId id="2147483711" r:id="rId17"/>
  </p:sldMasterIdLst>
  <p:notesMasterIdLst>
    <p:notesMasterId r:id="rId32"/>
  </p:notesMasterIdLst>
  <p:handoutMasterIdLst>
    <p:handoutMasterId r:id="rId33"/>
  </p:handoutMasterIdLst>
  <p:sldIdLst>
    <p:sldId id="991" r:id="rId18"/>
    <p:sldId id="992" r:id="rId19"/>
    <p:sldId id="1011" r:id="rId20"/>
    <p:sldId id="1002" r:id="rId21"/>
    <p:sldId id="997" r:id="rId22"/>
    <p:sldId id="1003" r:id="rId23"/>
    <p:sldId id="1004" r:id="rId24"/>
    <p:sldId id="1001" r:id="rId25"/>
    <p:sldId id="1009" r:id="rId26"/>
    <p:sldId id="1012" r:id="rId27"/>
    <p:sldId id="1013" r:id="rId28"/>
    <p:sldId id="1005" r:id="rId29"/>
    <p:sldId id="1008" r:id="rId30"/>
    <p:sldId id="998" r:id="rId31"/>
  </p:sldIdLst>
  <p:sldSz cx="9144000" cy="6858000" type="screen4x3"/>
  <p:notesSz cx="7104063" cy="10234613"/>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4545E5"/>
    <a:srgbClr val="4138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584" autoAdjust="0"/>
    <p:restoredTop sz="80570" autoAdjust="0"/>
  </p:normalViewPr>
  <p:slideViewPr>
    <p:cSldViewPr>
      <p:cViewPr varScale="1">
        <p:scale>
          <a:sx n="70" d="100"/>
          <a:sy n="70" d="100"/>
        </p:scale>
        <p:origin x="1906" y="62"/>
      </p:cViewPr>
      <p:guideLst>
        <p:guide orient="horz" pos="2160"/>
        <p:guide pos="2880"/>
      </p:guideLst>
    </p:cSldViewPr>
  </p:slideViewPr>
  <p:outlineViewPr>
    <p:cViewPr>
      <p:scale>
        <a:sx n="33" d="100"/>
        <a:sy n="33" d="100"/>
      </p:scale>
      <p:origin x="0" y="-10493"/>
    </p:cViewPr>
  </p:outlineViewPr>
  <p:notesTextViewPr>
    <p:cViewPr>
      <p:scale>
        <a:sx n="3" d="2"/>
        <a:sy n="3" d="2"/>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1.xml"/><Relationship Id="rId26" Type="http://schemas.openxmlformats.org/officeDocument/2006/relationships/slide" Target="slides/slide9.xml"/><Relationship Id="rId3" Type="http://schemas.openxmlformats.org/officeDocument/2006/relationships/slideMaster" Target="slideMasters/slideMaster3.xml"/><Relationship Id="rId21" Type="http://schemas.openxmlformats.org/officeDocument/2006/relationships/slide" Target="slides/slide4.xml"/><Relationship Id="rId34"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8.xml"/><Relationship Id="rId33"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3.xml"/><Relationship Id="rId29" Type="http://schemas.openxmlformats.org/officeDocument/2006/relationships/slide" Target="slides/slide1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7.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6.xml"/><Relationship Id="rId28" Type="http://schemas.openxmlformats.org/officeDocument/2006/relationships/slide" Target="slides/slide11.xml"/><Relationship Id="rId36" Type="http://schemas.openxmlformats.org/officeDocument/2006/relationships/theme" Target="theme/theme1.xml"/><Relationship Id="rId10" Type="http://schemas.openxmlformats.org/officeDocument/2006/relationships/slideMaster" Target="slideMasters/slideMaster10.xml"/><Relationship Id="rId19" Type="http://schemas.openxmlformats.org/officeDocument/2006/relationships/slide" Target="slides/slide2.xml"/><Relationship Id="rId31"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5.xml"/><Relationship Id="rId27" Type="http://schemas.openxmlformats.org/officeDocument/2006/relationships/slide" Target="slides/slide10.xml"/><Relationship Id="rId30" Type="http://schemas.openxmlformats.org/officeDocument/2006/relationships/slide" Target="slides/slide13.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8428" cy="511731"/>
          </a:xfrm>
          <a:prstGeom prst="rect">
            <a:avLst/>
          </a:prstGeom>
        </p:spPr>
        <p:txBody>
          <a:bodyPr vert="horz" lIns="95461" tIns="47730" rIns="95461" bIns="47730" rtlCol="0"/>
          <a:lstStyle>
            <a:lvl1pPr algn="l">
              <a:defRPr sz="1200"/>
            </a:lvl1pPr>
          </a:lstStyle>
          <a:p>
            <a:endParaRPr lang="en-US"/>
          </a:p>
        </p:txBody>
      </p:sp>
      <p:sp>
        <p:nvSpPr>
          <p:cNvPr id="3" name="Date Placeholder 2"/>
          <p:cNvSpPr>
            <a:spLocks noGrp="1"/>
          </p:cNvSpPr>
          <p:nvPr>
            <p:ph type="dt" sz="quarter" idx="1"/>
          </p:nvPr>
        </p:nvSpPr>
        <p:spPr>
          <a:xfrm>
            <a:off x="4023991" y="1"/>
            <a:ext cx="3078428" cy="511731"/>
          </a:xfrm>
          <a:prstGeom prst="rect">
            <a:avLst/>
          </a:prstGeom>
        </p:spPr>
        <p:txBody>
          <a:bodyPr vert="horz" lIns="95461" tIns="47730" rIns="95461" bIns="47730" rtlCol="0"/>
          <a:lstStyle>
            <a:lvl1pPr algn="r">
              <a:defRPr sz="1200"/>
            </a:lvl1pPr>
          </a:lstStyle>
          <a:p>
            <a:fld id="{0A04A2E8-BF48-4010-AB9A-0C094415B1C2}" type="datetimeFigureOut">
              <a:rPr lang="en-US" smtClean="0"/>
              <a:t>4/14/2020</a:t>
            </a:fld>
            <a:endParaRPr lang="en-US"/>
          </a:p>
        </p:txBody>
      </p:sp>
      <p:sp>
        <p:nvSpPr>
          <p:cNvPr id="4" name="Footer Placeholder 3"/>
          <p:cNvSpPr>
            <a:spLocks noGrp="1"/>
          </p:cNvSpPr>
          <p:nvPr>
            <p:ph type="ftr" sz="quarter" idx="2"/>
          </p:nvPr>
        </p:nvSpPr>
        <p:spPr>
          <a:xfrm>
            <a:off x="0" y="9721107"/>
            <a:ext cx="3078428" cy="511731"/>
          </a:xfrm>
          <a:prstGeom prst="rect">
            <a:avLst/>
          </a:prstGeom>
        </p:spPr>
        <p:txBody>
          <a:bodyPr vert="horz" lIns="95461" tIns="47730" rIns="95461" bIns="47730" rtlCol="0" anchor="b"/>
          <a:lstStyle>
            <a:lvl1pPr algn="l">
              <a:defRPr sz="1200"/>
            </a:lvl1pPr>
          </a:lstStyle>
          <a:p>
            <a:endParaRPr lang="en-US"/>
          </a:p>
        </p:txBody>
      </p:sp>
      <p:sp>
        <p:nvSpPr>
          <p:cNvPr id="5" name="Slide Number Placeholder 4"/>
          <p:cNvSpPr>
            <a:spLocks noGrp="1"/>
          </p:cNvSpPr>
          <p:nvPr>
            <p:ph type="sldNum" sz="quarter" idx="3"/>
          </p:nvPr>
        </p:nvSpPr>
        <p:spPr>
          <a:xfrm>
            <a:off x="4023991" y="9721107"/>
            <a:ext cx="3078428" cy="511731"/>
          </a:xfrm>
          <a:prstGeom prst="rect">
            <a:avLst/>
          </a:prstGeom>
        </p:spPr>
        <p:txBody>
          <a:bodyPr vert="horz" lIns="95461" tIns="47730" rIns="95461" bIns="47730" rtlCol="0" anchor="b"/>
          <a:lstStyle>
            <a:lvl1pPr algn="r">
              <a:defRPr sz="1200"/>
            </a:lvl1pPr>
          </a:lstStyle>
          <a:p>
            <a:fld id="{2304FDAF-3468-4858-A2F2-B3932BC9EDAA}" type="slidenum">
              <a:rPr lang="en-US" smtClean="0"/>
              <a:t>‹#›</a:t>
            </a:fld>
            <a:endParaRPr lang="en-US"/>
          </a:p>
        </p:txBody>
      </p:sp>
    </p:spTree>
    <p:extLst>
      <p:ext uri="{BB962C8B-B14F-4D97-AF65-F5344CB8AC3E}">
        <p14:creationId xmlns:p14="http://schemas.microsoft.com/office/powerpoint/2010/main" val="4216118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8428" cy="511731"/>
          </a:xfrm>
          <a:prstGeom prst="rect">
            <a:avLst/>
          </a:prstGeom>
        </p:spPr>
        <p:txBody>
          <a:bodyPr vert="horz" lIns="95461" tIns="47730" rIns="95461" bIns="47730" rtlCol="0"/>
          <a:lstStyle>
            <a:lvl1pPr algn="l">
              <a:defRPr sz="1200"/>
            </a:lvl1pPr>
          </a:lstStyle>
          <a:p>
            <a:endParaRPr lang="en-US"/>
          </a:p>
        </p:txBody>
      </p:sp>
      <p:sp>
        <p:nvSpPr>
          <p:cNvPr id="3" name="Date Placeholder 2"/>
          <p:cNvSpPr>
            <a:spLocks noGrp="1"/>
          </p:cNvSpPr>
          <p:nvPr>
            <p:ph type="dt" idx="1"/>
          </p:nvPr>
        </p:nvSpPr>
        <p:spPr>
          <a:xfrm>
            <a:off x="4023991" y="1"/>
            <a:ext cx="3078428" cy="511731"/>
          </a:xfrm>
          <a:prstGeom prst="rect">
            <a:avLst/>
          </a:prstGeom>
        </p:spPr>
        <p:txBody>
          <a:bodyPr vert="horz" lIns="95461" tIns="47730" rIns="95461" bIns="47730" rtlCol="0"/>
          <a:lstStyle>
            <a:lvl1pPr algn="r">
              <a:defRPr sz="1200"/>
            </a:lvl1pPr>
          </a:lstStyle>
          <a:p>
            <a:fld id="{A0249791-D073-4FAF-BE9E-375D8A1042EC}" type="datetimeFigureOut">
              <a:rPr lang="en-US" smtClean="0"/>
              <a:pPr/>
              <a:t>4/14/2020</a:t>
            </a:fld>
            <a:endParaRPr lang="en-US"/>
          </a:p>
        </p:txBody>
      </p:sp>
      <p:sp>
        <p:nvSpPr>
          <p:cNvPr id="4" name="Slide Image Placeholder 3"/>
          <p:cNvSpPr>
            <a:spLocks noGrp="1" noRot="1" noChangeAspect="1"/>
          </p:cNvSpPr>
          <p:nvPr>
            <p:ph type="sldImg" idx="2"/>
          </p:nvPr>
        </p:nvSpPr>
        <p:spPr>
          <a:xfrm>
            <a:off x="992188" y="766763"/>
            <a:ext cx="5119687" cy="3840162"/>
          </a:xfrm>
          <a:prstGeom prst="rect">
            <a:avLst/>
          </a:prstGeom>
          <a:noFill/>
          <a:ln w="12700">
            <a:solidFill>
              <a:prstClr val="black"/>
            </a:solidFill>
          </a:ln>
        </p:spPr>
        <p:txBody>
          <a:bodyPr vert="horz" lIns="95461" tIns="47730" rIns="95461" bIns="47730" rtlCol="0" anchor="ctr"/>
          <a:lstStyle/>
          <a:p>
            <a:endParaRPr lang="en-US"/>
          </a:p>
        </p:txBody>
      </p:sp>
      <p:sp>
        <p:nvSpPr>
          <p:cNvPr id="5" name="Notes Placeholder 4"/>
          <p:cNvSpPr>
            <a:spLocks noGrp="1"/>
          </p:cNvSpPr>
          <p:nvPr>
            <p:ph type="body" sz="quarter" idx="3"/>
          </p:nvPr>
        </p:nvSpPr>
        <p:spPr>
          <a:xfrm>
            <a:off x="710408" y="4861443"/>
            <a:ext cx="5683250" cy="4605576"/>
          </a:xfrm>
          <a:prstGeom prst="rect">
            <a:avLst/>
          </a:prstGeom>
        </p:spPr>
        <p:txBody>
          <a:bodyPr vert="horz" lIns="95461" tIns="47730" rIns="95461" bIns="4773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721107"/>
            <a:ext cx="3078428" cy="511731"/>
          </a:xfrm>
          <a:prstGeom prst="rect">
            <a:avLst/>
          </a:prstGeom>
        </p:spPr>
        <p:txBody>
          <a:bodyPr vert="horz" lIns="95461" tIns="47730" rIns="95461" bIns="47730" rtlCol="0" anchor="b"/>
          <a:lstStyle>
            <a:lvl1pPr algn="l">
              <a:defRPr sz="1200"/>
            </a:lvl1pPr>
          </a:lstStyle>
          <a:p>
            <a:endParaRPr lang="en-US"/>
          </a:p>
        </p:txBody>
      </p:sp>
      <p:sp>
        <p:nvSpPr>
          <p:cNvPr id="7" name="Slide Number Placeholder 6"/>
          <p:cNvSpPr>
            <a:spLocks noGrp="1"/>
          </p:cNvSpPr>
          <p:nvPr>
            <p:ph type="sldNum" sz="quarter" idx="5"/>
          </p:nvPr>
        </p:nvSpPr>
        <p:spPr>
          <a:xfrm>
            <a:off x="4023991" y="9721107"/>
            <a:ext cx="3078428" cy="511731"/>
          </a:xfrm>
          <a:prstGeom prst="rect">
            <a:avLst/>
          </a:prstGeom>
        </p:spPr>
        <p:txBody>
          <a:bodyPr vert="horz" lIns="95461" tIns="47730" rIns="95461" bIns="47730" rtlCol="0" anchor="b"/>
          <a:lstStyle>
            <a:lvl1pPr algn="r">
              <a:defRPr sz="1200"/>
            </a:lvl1pPr>
          </a:lstStyle>
          <a:p>
            <a:fld id="{3271271B-32C8-4249-9117-5A536FCDC87C}" type="slidenum">
              <a:rPr lang="en-US" smtClean="0"/>
              <a:pPr/>
              <a:t>‹#›</a:t>
            </a:fld>
            <a:endParaRPr lang="en-US"/>
          </a:p>
        </p:txBody>
      </p:sp>
    </p:spTree>
    <p:extLst>
      <p:ext uri="{BB962C8B-B14F-4D97-AF65-F5344CB8AC3E}">
        <p14:creationId xmlns:p14="http://schemas.microsoft.com/office/powerpoint/2010/main" val="1653406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BA45A3-C488-4222-93CA-FC494A518085}" type="datetime1">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7D7F27-AB0F-4A41-9672-B19CA08EA45D}" type="slidenum">
              <a:rPr lang="en-US" smtClean="0"/>
              <a:pPr/>
              <a:t>‹#›</a:t>
            </a:fld>
            <a:endParaRPr lang="en-US"/>
          </a:p>
        </p:txBody>
      </p:sp>
    </p:spTree>
    <p:extLst>
      <p:ext uri="{BB962C8B-B14F-4D97-AF65-F5344CB8AC3E}">
        <p14:creationId xmlns:p14="http://schemas.microsoft.com/office/powerpoint/2010/main" val="1099619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6CE7BB-CFB7-4692-806B-1555B720D092}" type="datetime1">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7D7F27-AB0F-4A41-9672-B19CA08EA45D}" type="slidenum">
              <a:rPr lang="en-US" smtClean="0"/>
              <a:pPr/>
              <a:t>‹#›</a:t>
            </a:fld>
            <a:endParaRPr lang="en-US"/>
          </a:p>
        </p:txBody>
      </p:sp>
    </p:spTree>
    <p:extLst>
      <p:ext uri="{BB962C8B-B14F-4D97-AF65-F5344CB8AC3E}">
        <p14:creationId xmlns:p14="http://schemas.microsoft.com/office/powerpoint/2010/main" val="975844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7648DC-8A99-4D4B-8D85-1B7DB48B2F39}" type="datetime1">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7D7F27-AB0F-4A41-9672-B19CA08EA45D}" type="slidenum">
              <a:rPr lang="en-US" smtClean="0"/>
              <a:pPr/>
              <a:t>‹#›</a:t>
            </a:fld>
            <a:endParaRPr lang="en-US"/>
          </a:p>
        </p:txBody>
      </p:sp>
    </p:spTree>
    <p:extLst>
      <p:ext uri="{BB962C8B-B14F-4D97-AF65-F5344CB8AC3E}">
        <p14:creationId xmlns:p14="http://schemas.microsoft.com/office/powerpoint/2010/main" val="4296859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yhjä 1">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lvl1pPr>
              <a:defRPr>
                <a:solidFill>
                  <a:srgbClr val="01AEEF"/>
                </a:solidFill>
              </a:defRPr>
            </a:lvl1pPr>
          </a:lstStyle>
          <a:p>
            <a:fld id="{C020C099-9310-42B7-A12A-C3ED38375E3C}" type="datetime1">
              <a:rPr lang="fi-FI" smtClean="0"/>
              <a:t>14.4.2020</a:t>
            </a:fld>
            <a:endParaRPr lang="fi-FI"/>
          </a:p>
        </p:txBody>
      </p:sp>
      <p:sp>
        <p:nvSpPr>
          <p:cNvPr id="5" name="Alatunnisteen paikkamerkki 4"/>
          <p:cNvSpPr>
            <a:spLocks noGrp="1"/>
          </p:cNvSpPr>
          <p:nvPr>
            <p:ph type="ftr" sz="quarter" idx="11"/>
          </p:nvPr>
        </p:nvSpPr>
        <p:spPr/>
        <p:txBody>
          <a:bodyPr/>
          <a:lstStyle>
            <a:lvl1pPr>
              <a:defRPr>
                <a:solidFill>
                  <a:srgbClr val="01AEEF"/>
                </a:solidFill>
              </a:defRPr>
            </a:lvl1pPr>
          </a:lstStyle>
          <a:p>
            <a:r>
              <a:rPr lang="fi-FI" smtClean="0"/>
              <a:t>Lisää tarvittaessa alatunnisteteksti</a:t>
            </a:r>
            <a:endParaRPr lang="fi-FI"/>
          </a:p>
        </p:txBody>
      </p:sp>
      <p:sp>
        <p:nvSpPr>
          <p:cNvPr id="6" name="Dian numeron paikkamerkki 5"/>
          <p:cNvSpPr>
            <a:spLocks noGrp="1"/>
          </p:cNvSpPr>
          <p:nvPr>
            <p:ph type="sldNum" sz="quarter" idx="12"/>
          </p:nvPr>
        </p:nvSpPr>
        <p:spPr/>
        <p:txBody>
          <a:bodyPr/>
          <a:lstStyle>
            <a:lvl1pPr>
              <a:defRPr>
                <a:solidFill>
                  <a:srgbClr val="01AEEF"/>
                </a:solidFill>
              </a:defRPr>
            </a:lvl1pPr>
          </a:lstStyle>
          <a:p>
            <a:fld id="{799663BE-0A7D-4715-8D39-0EC59974DD85}" type="slidenum">
              <a:rPr lang="fi-FI" smtClean="0"/>
              <a:pPr/>
              <a:t>‹#›</a:t>
            </a:fld>
            <a:endParaRPr lang="fi-FI"/>
          </a:p>
        </p:txBody>
      </p:sp>
      <p:grpSp>
        <p:nvGrpSpPr>
          <p:cNvPr id="7" name="Ryhmä 6"/>
          <p:cNvGrpSpPr/>
          <p:nvPr userDrawn="1"/>
        </p:nvGrpSpPr>
        <p:grpSpPr bwMode="black">
          <a:xfrm>
            <a:off x="431290" y="529410"/>
            <a:ext cx="335048" cy="634281"/>
            <a:chOff x="575052" y="529409"/>
            <a:chExt cx="446731" cy="634281"/>
          </a:xfrm>
          <a:solidFill>
            <a:schemeClr val="accent4"/>
          </a:solidFill>
        </p:grpSpPr>
        <p:sp>
          <p:nvSpPr>
            <p:cNvPr id="8" name="Freeform 6"/>
            <p:cNvSpPr>
              <a:spLocks noEditPoints="1"/>
            </p:cNvSpPr>
            <p:nvPr userDrawn="1"/>
          </p:nvSpPr>
          <p:spPr bwMode="black">
            <a:xfrm>
              <a:off x="575052" y="786828"/>
              <a:ext cx="446731" cy="376862"/>
            </a:xfrm>
            <a:custGeom>
              <a:avLst/>
              <a:gdLst>
                <a:gd name="T0" fmla="*/ 1042 w 4821"/>
                <a:gd name="T1" fmla="*/ 2420 h 4067"/>
                <a:gd name="T2" fmla="*/ 1227 w 4821"/>
                <a:gd name="T3" fmla="*/ 4067 h 4067"/>
                <a:gd name="T4" fmla="*/ 3594 w 4821"/>
                <a:gd name="T5" fmla="*/ 4067 h 4067"/>
                <a:gd name="T6" fmla="*/ 3777 w 4821"/>
                <a:gd name="T7" fmla="*/ 2420 h 4067"/>
                <a:gd name="T8" fmla="*/ 4151 w 4821"/>
                <a:gd name="T9" fmla="*/ 2420 h 4067"/>
                <a:gd name="T10" fmla="*/ 4821 w 4821"/>
                <a:gd name="T11" fmla="*/ 2420 h 4067"/>
                <a:gd name="T12" fmla="*/ 4821 w 4821"/>
                <a:gd name="T13" fmla="*/ 0 h 4067"/>
                <a:gd name="T14" fmla="*/ 3481 w 4821"/>
                <a:gd name="T15" fmla="*/ 0 h 4067"/>
                <a:gd name="T16" fmla="*/ 3481 w 4821"/>
                <a:gd name="T17" fmla="*/ 196 h 4067"/>
                <a:gd name="T18" fmla="*/ 3481 w 4821"/>
                <a:gd name="T19" fmla="*/ 932 h 4067"/>
                <a:gd name="T20" fmla="*/ 3080 w 4821"/>
                <a:gd name="T21" fmla="*/ 932 h 4067"/>
                <a:gd name="T22" fmla="*/ 3080 w 4821"/>
                <a:gd name="T23" fmla="*/ 0 h 4067"/>
                <a:gd name="T24" fmla="*/ 1739 w 4821"/>
                <a:gd name="T25" fmla="*/ 0 h 4067"/>
                <a:gd name="T26" fmla="*/ 1739 w 4821"/>
                <a:gd name="T27" fmla="*/ 932 h 4067"/>
                <a:gd name="T28" fmla="*/ 1338 w 4821"/>
                <a:gd name="T29" fmla="*/ 932 h 4067"/>
                <a:gd name="T30" fmla="*/ 1338 w 4821"/>
                <a:gd name="T31" fmla="*/ 0 h 4067"/>
                <a:gd name="T32" fmla="*/ 0 w 4821"/>
                <a:gd name="T33" fmla="*/ 0 h 4067"/>
                <a:gd name="T34" fmla="*/ 0 w 4821"/>
                <a:gd name="T35" fmla="*/ 2420 h 4067"/>
                <a:gd name="T36" fmla="*/ 741 w 4821"/>
                <a:gd name="T37" fmla="*/ 2420 h 4067"/>
                <a:gd name="T38" fmla="*/ 1042 w 4821"/>
                <a:gd name="T39" fmla="*/ 2420 h 4067"/>
                <a:gd name="T40" fmla="*/ 391 w 4821"/>
                <a:gd name="T41" fmla="*/ 392 h 4067"/>
                <a:gd name="T42" fmla="*/ 946 w 4821"/>
                <a:gd name="T43" fmla="*/ 392 h 4067"/>
                <a:gd name="T44" fmla="*/ 946 w 4821"/>
                <a:gd name="T45" fmla="*/ 1325 h 4067"/>
                <a:gd name="T46" fmla="*/ 1219 w 4821"/>
                <a:gd name="T47" fmla="*/ 1325 h 4067"/>
                <a:gd name="T48" fmla="*/ 2133 w 4821"/>
                <a:gd name="T49" fmla="*/ 1325 h 4067"/>
                <a:gd name="T50" fmla="*/ 2133 w 4821"/>
                <a:gd name="T51" fmla="*/ 392 h 4067"/>
                <a:gd name="T52" fmla="*/ 2688 w 4821"/>
                <a:gd name="T53" fmla="*/ 392 h 4067"/>
                <a:gd name="T54" fmla="*/ 2688 w 4821"/>
                <a:gd name="T55" fmla="*/ 1325 h 4067"/>
                <a:gd name="T56" fmla="*/ 2957 w 4821"/>
                <a:gd name="T57" fmla="*/ 1325 h 4067"/>
                <a:gd name="T58" fmla="*/ 3602 w 4821"/>
                <a:gd name="T59" fmla="*/ 1325 h 4067"/>
                <a:gd name="T60" fmla="*/ 3875 w 4821"/>
                <a:gd name="T61" fmla="*/ 1325 h 4067"/>
                <a:gd name="T62" fmla="*/ 3875 w 4821"/>
                <a:gd name="T63" fmla="*/ 392 h 4067"/>
                <a:gd name="T64" fmla="*/ 4430 w 4821"/>
                <a:gd name="T65" fmla="*/ 392 h 4067"/>
                <a:gd name="T66" fmla="*/ 4430 w 4821"/>
                <a:gd name="T67" fmla="*/ 2028 h 4067"/>
                <a:gd name="T68" fmla="*/ 4151 w 4821"/>
                <a:gd name="T69" fmla="*/ 2028 h 4067"/>
                <a:gd name="T70" fmla="*/ 3679 w 4821"/>
                <a:gd name="T71" fmla="*/ 2028 h 4067"/>
                <a:gd name="T72" fmla="*/ 3425 w 4821"/>
                <a:gd name="T73" fmla="*/ 2028 h 4067"/>
                <a:gd name="T74" fmla="*/ 3243 w 4821"/>
                <a:gd name="T75" fmla="*/ 3676 h 4067"/>
                <a:gd name="T76" fmla="*/ 1578 w 4821"/>
                <a:gd name="T77" fmla="*/ 3676 h 4067"/>
                <a:gd name="T78" fmla="*/ 1394 w 4821"/>
                <a:gd name="T79" fmla="*/ 2028 h 4067"/>
                <a:gd name="T80" fmla="*/ 1142 w 4821"/>
                <a:gd name="T81" fmla="*/ 2028 h 4067"/>
                <a:gd name="T82" fmla="*/ 741 w 4821"/>
                <a:gd name="T83" fmla="*/ 2028 h 4067"/>
                <a:gd name="T84" fmla="*/ 391 w 4821"/>
                <a:gd name="T85" fmla="*/ 2028 h 4067"/>
                <a:gd name="T86" fmla="*/ 391 w 4821"/>
                <a:gd name="T87" fmla="*/ 392 h 40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821" h="4067">
                  <a:moveTo>
                    <a:pt x="1042" y="2420"/>
                  </a:moveTo>
                  <a:lnTo>
                    <a:pt x="1227" y="4067"/>
                  </a:lnTo>
                  <a:lnTo>
                    <a:pt x="3594" y="4067"/>
                  </a:lnTo>
                  <a:lnTo>
                    <a:pt x="3777" y="2420"/>
                  </a:lnTo>
                  <a:lnTo>
                    <a:pt x="4151" y="2420"/>
                  </a:lnTo>
                  <a:lnTo>
                    <a:pt x="4821" y="2420"/>
                  </a:lnTo>
                  <a:lnTo>
                    <a:pt x="4821" y="0"/>
                  </a:lnTo>
                  <a:lnTo>
                    <a:pt x="3481" y="0"/>
                  </a:lnTo>
                  <a:lnTo>
                    <a:pt x="3481" y="196"/>
                  </a:lnTo>
                  <a:lnTo>
                    <a:pt x="3481" y="932"/>
                  </a:lnTo>
                  <a:lnTo>
                    <a:pt x="3080" y="932"/>
                  </a:lnTo>
                  <a:lnTo>
                    <a:pt x="3080" y="0"/>
                  </a:lnTo>
                  <a:lnTo>
                    <a:pt x="1739" y="0"/>
                  </a:lnTo>
                  <a:lnTo>
                    <a:pt x="1739" y="932"/>
                  </a:lnTo>
                  <a:lnTo>
                    <a:pt x="1338" y="932"/>
                  </a:lnTo>
                  <a:lnTo>
                    <a:pt x="1338" y="0"/>
                  </a:lnTo>
                  <a:lnTo>
                    <a:pt x="0" y="0"/>
                  </a:lnTo>
                  <a:lnTo>
                    <a:pt x="0" y="2420"/>
                  </a:lnTo>
                  <a:lnTo>
                    <a:pt x="741" y="2420"/>
                  </a:lnTo>
                  <a:lnTo>
                    <a:pt x="1042" y="2420"/>
                  </a:lnTo>
                  <a:close/>
                  <a:moveTo>
                    <a:pt x="391" y="392"/>
                  </a:moveTo>
                  <a:lnTo>
                    <a:pt x="946" y="392"/>
                  </a:lnTo>
                  <a:lnTo>
                    <a:pt x="946" y="1325"/>
                  </a:lnTo>
                  <a:lnTo>
                    <a:pt x="1219" y="1325"/>
                  </a:lnTo>
                  <a:lnTo>
                    <a:pt x="2133" y="1325"/>
                  </a:lnTo>
                  <a:lnTo>
                    <a:pt x="2133" y="392"/>
                  </a:lnTo>
                  <a:lnTo>
                    <a:pt x="2688" y="392"/>
                  </a:lnTo>
                  <a:lnTo>
                    <a:pt x="2688" y="1325"/>
                  </a:lnTo>
                  <a:lnTo>
                    <a:pt x="2957" y="1325"/>
                  </a:lnTo>
                  <a:lnTo>
                    <a:pt x="3602" y="1325"/>
                  </a:lnTo>
                  <a:lnTo>
                    <a:pt x="3875" y="1325"/>
                  </a:lnTo>
                  <a:lnTo>
                    <a:pt x="3875" y="392"/>
                  </a:lnTo>
                  <a:lnTo>
                    <a:pt x="4430" y="392"/>
                  </a:lnTo>
                  <a:lnTo>
                    <a:pt x="4430" y="2028"/>
                  </a:lnTo>
                  <a:lnTo>
                    <a:pt x="4151" y="2028"/>
                  </a:lnTo>
                  <a:lnTo>
                    <a:pt x="3679" y="2028"/>
                  </a:lnTo>
                  <a:lnTo>
                    <a:pt x="3425" y="2028"/>
                  </a:lnTo>
                  <a:lnTo>
                    <a:pt x="3243" y="3676"/>
                  </a:lnTo>
                  <a:lnTo>
                    <a:pt x="1578" y="3676"/>
                  </a:lnTo>
                  <a:lnTo>
                    <a:pt x="1394" y="2028"/>
                  </a:lnTo>
                  <a:lnTo>
                    <a:pt x="1142" y="2028"/>
                  </a:lnTo>
                  <a:lnTo>
                    <a:pt x="741" y="2028"/>
                  </a:lnTo>
                  <a:lnTo>
                    <a:pt x="391" y="2028"/>
                  </a:lnTo>
                  <a:lnTo>
                    <a:pt x="391" y="392"/>
                  </a:lnTo>
                  <a:close/>
                </a:path>
              </a:pathLst>
            </a:custGeom>
            <a:solidFill>
              <a:srgbClr val="01AE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350"/>
            </a:p>
          </p:txBody>
        </p:sp>
        <p:sp>
          <p:nvSpPr>
            <p:cNvPr id="9" name="Freeform 7"/>
            <p:cNvSpPr>
              <a:spLocks/>
            </p:cNvSpPr>
            <p:nvPr userDrawn="1"/>
          </p:nvSpPr>
          <p:spPr bwMode="black">
            <a:xfrm>
              <a:off x="871297" y="576389"/>
              <a:ext cx="132324" cy="132138"/>
            </a:xfrm>
            <a:custGeom>
              <a:avLst/>
              <a:gdLst>
                <a:gd name="T0" fmla="*/ 1428 w 1428"/>
                <a:gd name="T1" fmla="*/ 268 h 1426"/>
                <a:gd name="T2" fmla="*/ 1160 w 1428"/>
                <a:gd name="T3" fmla="*/ 0 h 1426"/>
                <a:gd name="T4" fmla="*/ 1135 w 1428"/>
                <a:gd name="T5" fmla="*/ 25 h 1426"/>
                <a:gd name="T6" fmla="*/ 0 w 1428"/>
                <a:gd name="T7" fmla="*/ 1157 h 1426"/>
                <a:gd name="T8" fmla="*/ 271 w 1428"/>
                <a:gd name="T9" fmla="*/ 1426 h 1426"/>
                <a:gd name="T10" fmla="*/ 1428 w 1428"/>
                <a:gd name="T11" fmla="*/ 268 h 1426"/>
              </a:gdLst>
              <a:ahLst/>
              <a:cxnLst>
                <a:cxn ang="0">
                  <a:pos x="T0" y="T1"/>
                </a:cxn>
                <a:cxn ang="0">
                  <a:pos x="T2" y="T3"/>
                </a:cxn>
                <a:cxn ang="0">
                  <a:pos x="T4" y="T5"/>
                </a:cxn>
                <a:cxn ang="0">
                  <a:pos x="T6" y="T7"/>
                </a:cxn>
                <a:cxn ang="0">
                  <a:pos x="T8" y="T9"/>
                </a:cxn>
                <a:cxn ang="0">
                  <a:pos x="T10" y="T11"/>
                </a:cxn>
              </a:cxnLst>
              <a:rect l="0" t="0" r="r" b="b"/>
              <a:pathLst>
                <a:path w="1428" h="1426">
                  <a:moveTo>
                    <a:pt x="1428" y="268"/>
                  </a:moveTo>
                  <a:lnTo>
                    <a:pt x="1160" y="0"/>
                  </a:lnTo>
                  <a:lnTo>
                    <a:pt x="1135" y="25"/>
                  </a:lnTo>
                  <a:lnTo>
                    <a:pt x="0" y="1157"/>
                  </a:lnTo>
                  <a:lnTo>
                    <a:pt x="271" y="1426"/>
                  </a:lnTo>
                  <a:lnTo>
                    <a:pt x="1428" y="268"/>
                  </a:lnTo>
                  <a:close/>
                </a:path>
              </a:pathLst>
            </a:custGeom>
            <a:solidFill>
              <a:srgbClr val="2340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350"/>
            </a:p>
          </p:txBody>
        </p:sp>
        <p:sp>
          <p:nvSpPr>
            <p:cNvPr id="10" name="Freeform 8"/>
            <p:cNvSpPr>
              <a:spLocks/>
            </p:cNvSpPr>
            <p:nvPr userDrawn="1"/>
          </p:nvSpPr>
          <p:spPr bwMode="black">
            <a:xfrm>
              <a:off x="593028" y="576389"/>
              <a:ext cx="132324" cy="132138"/>
            </a:xfrm>
            <a:custGeom>
              <a:avLst/>
              <a:gdLst>
                <a:gd name="T0" fmla="*/ 1159 w 1428"/>
                <a:gd name="T1" fmla="*/ 1426 h 1426"/>
                <a:gd name="T2" fmla="*/ 1428 w 1428"/>
                <a:gd name="T3" fmla="*/ 1157 h 1426"/>
                <a:gd name="T4" fmla="*/ 270 w 1428"/>
                <a:gd name="T5" fmla="*/ 0 h 1426"/>
                <a:gd name="T6" fmla="*/ 0 w 1428"/>
                <a:gd name="T7" fmla="*/ 268 h 1426"/>
                <a:gd name="T8" fmla="*/ 25 w 1428"/>
                <a:gd name="T9" fmla="*/ 293 h 1426"/>
                <a:gd name="T10" fmla="*/ 1159 w 1428"/>
                <a:gd name="T11" fmla="*/ 1426 h 1426"/>
              </a:gdLst>
              <a:ahLst/>
              <a:cxnLst>
                <a:cxn ang="0">
                  <a:pos x="T0" y="T1"/>
                </a:cxn>
                <a:cxn ang="0">
                  <a:pos x="T2" y="T3"/>
                </a:cxn>
                <a:cxn ang="0">
                  <a:pos x="T4" y="T5"/>
                </a:cxn>
                <a:cxn ang="0">
                  <a:pos x="T6" y="T7"/>
                </a:cxn>
                <a:cxn ang="0">
                  <a:pos x="T8" y="T9"/>
                </a:cxn>
                <a:cxn ang="0">
                  <a:pos x="T10" y="T11"/>
                </a:cxn>
              </a:cxnLst>
              <a:rect l="0" t="0" r="r" b="b"/>
              <a:pathLst>
                <a:path w="1428" h="1426">
                  <a:moveTo>
                    <a:pt x="1159" y="1426"/>
                  </a:moveTo>
                  <a:lnTo>
                    <a:pt x="1428" y="1157"/>
                  </a:lnTo>
                  <a:lnTo>
                    <a:pt x="270" y="0"/>
                  </a:lnTo>
                  <a:lnTo>
                    <a:pt x="0" y="268"/>
                  </a:lnTo>
                  <a:lnTo>
                    <a:pt x="25" y="293"/>
                  </a:lnTo>
                  <a:lnTo>
                    <a:pt x="1159" y="1426"/>
                  </a:lnTo>
                  <a:close/>
                </a:path>
              </a:pathLst>
            </a:custGeom>
            <a:solidFill>
              <a:srgbClr val="2340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350"/>
            </a:p>
          </p:txBody>
        </p:sp>
        <p:sp>
          <p:nvSpPr>
            <p:cNvPr id="11" name="Freeform 9"/>
            <p:cNvSpPr>
              <a:spLocks/>
            </p:cNvSpPr>
            <p:nvPr userDrawn="1"/>
          </p:nvSpPr>
          <p:spPr bwMode="black">
            <a:xfrm>
              <a:off x="780023" y="529409"/>
              <a:ext cx="35212" cy="151783"/>
            </a:xfrm>
            <a:custGeom>
              <a:avLst/>
              <a:gdLst>
                <a:gd name="T0" fmla="*/ 380 w 380"/>
                <a:gd name="T1" fmla="*/ 0 h 1638"/>
                <a:gd name="T2" fmla="*/ 0 w 380"/>
                <a:gd name="T3" fmla="*/ 0 h 1638"/>
                <a:gd name="T4" fmla="*/ 0 w 380"/>
                <a:gd name="T5" fmla="*/ 34 h 1638"/>
                <a:gd name="T6" fmla="*/ 0 w 380"/>
                <a:gd name="T7" fmla="*/ 1638 h 1638"/>
                <a:gd name="T8" fmla="*/ 380 w 380"/>
                <a:gd name="T9" fmla="*/ 1638 h 1638"/>
                <a:gd name="T10" fmla="*/ 380 w 380"/>
                <a:gd name="T11" fmla="*/ 0 h 1638"/>
              </a:gdLst>
              <a:ahLst/>
              <a:cxnLst>
                <a:cxn ang="0">
                  <a:pos x="T0" y="T1"/>
                </a:cxn>
                <a:cxn ang="0">
                  <a:pos x="T2" y="T3"/>
                </a:cxn>
                <a:cxn ang="0">
                  <a:pos x="T4" y="T5"/>
                </a:cxn>
                <a:cxn ang="0">
                  <a:pos x="T6" y="T7"/>
                </a:cxn>
                <a:cxn ang="0">
                  <a:pos x="T8" y="T9"/>
                </a:cxn>
                <a:cxn ang="0">
                  <a:pos x="T10" y="T11"/>
                </a:cxn>
              </a:cxnLst>
              <a:rect l="0" t="0" r="r" b="b"/>
              <a:pathLst>
                <a:path w="380" h="1638">
                  <a:moveTo>
                    <a:pt x="380" y="0"/>
                  </a:moveTo>
                  <a:lnTo>
                    <a:pt x="0" y="0"/>
                  </a:lnTo>
                  <a:lnTo>
                    <a:pt x="0" y="34"/>
                  </a:lnTo>
                  <a:lnTo>
                    <a:pt x="0" y="1638"/>
                  </a:lnTo>
                  <a:lnTo>
                    <a:pt x="380" y="1638"/>
                  </a:lnTo>
                  <a:lnTo>
                    <a:pt x="380" y="0"/>
                  </a:lnTo>
                  <a:close/>
                </a:path>
              </a:pathLst>
            </a:custGeom>
            <a:solidFill>
              <a:srgbClr val="2340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1350"/>
            </a:p>
          </p:txBody>
        </p:sp>
      </p:grpSp>
      <p:cxnSp>
        <p:nvCxnSpPr>
          <p:cNvPr id="12" name="Suora yhdysviiva 11"/>
          <p:cNvCxnSpPr/>
          <p:nvPr userDrawn="1"/>
        </p:nvCxnSpPr>
        <p:spPr>
          <a:xfrm>
            <a:off x="255985" y="332656"/>
            <a:ext cx="762000" cy="0"/>
          </a:xfrm>
          <a:prstGeom prst="line">
            <a:avLst/>
          </a:prstGeom>
          <a:ln w="22225">
            <a:solidFill>
              <a:srgbClr val="01AEEF"/>
            </a:solidFill>
          </a:ln>
        </p:spPr>
        <p:style>
          <a:lnRef idx="1">
            <a:schemeClr val="accent1"/>
          </a:lnRef>
          <a:fillRef idx="0">
            <a:schemeClr val="accent1"/>
          </a:fillRef>
          <a:effectRef idx="0">
            <a:schemeClr val="accent1"/>
          </a:effectRef>
          <a:fontRef idx="minor">
            <a:schemeClr val="tx1"/>
          </a:fontRef>
        </p:style>
      </p:cxnSp>
      <p:cxnSp>
        <p:nvCxnSpPr>
          <p:cNvPr id="13" name="Suora yhdysviiva 12"/>
          <p:cNvCxnSpPr/>
          <p:nvPr userDrawn="1"/>
        </p:nvCxnSpPr>
        <p:spPr>
          <a:xfrm>
            <a:off x="1175148" y="332656"/>
            <a:ext cx="3315890" cy="0"/>
          </a:xfrm>
          <a:prstGeom prst="line">
            <a:avLst/>
          </a:prstGeom>
          <a:ln w="22225">
            <a:solidFill>
              <a:srgbClr val="01AEEF"/>
            </a:solidFill>
          </a:ln>
        </p:spPr>
        <p:style>
          <a:lnRef idx="1">
            <a:schemeClr val="accent1"/>
          </a:lnRef>
          <a:fillRef idx="0">
            <a:schemeClr val="accent1"/>
          </a:fillRef>
          <a:effectRef idx="0">
            <a:schemeClr val="accent1"/>
          </a:effectRef>
          <a:fontRef idx="minor">
            <a:schemeClr val="tx1"/>
          </a:fontRef>
        </p:style>
      </p:cxnSp>
      <p:cxnSp>
        <p:nvCxnSpPr>
          <p:cNvPr id="14" name="Suora yhdysviiva 13"/>
          <p:cNvCxnSpPr/>
          <p:nvPr userDrawn="1"/>
        </p:nvCxnSpPr>
        <p:spPr>
          <a:xfrm>
            <a:off x="4654153" y="332656"/>
            <a:ext cx="4231481" cy="0"/>
          </a:xfrm>
          <a:prstGeom prst="line">
            <a:avLst/>
          </a:prstGeom>
          <a:ln w="22225">
            <a:solidFill>
              <a:srgbClr val="01AEEF"/>
            </a:solidFill>
          </a:ln>
        </p:spPr>
        <p:style>
          <a:lnRef idx="1">
            <a:schemeClr val="accent1"/>
          </a:lnRef>
          <a:fillRef idx="0">
            <a:schemeClr val="accent1"/>
          </a:fillRef>
          <a:effectRef idx="0">
            <a:schemeClr val="accent1"/>
          </a:effectRef>
          <a:fontRef idx="minor">
            <a:schemeClr val="tx1"/>
          </a:fontRef>
        </p:style>
      </p:cxnSp>
      <p:sp>
        <p:nvSpPr>
          <p:cNvPr id="16" name="Tekstiruutu 15"/>
          <p:cNvSpPr txBox="1"/>
          <p:nvPr userDrawn="1"/>
        </p:nvSpPr>
        <p:spPr>
          <a:xfrm>
            <a:off x="7280410" y="6436800"/>
            <a:ext cx="1605224" cy="216000"/>
          </a:xfrm>
          <a:prstGeom prst="rect">
            <a:avLst/>
          </a:prstGeom>
          <a:noFill/>
        </p:spPr>
        <p:txBody>
          <a:bodyPr wrap="square" lIns="0" tIns="0" rIns="0" bIns="0" rtlCol="0" anchor="ctr" anchorCtr="0">
            <a:noAutofit/>
          </a:bodyPr>
          <a:lstStyle/>
          <a:p>
            <a:pPr algn="r"/>
            <a:r>
              <a:rPr lang="fi-FI" sz="450" b="1" dirty="0" smtClean="0">
                <a:solidFill>
                  <a:schemeClr val="tx2"/>
                </a:solidFill>
              </a:rPr>
              <a:t>Oulun yliopisto</a:t>
            </a:r>
            <a:endParaRPr lang="fi-FI" sz="450" b="1" dirty="0">
              <a:solidFill>
                <a:schemeClr val="tx2"/>
              </a:solidFill>
            </a:endParaRPr>
          </a:p>
        </p:txBody>
      </p:sp>
    </p:spTree>
    <p:extLst>
      <p:ext uri="{BB962C8B-B14F-4D97-AF65-F5344CB8AC3E}">
        <p14:creationId xmlns:p14="http://schemas.microsoft.com/office/powerpoint/2010/main" val="25513993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Bullet">
    <p:spTree>
      <p:nvGrpSpPr>
        <p:cNvPr id="1" name=""/>
        <p:cNvGrpSpPr/>
        <p:nvPr/>
      </p:nvGrpSpPr>
      <p:grpSpPr>
        <a:xfrm>
          <a:off x="0" y="0"/>
          <a:ext cx="0" cy="0"/>
          <a:chOff x="0" y="0"/>
          <a:chExt cx="0" cy="0"/>
        </a:xfrm>
      </p:grpSpPr>
      <p:sp>
        <p:nvSpPr>
          <p:cNvPr id="16" name="Title Placeholder 4"/>
          <p:cNvSpPr>
            <a:spLocks noGrp="1"/>
          </p:cNvSpPr>
          <p:nvPr>
            <p:ph type="title"/>
          </p:nvPr>
        </p:nvSpPr>
        <p:spPr>
          <a:xfrm>
            <a:off x="298449" y="282575"/>
            <a:ext cx="8583536" cy="1143000"/>
          </a:xfrm>
          <a:prstGeom prst="rect">
            <a:avLst/>
          </a:prstGeom>
        </p:spPr>
        <p:txBody>
          <a:bodyPr/>
          <a:lstStyle>
            <a:lvl1pPr>
              <a:defRPr sz="3000" b="1" cap="all" baseline="0">
                <a:solidFill>
                  <a:schemeClr val="tx1"/>
                </a:solidFill>
              </a:defRPr>
            </a:lvl1pPr>
          </a:lstStyle>
          <a:p>
            <a:r>
              <a:rPr lang="en-US" noProof="0" smtClean="0"/>
              <a:t>Click to edit Master title style</a:t>
            </a:r>
            <a:endParaRPr lang="fi-FI" noProof="0" dirty="0"/>
          </a:p>
        </p:txBody>
      </p:sp>
      <p:sp>
        <p:nvSpPr>
          <p:cNvPr id="23" name="Content Placeholder 22"/>
          <p:cNvSpPr>
            <a:spLocks noGrp="1"/>
          </p:cNvSpPr>
          <p:nvPr>
            <p:ph sz="quarter" idx="13"/>
          </p:nvPr>
        </p:nvSpPr>
        <p:spPr>
          <a:xfrm>
            <a:off x="298449" y="1511300"/>
            <a:ext cx="8589964" cy="4318000"/>
          </a:xfrm>
        </p:spPr>
        <p:txBody>
          <a:bodyPr/>
          <a:lstStyle>
            <a:lvl1pPr indent="-180000">
              <a:defRPr/>
            </a:lvl1pPr>
            <a:lvl2pPr indent="-180000">
              <a:defRPr/>
            </a:lvl2pPr>
            <a:lvl3pPr indent="-180000">
              <a:defRPr/>
            </a:lvl3pPr>
            <a:lvl4pPr indent="-180000">
              <a:defRPr/>
            </a:lvl4pPr>
            <a:lvl5pPr indent="-180000">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fi-FI" noProof="0" dirty="0"/>
          </a:p>
        </p:txBody>
      </p:sp>
      <p:sp>
        <p:nvSpPr>
          <p:cNvPr id="4" name="Date Placeholder 100"/>
          <p:cNvSpPr>
            <a:spLocks noGrp="1"/>
          </p:cNvSpPr>
          <p:nvPr>
            <p:ph type="dt" sz="half" idx="14"/>
          </p:nvPr>
        </p:nvSpPr>
        <p:spPr/>
        <p:txBody>
          <a:bodyPr/>
          <a:lstStyle>
            <a:lvl1pPr>
              <a:defRPr/>
            </a:lvl1pPr>
          </a:lstStyle>
          <a:p>
            <a:fld id="{94EB343E-EDD0-4501-988B-9A386F4E06D4}" type="datetimeFigureOut">
              <a:rPr lang="fi-FI" smtClean="0">
                <a:solidFill>
                  <a:srgbClr val="000000">
                    <a:tint val="75000"/>
                  </a:srgbClr>
                </a:solidFill>
              </a:rPr>
              <a:pPr/>
              <a:t>14.4.2020</a:t>
            </a:fld>
            <a:endParaRPr lang="fi-FI">
              <a:solidFill>
                <a:srgbClr val="000000">
                  <a:tint val="75000"/>
                </a:srgbClr>
              </a:solidFill>
            </a:endParaRPr>
          </a:p>
        </p:txBody>
      </p:sp>
      <p:sp>
        <p:nvSpPr>
          <p:cNvPr id="5" name="Footer Placeholder 3"/>
          <p:cNvSpPr>
            <a:spLocks noGrp="1"/>
          </p:cNvSpPr>
          <p:nvPr>
            <p:ph type="ftr" sz="quarter" idx="15"/>
          </p:nvPr>
        </p:nvSpPr>
        <p:spPr/>
        <p:txBody>
          <a:bodyPr/>
          <a:lstStyle>
            <a:lvl1pPr>
              <a:defRPr/>
            </a:lvl1pPr>
          </a:lstStyle>
          <a:p>
            <a:endParaRPr lang="fi-FI">
              <a:solidFill>
                <a:srgbClr val="000000">
                  <a:lumMod val="50000"/>
                  <a:lumOff val="50000"/>
                </a:srgbClr>
              </a:solidFill>
            </a:endParaRPr>
          </a:p>
        </p:txBody>
      </p:sp>
      <p:sp>
        <p:nvSpPr>
          <p:cNvPr id="6" name="Slide Number Placeholder 4"/>
          <p:cNvSpPr>
            <a:spLocks noGrp="1"/>
          </p:cNvSpPr>
          <p:nvPr>
            <p:ph type="sldNum" sz="quarter" idx="16"/>
          </p:nvPr>
        </p:nvSpPr>
        <p:spPr/>
        <p:txBody>
          <a:bodyPr/>
          <a:lstStyle>
            <a:lvl1pPr>
              <a:defRPr/>
            </a:lvl1pPr>
          </a:lstStyle>
          <a:p>
            <a:fld id="{F3910BCE-C936-43E6-9B11-F3CC9EFD4B40}" type="slidenum">
              <a:rPr lang="fi-FI" smtClean="0">
                <a:solidFill>
                  <a:srgbClr val="000000">
                    <a:lumMod val="50000"/>
                    <a:lumOff val="50000"/>
                  </a:srgbClr>
                </a:solidFill>
              </a:rPr>
              <a:pPr/>
              <a:t>‹#›</a:t>
            </a:fld>
            <a:endParaRPr lang="fi-FI">
              <a:solidFill>
                <a:srgbClr val="000000">
                  <a:lumMod val="50000"/>
                  <a:lumOff val="50000"/>
                </a:srgbClr>
              </a:solidFill>
            </a:endParaRPr>
          </a:p>
        </p:txBody>
      </p:sp>
    </p:spTree>
    <p:extLst>
      <p:ext uri="{BB962C8B-B14F-4D97-AF65-F5344CB8AC3E}">
        <p14:creationId xmlns:p14="http://schemas.microsoft.com/office/powerpoint/2010/main" val="613827204"/>
      </p:ext>
    </p:extLst>
  </p:cSld>
  <p:clrMapOvr>
    <a:masterClrMapping/>
  </p:clrMapOvr>
  <p:transition spd="slow">
    <p:fade thruBlk="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over">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fld id="{94EB343E-EDD0-4501-988B-9A386F4E06D4}" type="datetimeFigureOut">
              <a:rPr lang="fi-FI">
                <a:solidFill>
                  <a:srgbClr val="000000">
                    <a:tint val="75000"/>
                  </a:srgbClr>
                </a:solidFill>
              </a:rPr>
              <a:pPr/>
              <a:t>14.4.2020</a:t>
            </a:fld>
            <a:endParaRPr lang="fi-FI">
              <a:solidFill>
                <a:srgbClr val="000000">
                  <a:tint val="75000"/>
                </a:srgbClr>
              </a:solidFill>
            </a:endParaRPr>
          </a:p>
        </p:txBody>
      </p:sp>
      <p:sp>
        <p:nvSpPr>
          <p:cNvPr id="4" name="Alatunnisteen paikkamerkki 3"/>
          <p:cNvSpPr>
            <a:spLocks noGrp="1"/>
          </p:cNvSpPr>
          <p:nvPr>
            <p:ph type="ftr" sz="quarter" idx="11"/>
          </p:nvPr>
        </p:nvSpPr>
        <p:spPr/>
        <p:txBody>
          <a:bodyPr/>
          <a:lstStyle/>
          <a:p>
            <a:endParaRPr lang="fi-FI">
              <a:solidFill>
                <a:srgbClr val="000000">
                  <a:lumMod val="50000"/>
                  <a:lumOff val="50000"/>
                </a:srgbClr>
              </a:solidFill>
            </a:endParaRPr>
          </a:p>
        </p:txBody>
      </p:sp>
      <p:sp>
        <p:nvSpPr>
          <p:cNvPr id="5" name="Dian numeron paikkamerkki 4"/>
          <p:cNvSpPr>
            <a:spLocks noGrp="1"/>
          </p:cNvSpPr>
          <p:nvPr>
            <p:ph type="sldNum" sz="quarter" idx="12"/>
          </p:nvPr>
        </p:nvSpPr>
        <p:spPr/>
        <p:txBody>
          <a:bodyPr/>
          <a:lstStyle/>
          <a:p>
            <a:fld id="{F3910BCE-C936-43E6-9B11-F3CC9EFD4B40}" type="slidenum">
              <a:rPr lang="fi-FI">
                <a:solidFill>
                  <a:srgbClr val="000000">
                    <a:lumMod val="50000"/>
                    <a:lumOff val="50000"/>
                  </a:srgbClr>
                </a:solidFill>
              </a:rPr>
              <a:pPr/>
              <a:t>‹#›</a:t>
            </a:fld>
            <a:endParaRPr lang="fi-FI">
              <a:solidFill>
                <a:srgbClr val="000000">
                  <a:lumMod val="50000"/>
                  <a:lumOff val="50000"/>
                </a:srgbClr>
              </a:solidFill>
            </a:endParaRPr>
          </a:p>
        </p:txBody>
      </p:sp>
      <p:sp>
        <p:nvSpPr>
          <p:cNvPr id="6" name="Title"/>
          <p:cNvSpPr>
            <a:spLocks noGrp="1"/>
          </p:cNvSpPr>
          <p:nvPr>
            <p:ph type="title"/>
          </p:nvPr>
        </p:nvSpPr>
        <p:spPr>
          <a:xfrm>
            <a:off x="457200" y="1800000"/>
            <a:ext cx="8229600" cy="1143000"/>
          </a:xfrm>
          <a:prstGeom prst="rect">
            <a:avLst/>
          </a:prstGeom>
        </p:spPr>
        <p:txBody>
          <a:bodyPr vert="horz" lIns="91440" tIns="45720" rIns="91440" bIns="45720" rtlCol="0" anchor="ctr">
            <a:normAutofit/>
          </a:bodyPr>
          <a:lstStyle>
            <a:lvl1pPr>
              <a:defRPr/>
            </a:lvl1pPr>
          </a:lstStyle>
          <a:p>
            <a:endParaRPr lang="fi-FI" dirty="0"/>
          </a:p>
        </p:txBody>
      </p:sp>
      <p:sp>
        <p:nvSpPr>
          <p:cNvPr id="8" name="Text"/>
          <p:cNvSpPr>
            <a:spLocks noGrp="1"/>
          </p:cNvSpPr>
          <p:nvPr>
            <p:ph type="body" sz="quarter" idx="13"/>
          </p:nvPr>
        </p:nvSpPr>
        <p:spPr>
          <a:xfrm>
            <a:off x="457200" y="3059999"/>
            <a:ext cx="8229600" cy="1620000"/>
          </a:xfrm>
        </p:spPr>
        <p:txBody>
          <a:bodyPr/>
          <a:lstStyle/>
          <a:p>
            <a:pPr lvl="0"/>
            <a:endParaRPr lang="fi-FI" dirty="0"/>
          </a:p>
        </p:txBody>
      </p:sp>
    </p:spTree>
    <p:extLst>
      <p:ext uri="{BB962C8B-B14F-4D97-AF65-F5344CB8AC3E}">
        <p14:creationId xmlns:p14="http://schemas.microsoft.com/office/powerpoint/2010/main" val="25360306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hart">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fld id="{94EB343E-EDD0-4501-988B-9A386F4E06D4}" type="datetimeFigureOut">
              <a:rPr lang="fi-FI">
                <a:solidFill>
                  <a:srgbClr val="000000">
                    <a:tint val="75000"/>
                  </a:srgbClr>
                </a:solidFill>
              </a:rPr>
              <a:pPr/>
              <a:t>14.4.2020</a:t>
            </a:fld>
            <a:endParaRPr lang="fi-FI">
              <a:solidFill>
                <a:srgbClr val="000000">
                  <a:tint val="75000"/>
                </a:srgbClr>
              </a:solidFill>
            </a:endParaRPr>
          </a:p>
        </p:txBody>
      </p:sp>
      <p:sp>
        <p:nvSpPr>
          <p:cNvPr id="4" name="Alatunnisteen paikkamerkki 3"/>
          <p:cNvSpPr>
            <a:spLocks noGrp="1"/>
          </p:cNvSpPr>
          <p:nvPr>
            <p:ph type="ftr" sz="quarter" idx="11"/>
          </p:nvPr>
        </p:nvSpPr>
        <p:spPr/>
        <p:txBody>
          <a:bodyPr/>
          <a:lstStyle/>
          <a:p>
            <a:endParaRPr lang="fi-FI">
              <a:solidFill>
                <a:srgbClr val="000000">
                  <a:lumMod val="50000"/>
                  <a:lumOff val="50000"/>
                </a:srgbClr>
              </a:solidFill>
            </a:endParaRPr>
          </a:p>
        </p:txBody>
      </p:sp>
      <p:sp>
        <p:nvSpPr>
          <p:cNvPr id="5" name="Dian numeron paikkamerkki 4"/>
          <p:cNvSpPr>
            <a:spLocks noGrp="1"/>
          </p:cNvSpPr>
          <p:nvPr>
            <p:ph type="sldNum" sz="quarter" idx="12"/>
          </p:nvPr>
        </p:nvSpPr>
        <p:spPr/>
        <p:txBody>
          <a:bodyPr/>
          <a:lstStyle/>
          <a:p>
            <a:fld id="{F3910BCE-C936-43E6-9B11-F3CC9EFD4B40}" type="slidenum">
              <a:rPr lang="fi-FI">
                <a:solidFill>
                  <a:srgbClr val="000000">
                    <a:lumMod val="50000"/>
                    <a:lumOff val="50000"/>
                  </a:srgbClr>
                </a:solidFill>
              </a:rPr>
              <a:pPr/>
              <a:t>‹#›</a:t>
            </a:fld>
            <a:endParaRPr lang="fi-FI">
              <a:solidFill>
                <a:srgbClr val="000000">
                  <a:lumMod val="50000"/>
                  <a:lumOff val="50000"/>
                </a:srgbClr>
              </a:solidFill>
            </a:endParaRPr>
          </a:p>
        </p:txBody>
      </p:sp>
      <p:sp>
        <p:nvSpPr>
          <p:cNvPr id="6" name="Title"/>
          <p:cNvSpPr>
            <a:spLocks noGrp="1"/>
          </p:cNvSpPr>
          <p:nvPr>
            <p:ph type="title"/>
          </p:nvPr>
        </p:nvSpPr>
        <p:spPr>
          <a:xfrm>
            <a:off x="457200" y="332656"/>
            <a:ext cx="8229600" cy="720080"/>
          </a:xfrm>
        </p:spPr>
        <p:txBody>
          <a:bodyPr/>
          <a:lstStyle>
            <a:lvl1pPr algn="l">
              <a:defRPr/>
            </a:lvl1pPr>
          </a:lstStyle>
          <a:p>
            <a:endParaRPr lang="fi-FI" dirty="0"/>
          </a:p>
        </p:txBody>
      </p:sp>
      <p:sp>
        <p:nvSpPr>
          <p:cNvPr id="7" name="Text"/>
          <p:cNvSpPr>
            <a:spLocks noGrp="1"/>
          </p:cNvSpPr>
          <p:nvPr>
            <p:ph type="body" sz="quarter" idx="13"/>
          </p:nvPr>
        </p:nvSpPr>
        <p:spPr>
          <a:xfrm>
            <a:off x="457200" y="1125537"/>
            <a:ext cx="8229600" cy="540000"/>
          </a:xfrm>
        </p:spPr>
        <p:txBody>
          <a:bodyPr/>
          <a:lstStyle>
            <a:lvl1pPr marL="0" indent="0" algn="l">
              <a:buNone/>
              <a:defRPr baseline="0"/>
            </a:lvl1pPr>
          </a:lstStyle>
          <a:p>
            <a:pPr lvl="0"/>
            <a:endParaRPr lang="fi-FI" dirty="0"/>
          </a:p>
        </p:txBody>
      </p:sp>
      <p:sp>
        <p:nvSpPr>
          <p:cNvPr id="8" name="Chart"/>
          <p:cNvSpPr>
            <a:spLocks noGrp="1"/>
          </p:cNvSpPr>
          <p:nvPr>
            <p:ph type="chart" sz="quarter" idx="14" hasCustomPrompt="1"/>
          </p:nvPr>
        </p:nvSpPr>
        <p:spPr>
          <a:xfrm>
            <a:off x="457200" y="1773238"/>
            <a:ext cx="8229600" cy="4464050"/>
          </a:xfrm>
        </p:spPr>
        <p:txBody>
          <a:bodyPr/>
          <a:lstStyle>
            <a:lvl1pPr algn="l">
              <a:defRPr/>
            </a:lvl1pPr>
          </a:lstStyle>
          <a:p>
            <a:r>
              <a:rPr lang="en-US" dirty="0" smtClean="0"/>
              <a:t> </a:t>
            </a:r>
            <a:endParaRPr lang="fi-FI" dirty="0"/>
          </a:p>
        </p:txBody>
      </p:sp>
    </p:spTree>
    <p:extLst>
      <p:ext uri="{BB962C8B-B14F-4D97-AF65-F5344CB8AC3E}">
        <p14:creationId xmlns:p14="http://schemas.microsoft.com/office/powerpoint/2010/main" val="167518534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En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fld id="{94EB343E-EDD0-4501-988B-9A386F4E06D4}" type="datetimeFigureOut">
              <a:rPr lang="fi-FI">
                <a:solidFill>
                  <a:srgbClr val="000000">
                    <a:tint val="75000"/>
                  </a:srgbClr>
                </a:solidFill>
              </a:rPr>
              <a:pPr/>
              <a:t>14.4.2020</a:t>
            </a:fld>
            <a:endParaRPr lang="fi-FI">
              <a:solidFill>
                <a:srgbClr val="000000">
                  <a:tint val="75000"/>
                </a:srgbClr>
              </a:solidFill>
            </a:endParaRPr>
          </a:p>
        </p:txBody>
      </p:sp>
      <p:sp>
        <p:nvSpPr>
          <p:cNvPr id="4" name="Alatunnisteen paikkamerkki 3"/>
          <p:cNvSpPr>
            <a:spLocks noGrp="1"/>
          </p:cNvSpPr>
          <p:nvPr>
            <p:ph type="ftr" sz="quarter" idx="11"/>
          </p:nvPr>
        </p:nvSpPr>
        <p:spPr/>
        <p:txBody>
          <a:bodyPr/>
          <a:lstStyle/>
          <a:p>
            <a:endParaRPr lang="fi-FI">
              <a:solidFill>
                <a:srgbClr val="000000">
                  <a:lumMod val="50000"/>
                  <a:lumOff val="50000"/>
                </a:srgbClr>
              </a:solidFill>
            </a:endParaRPr>
          </a:p>
        </p:txBody>
      </p:sp>
      <p:sp>
        <p:nvSpPr>
          <p:cNvPr id="5" name="Dian numeron paikkamerkki 4"/>
          <p:cNvSpPr>
            <a:spLocks noGrp="1"/>
          </p:cNvSpPr>
          <p:nvPr>
            <p:ph type="sldNum" sz="quarter" idx="12"/>
          </p:nvPr>
        </p:nvSpPr>
        <p:spPr/>
        <p:txBody>
          <a:bodyPr/>
          <a:lstStyle/>
          <a:p>
            <a:fld id="{F3910BCE-C936-43E6-9B11-F3CC9EFD4B40}" type="slidenum">
              <a:rPr lang="fi-FI">
                <a:solidFill>
                  <a:srgbClr val="000000">
                    <a:lumMod val="50000"/>
                    <a:lumOff val="50000"/>
                  </a:srgbClr>
                </a:solidFill>
              </a:rPr>
              <a:pPr/>
              <a:t>‹#›</a:t>
            </a:fld>
            <a:endParaRPr lang="fi-FI">
              <a:solidFill>
                <a:srgbClr val="000000">
                  <a:lumMod val="50000"/>
                  <a:lumOff val="50000"/>
                </a:srgbClr>
              </a:solidFill>
            </a:endParaRPr>
          </a:p>
        </p:txBody>
      </p:sp>
      <p:sp>
        <p:nvSpPr>
          <p:cNvPr id="6" name="Title"/>
          <p:cNvSpPr>
            <a:spLocks noGrp="1"/>
          </p:cNvSpPr>
          <p:nvPr>
            <p:ph type="title"/>
          </p:nvPr>
        </p:nvSpPr>
        <p:spPr>
          <a:xfrm>
            <a:off x="457200" y="3780000"/>
            <a:ext cx="8229600" cy="1143000"/>
          </a:xfrm>
        </p:spPr>
        <p:txBody>
          <a:bodyPr/>
          <a:lstStyle>
            <a:lvl1pPr>
              <a:defRPr baseline="0"/>
            </a:lvl1pPr>
          </a:lstStyle>
          <a:p>
            <a:endParaRPr lang="fi-FI" dirty="0"/>
          </a:p>
        </p:txBody>
      </p:sp>
      <p:sp>
        <p:nvSpPr>
          <p:cNvPr id="8" name="Text"/>
          <p:cNvSpPr>
            <a:spLocks noGrp="1"/>
          </p:cNvSpPr>
          <p:nvPr>
            <p:ph type="body" sz="quarter" idx="13" hasCustomPrompt="1"/>
          </p:nvPr>
        </p:nvSpPr>
        <p:spPr>
          <a:xfrm>
            <a:off x="457200" y="5013176"/>
            <a:ext cx="8229600" cy="720725"/>
          </a:xfrm>
        </p:spPr>
        <p:txBody>
          <a:bodyPr/>
          <a:lstStyle>
            <a:lvl1pPr marL="0" indent="0" algn="r">
              <a:buNone/>
              <a:defRPr/>
            </a:lvl1pPr>
          </a:lstStyle>
          <a:p>
            <a:pPr lvl="0"/>
            <a:r>
              <a:rPr lang="en-US" dirty="0" smtClean="0"/>
              <a:t> </a:t>
            </a:r>
            <a:endParaRPr lang="fi-FI" dirty="0"/>
          </a:p>
        </p:txBody>
      </p:sp>
    </p:spTree>
    <p:extLst>
      <p:ext uri="{BB962C8B-B14F-4D97-AF65-F5344CB8AC3E}">
        <p14:creationId xmlns:p14="http://schemas.microsoft.com/office/powerpoint/2010/main" val="4222064776"/>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HeadingText">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fld id="{94EB343E-EDD0-4501-988B-9A386F4E06D4}" type="datetimeFigureOut">
              <a:rPr lang="fi-FI">
                <a:solidFill>
                  <a:srgbClr val="000000">
                    <a:tint val="75000"/>
                  </a:srgbClr>
                </a:solidFill>
              </a:rPr>
              <a:pPr/>
              <a:t>14.4.2020</a:t>
            </a:fld>
            <a:endParaRPr lang="fi-FI">
              <a:solidFill>
                <a:srgbClr val="000000">
                  <a:tint val="75000"/>
                </a:srgbClr>
              </a:solidFill>
            </a:endParaRPr>
          </a:p>
        </p:txBody>
      </p:sp>
      <p:sp>
        <p:nvSpPr>
          <p:cNvPr id="4" name="Alatunnisteen paikkamerkki 3"/>
          <p:cNvSpPr>
            <a:spLocks noGrp="1"/>
          </p:cNvSpPr>
          <p:nvPr>
            <p:ph type="ftr" sz="quarter" idx="11"/>
          </p:nvPr>
        </p:nvSpPr>
        <p:spPr/>
        <p:txBody>
          <a:bodyPr/>
          <a:lstStyle/>
          <a:p>
            <a:endParaRPr lang="fi-FI">
              <a:solidFill>
                <a:srgbClr val="000000">
                  <a:lumMod val="50000"/>
                  <a:lumOff val="50000"/>
                </a:srgbClr>
              </a:solidFill>
            </a:endParaRPr>
          </a:p>
        </p:txBody>
      </p:sp>
      <p:sp>
        <p:nvSpPr>
          <p:cNvPr id="5" name="Dian numeron paikkamerkki 4"/>
          <p:cNvSpPr>
            <a:spLocks noGrp="1"/>
          </p:cNvSpPr>
          <p:nvPr>
            <p:ph type="sldNum" sz="quarter" idx="12"/>
          </p:nvPr>
        </p:nvSpPr>
        <p:spPr/>
        <p:txBody>
          <a:bodyPr/>
          <a:lstStyle/>
          <a:p>
            <a:fld id="{F3910BCE-C936-43E6-9B11-F3CC9EFD4B40}" type="slidenum">
              <a:rPr lang="fi-FI">
                <a:solidFill>
                  <a:srgbClr val="000000">
                    <a:lumMod val="50000"/>
                    <a:lumOff val="50000"/>
                  </a:srgbClr>
                </a:solidFill>
              </a:rPr>
              <a:pPr/>
              <a:t>‹#›</a:t>
            </a:fld>
            <a:endParaRPr lang="fi-FI">
              <a:solidFill>
                <a:srgbClr val="000000">
                  <a:lumMod val="50000"/>
                  <a:lumOff val="50000"/>
                </a:srgbClr>
              </a:solidFill>
            </a:endParaRPr>
          </a:p>
        </p:txBody>
      </p:sp>
      <p:sp>
        <p:nvSpPr>
          <p:cNvPr id="6" name="Title"/>
          <p:cNvSpPr>
            <a:spLocks noGrp="1"/>
          </p:cNvSpPr>
          <p:nvPr>
            <p:ph type="title"/>
          </p:nvPr>
        </p:nvSpPr>
        <p:spPr>
          <a:xfrm>
            <a:off x="457200" y="332656"/>
            <a:ext cx="8229600" cy="1143000"/>
          </a:xfrm>
        </p:spPr>
        <p:txBody>
          <a:bodyPr/>
          <a:lstStyle>
            <a:lvl1pPr algn="l">
              <a:defRPr/>
            </a:lvl1pPr>
          </a:lstStyle>
          <a:p>
            <a:endParaRPr lang="fi-FI" dirty="0"/>
          </a:p>
        </p:txBody>
      </p:sp>
      <p:sp>
        <p:nvSpPr>
          <p:cNvPr id="8" name="Text"/>
          <p:cNvSpPr>
            <a:spLocks noGrp="1"/>
          </p:cNvSpPr>
          <p:nvPr>
            <p:ph type="body" sz="quarter" idx="13"/>
          </p:nvPr>
        </p:nvSpPr>
        <p:spPr>
          <a:xfrm>
            <a:off x="457200" y="1556792"/>
            <a:ext cx="8229600" cy="4680520"/>
          </a:xfrm>
        </p:spPr>
        <p:txBody>
          <a:bodyPr/>
          <a:lstStyle>
            <a:lvl1pPr algn="l">
              <a:defRPr/>
            </a:lvl1pPr>
          </a:lstStyle>
          <a:p>
            <a:pPr lvl="0"/>
            <a:endParaRPr lang="fi-FI" dirty="0"/>
          </a:p>
        </p:txBody>
      </p:sp>
    </p:spTree>
    <p:extLst>
      <p:ext uri="{BB962C8B-B14F-4D97-AF65-F5344CB8AC3E}">
        <p14:creationId xmlns:p14="http://schemas.microsoft.com/office/powerpoint/2010/main" val="3519592725"/>
      </p:ext>
    </p:extLst>
  </p:cSld>
  <p:clrMapOvr>
    <a:masterClrMapping/>
  </p:clrMapOvr>
  <p:transition spd="slow">
    <p:fade thruBlk="1"/>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lainText">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fld id="{94EB343E-EDD0-4501-988B-9A386F4E06D4}" type="datetimeFigureOut">
              <a:rPr lang="fi-FI">
                <a:solidFill>
                  <a:srgbClr val="000000">
                    <a:tint val="75000"/>
                  </a:srgbClr>
                </a:solidFill>
              </a:rPr>
              <a:pPr/>
              <a:t>14.4.2020</a:t>
            </a:fld>
            <a:endParaRPr lang="fi-FI">
              <a:solidFill>
                <a:srgbClr val="000000">
                  <a:tint val="75000"/>
                </a:srgbClr>
              </a:solidFill>
            </a:endParaRPr>
          </a:p>
        </p:txBody>
      </p:sp>
      <p:sp>
        <p:nvSpPr>
          <p:cNvPr id="4" name="Alatunnisteen paikkamerkki 3"/>
          <p:cNvSpPr>
            <a:spLocks noGrp="1"/>
          </p:cNvSpPr>
          <p:nvPr>
            <p:ph type="ftr" sz="quarter" idx="11"/>
          </p:nvPr>
        </p:nvSpPr>
        <p:spPr/>
        <p:txBody>
          <a:bodyPr/>
          <a:lstStyle/>
          <a:p>
            <a:endParaRPr lang="fi-FI">
              <a:solidFill>
                <a:srgbClr val="000000">
                  <a:lumMod val="50000"/>
                  <a:lumOff val="50000"/>
                </a:srgbClr>
              </a:solidFill>
            </a:endParaRPr>
          </a:p>
        </p:txBody>
      </p:sp>
      <p:sp>
        <p:nvSpPr>
          <p:cNvPr id="5" name="Dian numeron paikkamerkki 4"/>
          <p:cNvSpPr>
            <a:spLocks noGrp="1"/>
          </p:cNvSpPr>
          <p:nvPr>
            <p:ph type="sldNum" sz="quarter" idx="12"/>
          </p:nvPr>
        </p:nvSpPr>
        <p:spPr/>
        <p:txBody>
          <a:bodyPr/>
          <a:lstStyle/>
          <a:p>
            <a:fld id="{F3910BCE-C936-43E6-9B11-F3CC9EFD4B40}" type="slidenum">
              <a:rPr lang="fi-FI">
                <a:solidFill>
                  <a:srgbClr val="000000">
                    <a:lumMod val="50000"/>
                    <a:lumOff val="50000"/>
                  </a:srgbClr>
                </a:solidFill>
              </a:rPr>
              <a:pPr/>
              <a:t>‹#›</a:t>
            </a:fld>
            <a:endParaRPr lang="fi-FI">
              <a:solidFill>
                <a:srgbClr val="000000">
                  <a:lumMod val="50000"/>
                  <a:lumOff val="50000"/>
                </a:srgbClr>
              </a:solidFill>
            </a:endParaRPr>
          </a:p>
        </p:txBody>
      </p:sp>
      <p:sp>
        <p:nvSpPr>
          <p:cNvPr id="7" name="Text"/>
          <p:cNvSpPr>
            <a:spLocks noGrp="1"/>
          </p:cNvSpPr>
          <p:nvPr>
            <p:ph type="body" sz="quarter" idx="13"/>
          </p:nvPr>
        </p:nvSpPr>
        <p:spPr>
          <a:xfrm>
            <a:off x="457200" y="728700"/>
            <a:ext cx="8229600" cy="5508612"/>
          </a:xfrm>
        </p:spPr>
        <p:txBody>
          <a:bodyPr/>
          <a:lstStyle>
            <a:lvl1pPr algn="l">
              <a:defRPr/>
            </a:lvl1pPr>
          </a:lstStyle>
          <a:p>
            <a:pPr lvl="0"/>
            <a:endParaRPr lang="fi-FI" dirty="0"/>
          </a:p>
        </p:txBody>
      </p:sp>
    </p:spTree>
    <p:extLst>
      <p:ext uri="{BB962C8B-B14F-4D97-AF65-F5344CB8AC3E}">
        <p14:creationId xmlns:p14="http://schemas.microsoft.com/office/powerpoint/2010/main" val="3046705142"/>
      </p:ext>
    </p:extLst>
  </p:cSld>
  <p:clrMapOvr>
    <a:masterClrMapping/>
  </p:clrMapOvr>
  <p:transition spd="slow">
    <p:fade thruBlk="1"/>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penText">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fld id="{94EB343E-EDD0-4501-988B-9A386F4E06D4}" type="datetimeFigureOut">
              <a:rPr lang="fi-FI">
                <a:solidFill>
                  <a:srgbClr val="000000">
                    <a:tint val="75000"/>
                  </a:srgbClr>
                </a:solidFill>
              </a:rPr>
              <a:pPr/>
              <a:t>14.4.2020</a:t>
            </a:fld>
            <a:endParaRPr lang="fi-FI">
              <a:solidFill>
                <a:srgbClr val="000000">
                  <a:tint val="75000"/>
                </a:srgbClr>
              </a:solidFill>
            </a:endParaRPr>
          </a:p>
        </p:txBody>
      </p:sp>
      <p:sp>
        <p:nvSpPr>
          <p:cNvPr id="5" name="Alatunnisteen paikkamerkki 4"/>
          <p:cNvSpPr>
            <a:spLocks noGrp="1"/>
          </p:cNvSpPr>
          <p:nvPr>
            <p:ph type="ftr" sz="quarter" idx="11"/>
          </p:nvPr>
        </p:nvSpPr>
        <p:spPr/>
        <p:txBody>
          <a:bodyPr/>
          <a:lstStyle/>
          <a:p>
            <a:endParaRPr lang="fi-FI">
              <a:solidFill>
                <a:srgbClr val="000000">
                  <a:lumMod val="50000"/>
                  <a:lumOff val="50000"/>
                </a:srgbClr>
              </a:solidFill>
            </a:endParaRPr>
          </a:p>
        </p:txBody>
      </p:sp>
      <p:sp>
        <p:nvSpPr>
          <p:cNvPr id="6" name="Dian numeron paikkamerkki 5"/>
          <p:cNvSpPr>
            <a:spLocks noGrp="1"/>
          </p:cNvSpPr>
          <p:nvPr>
            <p:ph type="sldNum" sz="quarter" idx="12"/>
          </p:nvPr>
        </p:nvSpPr>
        <p:spPr/>
        <p:txBody>
          <a:bodyPr/>
          <a:lstStyle/>
          <a:p>
            <a:fld id="{F3910BCE-C936-43E6-9B11-F3CC9EFD4B40}" type="slidenum">
              <a:rPr lang="fi-FI">
                <a:solidFill>
                  <a:srgbClr val="000000">
                    <a:lumMod val="50000"/>
                    <a:lumOff val="50000"/>
                  </a:srgbClr>
                </a:solidFill>
              </a:rPr>
              <a:pPr/>
              <a:t>‹#›</a:t>
            </a:fld>
            <a:endParaRPr lang="fi-FI">
              <a:solidFill>
                <a:srgbClr val="000000">
                  <a:lumMod val="50000"/>
                  <a:lumOff val="50000"/>
                </a:srgbClr>
              </a:solidFill>
            </a:endParaRPr>
          </a:p>
        </p:txBody>
      </p:sp>
      <p:sp>
        <p:nvSpPr>
          <p:cNvPr id="7" name="Title"/>
          <p:cNvSpPr>
            <a:spLocks noGrp="1"/>
          </p:cNvSpPr>
          <p:nvPr>
            <p:ph type="title"/>
          </p:nvPr>
        </p:nvSpPr>
        <p:spPr>
          <a:xfrm>
            <a:off x="457200" y="332656"/>
            <a:ext cx="8229600" cy="1143000"/>
          </a:xfrm>
        </p:spPr>
        <p:txBody>
          <a:bodyPr/>
          <a:lstStyle>
            <a:lvl1pPr algn="l">
              <a:defRPr/>
            </a:lvl1pPr>
          </a:lstStyle>
          <a:p>
            <a:endParaRPr lang="fi-FI" dirty="0"/>
          </a:p>
        </p:txBody>
      </p:sp>
      <p:sp>
        <p:nvSpPr>
          <p:cNvPr id="8" name="Content"/>
          <p:cNvSpPr>
            <a:spLocks noGrp="1"/>
          </p:cNvSpPr>
          <p:nvPr>
            <p:ph sz="quarter" idx="13"/>
          </p:nvPr>
        </p:nvSpPr>
        <p:spPr>
          <a:xfrm>
            <a:off x="457200" y="1557338"/>
            <a:ext cx="8229600" cy="4679974"/>
          </a:xfrm>
        </p:spPr>
        <p:txBody>
          <a:bodyPr/>
          <a:lstStyle>
            <a:lvl1pPr marL="457200" indent="-457200" algn="l">
              <a:buFont typeface="Arial" pitchFamily="34" charset="0"/>
              <a:buChar char="•"/>
              <a:defRPr/>
            </a:lvl1pPr>
            <a:lvl2pPr marL="457200" indent="0">
              <a:buNone/>
              <a:defRPr/>
            </a:lvl2pPr>
          </a:lstStyle>
          <a:p>
            <a:pPr lvl="0"/>
            <a:endParaRPr lang="fi-FI" dirty="0"/>
          </a:p>
        </p:txBody>
      </p:sp>
    </p:spTree>
    <p:extLst>
      <p:ext uri="{BB962C8B-B14F-4D97-AF65-F5344CB8AC3E}">
        <p14:creationId xmlns:p14="http://schemas.microsoft.com/office/powerpoint/2010/main" val="1859488847"/>
      </p:ext>
    </p:extLst>
  </p:cSld>
  <p:clrMapOvr>
    <a:masterClrMapping/>
  </p:clrMapOvr>
  <p:transition spd="slow">
    <p:fade thruBlk="1"/>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39C25F-2A79-4E6B-AF16-E5490E38D14F}" type="datetime1">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7D7F27-AB0F-4A41-9672-B19CA08EA45D}" type="slidenum">
              <a:rPr lang="en-US" smtClean="0"/>
              <a:pPr/>
              <a:t>‹#›</a:t>
            </a:fld>
            <a:endParaRPr lang="en-US"/>
          </a:p>
        </p:txBody>
      </p:sp>
    </p:spTree>
    <p:extLst>
      <p:ext uri="{BB962C8B-B14F-4D97-AF65-F5344CB8AC3E}">
        <p14:creationId xmlns:p14="http://schemas.microsoft.com/office/powerpoint/2010/main" val="32346923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lainChart">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fld id="{94EB343E-EDD0-4501-988B-9A386F4E06D4}" type="datetimeFigureOut">
              <a:rPr lang="fi-FI">
                <a:solidFill>
                  <a:srgbClr val="000000">
                    <a:tint val="75000"/>
                  </a:srgbClr>
                </a:solidFill>
              </a:rPr>
              <a:pPr/>
              <a:t>14.4.2020</a:t>
            </a:fld>
            <a:endParaRPr lang="fi-FI">
              <a:solidFill>
                <a:srgbClr val="000000">
                  <a:tint val="75000"/>
                </a:srgbClr>
              </a:solidFill>
            </a:endParaRPr>
          </a:p>
        </p:txBody>
      </p:sp>
      <p:sp>
        <p:nvSpPr>
          <p:cNvPr id="4" name="Alatunnisteen paikkamerkki 3"/>
          <p:cNvSpPr>
            <a:spLocks noGrp="1"/>
          </p:cNvSpPr>
          <p:nvPr>
            <p:ph type="ftr" sz="quarter" idx="11"/>
          </p:nvPr>
        </p:nvSpPr>
        <p:spPr/>
        <p:txBody>
          <a:bodyPr/>
          <a:lstStyle/>
          <a:p>
            <a:endParaRPr lang="fi-FI">
              <a:solidFill>
                <a:srgbClr val="000000">
                  <a:lumMod val="50000"/>
                  <a:lumOff val="50000"/>
                </a:srgbClr>
              </a:solidFill>
            </a:endParaRPr>
          </a:p>
        </p:txBody>
      </p:sp>
      <p:sp>
        <p:nvSpPr>
          <p:cNvPr id="5" name="Dian numeron paikkamerkki 4"/>
          <p:cNvSpPr>
            <a:spLocks noGrp="1"/>
          </p:cNvSpPr>
          <p:nvPr>
            <p:ph type="sldNum" sz="quarter" idx="12"/>
          </p:nvPr>
        </p:nvSpPr>
        <p:spPr/>
        <p:txBody>
          <a:bodyPr/>
          <a:lstStyle/>
          <a:p>
            <a:fld id="{F3910BCE-C936-43E6-9B11-F3CC9EFD4B40}" type="slidenum">
              <a:rPr lang="fi-FI">
                <a:solidFill>
                  <a:srgbClr val="000000">
                    <a:lumMod val="50000"/>
                    <a:lumOff val="50000"/>
                  </a:srgbClr>
                </a:solidFill>
              </a:rPr>
              <a:pPr/>
              <a:t>‹#›</a:t>
            </a:fld>
            <a:endParaRPr lang="fi-FI">
              <a:solidFill>
                <a:srgbClr val="000000">
                  <a:lumMod val="50000"/>
                  <a:lumOff val="50000"/>
                </a:srgbClr>
              </a:solidFill>
            </a:endParaRPr>
          </a:p>
        </p:txBody>
      </p:sp>
      <p:sp>
        <p:nvSpPr>
          <p:cNvPr id="7" name="Chart"/>
          <p:cNvSpPr>
            <a:spLocks noGrp="1"/>
          </p:cNvSpPr>
          <p:nvPr>
            <p:ph type="chart" sz="quarter" idx="13"/>
          </p:nvPr>
        </p:nvSpPr>
        <p:spPr>
          <a:xfrm>
            <a:off x="457200" y="457200"/>
            <a:ext cx="8229600" cy="5780112"/>
          </a:xfrm>
        </p:spPr>
        <p:txBody>
          <a:bodyPr/>
          <a:lstStyle/>
          <a:p>
            <a:endParaRPr lang="fi-FI"/>
          </a:p>
        </p:txBody>
      </p:sp>
    </p:spTree>
    <p:extLst>
      <p:ext uri="{BB962C8B-B14F-4D97-AF65-F5344CB8AC3E}">
        <p14:creationId xmlns:p14="http://schemas.microsoft.com/office/powerpoint/2010/main" val="85355324"/>
      </p:ext>
    </p:extLst>
  </p:cSld>
  <p:clrMapOvr>
    <a:masterClrMapping/>
  </p:clrMapOvr>
  <p:transition spd="slow">
    <p:fade thruBlk="1"/>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fld id="{94EB343E-EDD0-4501-988B-9A386F4E06D4}" type="datetimeFigureOut">
              <a:rPr lang="fi-FI">
                <a:solidFill>
                  <a:srgbClr val="000000">
                    <a:tint val="75000"/>
                  </a:srgbClr>
                </a:solidFill>
              </a:rPr>
              <a:pPr/>
              <a:t>14.4.2020</a:t>
            </a:fld>
            <a:endParaRPr lang="fi-FI">
              <a:solidFill>
                <a:srgbClr val="000000">
                  <a:tint val="75000"/>
                </a:srgbClr>
              </a:solidFill>
            </a:endParaRPr>
          </a:p>
        </p:txBody>
      </p:sp>
      <p:sp>
        <p:nvSpPr>
          <p:cNvPr id="4" name="Alatunnisteen paikkamerkki 3"/>
          <p:cNvSpPr>
            <a:spLocks noGrp="1"/>
          </p:cNvSpPr>
          <p:nvPr>
            <p:ph type="ftr" sz="quarter" idx="11"/>
          </p:nvPr>
        </p:nvSpPr>
        <p:spPr/>
        <p:txBody>
          <a:bodyPr/>
          <a:lstStyle/>
          <a:p>
            <a:endParaRPr lang="fi-FI">
              <a:solidFill>
                <a:srgbClr val="000000">
                  <a:lumMod val="50000"/>
                  <a:lumOff val="50000"/>
                </a:srgbClr>
              </a:solidFill>
            </a:endParaRPr>
          </a:p>
        </p:txBody>
      </p:sp>
      <p:sp>
        <p:nvSpPr>
          <p:cNvPr id="5" name="Dian numeron paikkamerkki 4"/>
          <p:cNvSpPr>
            <a:spLocks noGrp="1"/>
          </p:cNvSpPr>
          <p:nvPr>
            <p:ph type="sldNum" sz="quarter" idx="12"/>
          </p:nvPr>
        </p:nvSpPr>
        <p:spPr/>
        <p:txBody>
          <a:bodyPr/>
          <a:lstStyle/>
          <a:p>
            <a:fld id="{F3910BCE-C936-43E6-9B11-F3CC9EFD4B40}" type="slidenum">
              <a:rPr lang="fi-FI">
                <a:solidFill>
                  <a:srgbClr val="000000">
                    <a:lumMod val="50000"/>
                    <a:lumOff val="50000"/>
                  </a:srgbClr>
                </a:solidFill>
              </a:rPr>
              <a:pPr/>
              <a:t>‹#›</a:t>
            </a:fld>
            <a:endParaRPr lang="fi-FI">
              <a:solidFill>
                <a:srgbClr val="000000">
                  <a:lumMod val="50000"/>
                  <a:lumOff val="50000"/>
                </a:srgbClr>
              </a:solidFill>
            </a:endParaRPr>
          </a:p>
        </p:txBody>
      </p:sp>
      <p:sp>
        <p:nvSpPr>
          <p:cNvPr id="8" name="Table"/>
          <p:cNvSpPr>
            <a:spLocks noGrp="1"/>
          </p:cNvSpPr>
          <p:nvPr>
            <p:ph type="tbl" sz="quarter" idx="13"/>
          </p:nvPr>
        </p:nvSpPr>
        <p:spPr>
          <a:xfrm>
            <a:off x="457200" y="1772816"/>
            <a:ext cx="8229600" cy="4464496"/>
          </a:xfrm>
        </p:spPr>
        <p:txBody>
          <a:bodyPr/>
          <a:lstStyle/>
          <a:p>
            <a:endParaRPr lang="fi-FI"/>
          </a:p>
        </p:txBody>
      </p:sp>
      <p:sp>
        <p:nvSpPr>
          <p:cNvPr id="7" name="Title"/>
          <p:cNvSpPr>
            <a:spLocks noGrp="1"/>
          </p:cNvSpPr>
          <p:nvPr>
            <p:ph type="title"/>
          </p:nvPr>
        </p:nvSpPr>
        <p:spPr>
          <a:xfrm>
            <a:off x="457200" y="332656"/>
            <a:ext cx="8229600" cy="720080"/>
          </a:xfrm>
        </p:spPr>
        <p:txBody>
          <a:bodyPr/>
          <a:lstStyle>
            <a:lvl1pPr algn="l">
              <a:defRPr/>
            </a:lvl1pPr>
          </a:lstStyle>
          <a:p>
            <a:endParaRPr lang="fi-FI" dirty="0"/>
          </a:p>
        </p:txBody>
      </p:sp>
      <p:sp>
        <p:nvSpPr>
          <p:cNvPr id="9" name="Text"/>
          <p:cNvSpPr>
            <a:spLocks noGrp="1"/>
          </p:cNvSpPr>
          <p:nvPr>
            <p:ph type="body" sz="quarter" idx="14"/>
          </p:nvPr>
        </p:nvSpPr>
        <p:spPr>
          <a:xfrm>
            <a:off x="457200" y="1125537"/>
            <a:ext cx="8229600" cy="540000"/>
          </a:xfrm>
        </p:spPr>
        <p:txBody>
          <a:bodyPr/>
          <a:lstStyle>
            <a:lvl1pPr marL="0" indent="0" algn="l">
              <a:buNone/>
              <a:defRPr baseline="0"/>
            </a:lvl1pPr>
          </a:lstStyle>
          <a:p>
            <a:pPr lvl="0"/>
            <a:endParaRPr lang="fi-FI" dirty="0"/>
          </a:p>
        </p:txBody>
      </p:sp>
    </p:spTree>
    <p:extLst>
      <p:ext uri="{BB962C8B-B14F-4D97-AF65-F5344CB8AC3E}">
        <p14:creationId xmlns:p14="http://schemas.microsoft.com/office/powerpoint/2010/main" val="4224349662"/>
      </p:ext>
    </p:extLst>
  </p:cSld>
  <p:clrMapOvr>
    <a:masterClrMapping/>
  </p:clrMapOvr>
  <p:transition spd="slow">
    <p:fade thruBlk="1"/>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fld id="{94EB343E-EDD0-4501-988B-9A386F4E06D4}" type="datetimeFigureOut">
              <a:rPr lang="fi-FI">
                <a:solidFill>
                  <a:srgbClr val="000000">
                    <a:tint val="75000"/>
                  </a:srgbClr>
                </a:solidFill>
              </a:rPr>
              <a:pPr/>
              <a:t>14.4.2020</a:t>
            </a:fld>
            <a:endParaRPr lang="fi-FI">
              <a:solidFill>
                <a:srgbClr val="000000">
                  <a:tint val="75000"/>
                </a:srgbClr>
              </a:solidFill>
            </a:endParaRPr>
          </a:p>
        </p:txBody>
      </p:sp>
      <p:sp>
        <p:nvSpPr>
          <p:cNvPr id="4" name="Alatunnisteen paikkamerkki 3"/>
          <p:cNvSpPr>
            <a:spLocks noGrp="1"/>
          </p:cNvSpPr>
          <p:nvPr>
            <p:ph type="ftr" sz="quarter" idx="11"/>
          </p:nvPr>
        </p:nvSpPr>
        <p:spPr/>
        <p:txBody>
          <a:bodyPr/>
          <a:lstStyle/>
          <a:p>
            <a:endParaRPr lang="fi-FI">
              <a:solidFill>
                <a:srgbClr val="000000">
                  <a:lumMod val="50000"/>
                  <a:lumOff val="50000"/>
                </a:srgbClr>
              </a:solidFill>
            </a:endParaRPr>
          </a:p>
        </p:txBody>
      </p:sp>
      <p:sp>
        <p:nvSpPr>
          <p:cNvPr id="5" name="Dian numeron paikkamerkki 4"/>
          <p:cNvSpPr>
            <a:spLocks noGrp="1"/>
          </p:cNvSpPr>
          <p:nvPr>
            <p:ph type="sldNum" sz="quarter" idx="12"/>
          </p:nvPr>
        </p:nvSpPr>
        <p:spPr/>
        <p:txBody>
          <a:bodyPr/>
          <a:lstStyle/>
          <a:p>
            <a:fld id="{F3910BCE-C936-43E6-9B11-F3CC9EFD4B40}" type="slidenum">
              <a:rPr lang="fi-FI">
                <a:solidFill>
                  <a:srgbClr val="000000">
                    <a:lumMod val="50000"/>
                    <a:lumOff val="50000"/>
                  </a:srgbClr>
                </a:solidFill>
              </a:rPr>
              <a:pPr/>
              <a:t>‹#›</a:t>
            </a:fld>
            <a:endParaRPr lang="fi-FI">
              <a:solidFill>
                <a:srgbClr val="000000">
                  <a:lumMod val="50000"/>
                  <a:lumOff val="50000"/>
                </a:srgbClr>
              </a:solidFill>
            </a:endParaRPr>
          </a:p>
        </p:txBody>
      </p:sp>
    </p:spTree>
    <p:extLst>
      <p:ext uri="{BB962C8B-B14F-4D97-AF65-F5344CB8AC3E}">
        <p14:creationId xmlns:p14="http://schemas.microsoft.com/office/powerpoint/2010/main" val="3266647853"/>
      </p:ext>
    </p:extLst>
  </p:cSld>
  <p:clrMapOvr>
    <a:masterClrMapping/>
  </p:clrMapOvr>
  <p:transition spd="slow">
    <p:fade thruBlk="1"/>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Error">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fld id="{94EB343E-EDD0-4501-988B-9A386F4E06D4}" type="datetimeFigureOut">
              <a:rPr lang="fi-FI">
                <a:solidFill>
                  <a:srgbClr val="000000">
                    <a:tint val="75000"/>
                  </a:srgbClr>
                </a:solidFill>
              </a:rPr>
              <a:pPr/>
              <a:t>14.4.2020</a:t>
            </a:fld>
            <a:endParaRPr lang="fi-FI">
              <a:solidFill>
                <a:srgbClr val="000000">
                  <a:tint val="75000"/>
                </a:srgbClr>
              </a:solidFill>
            </a:endParaRPr>
          </a:p>
        </p:txBody>
      </p:sp>
      <p:sp>
        <p:nvSpPr>
          <p:cNvPr id="4" name="Alatunnisteen paikkamerkki 3"/>
          <p:cNvSpPr>
            <a:spLocks noGrp="1"/>
          </p:cNvSpPr>
          <p:nvPr>
            <p:ph type="ftr" sz="quarter" idx="11"/>
          </p:nvPr>
        </p:nvSpPr>
        <p:spPr/>
        <p:txBody>
          <a:bodyPr/>
          <a:lstStyle/>
          <a:p>
            <a:endParaRPr lang="fi-FI">
              <a:solidFill>
                <a:srgbClr val="000000">
                  <a:lumMod val="50000"/>
                  <a:lumOff val="50000"/>
                </a:srgbClr>
              </a:solidFill>
            </a:endParaRPr>
          </a:p>
        </p:txBody>
      </p:sp>
      <p:sp>
        <p:nvSpPr>
          <p:cNvPr id="5" name="Dian numeron paikkamerkki 4"/>
          <p:cNvSpPr>
            <a:spLocks noGrp="1"/>
          </p:cNvSpPr>
          <p:nvPr>
            <p:ph type="sldNum" sz="quarter" idx="12"/>
          </p:nvPr>
        </p:nvSpPr>
        <p:spPr/>
        <p:txBody>
          <a:bodyPr/>
          <a:lstStyle/>
          <a:p>
            <a:fld id="{F3910BCE-C936-43E6-9B11-F3CC9EFD4B40}" type="slidenum">
              <a:rPr lang="fi-FI">
                <a:solidFill>
                  <a:srgbClr val="000000">
                    <a:lumMod val="50000"/>
                    <a:lumOff val="50000"/>
                  </a:srgbClr>
                </a:solidFill>
              </a:rPr>
              <a:pPr/>
              <a:t>‹#›</a:t>
            </a:fld>
            <a:endParaRPr lang="fi-FI">
              <a:solidFill>
                <a:srgbClr val="000000">
                  <a:lumMod val="50000"/>
                  <a:lumOff val="50000"/>
                </a:srgbClr>
              </a:solidFill>
            </a:endParaRPr>
          </a:p>
        </p:txBody>
      </p:sp>
      <p:sp>
        <p:nvSpPr>
          <p:cNvPr id="6" name="Title"/>
          <p:cNvSpPr>
            <a:spLocks noGrp="1"/>
          </p:cNvSpPr>
          <p:nvPr>
            <p:ph type="title"/>
          </p:nvPr>
        </p:nvSpPr>
        <p:spPr>
          <a:xfrm>
            <a:off x="457200" y="1800000"/>
            <a:ext cx="8229600" cy="2277072"/>
          </a:xfrm>
          <a:prstGeom prst="rect">
            <a:avLst/>
          </a:prstGeom>
        </p:spPr>
        <p:txBody>
          <a:bodyPr vert="horz" lIns="91440" tIns="45720" rIns="91440" bIns="45720" rtlCol="0" anchor="ctr">
            <a:normAutofit/>
          </a:bodyPr>
          <a:lstStyle>
            <a:lvl1pPr algn="ctr">
              <a:defRPr/>
            </a:lvl1pPr>
          </a:lstStyle>
          <a:p>
            <a:endParaRPr lang="fi-FI" dirty="0"/>
          </a:p>
        </p:txBody>
      </p:sp>
    </p:spTree>
    <p:extLst>
      <p:ext uri="{BB962C8B-B14F-4D97-AF65-F5344CB8AC3E}">
        <p14:creationId xmlns:p14="http://schemas.microsoft.com/office/powerpoint/2010/main" val="4029534505"/>
      </p:ext>
    </p:extLst>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BF148E-386A-495C-85B2-DADB01B55B5C}" type="datetime1">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7D7F27-AB0F-4A41-9672-B19CA08EA45D}" type="slidenum">
              <a:rPr lang="en-US" smtClean="0"/>
              <a:pPr/>
              <a:t>‹#›</a:t>
            </a:fld>
            <a:endParaRPr lang="en-US"/>
          </a:p>
        </p:txBody>
      </p:sp>
    </p:spTree>
    <p:extLst>
      <p:ext uri="{BB962C8B-B14F-4D97-AF65-F5344CB8AC3E}">
        <p14:creationId xmlns:p14="http://schemas.microsoft.com/office/powerpoint/2010/main" val="2671045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9D825F-76E8-44B3-ABEB-153ADA062A8C}" type="datetime1">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7D7F27-AB0F-4A41-9672-B19CA08EA45D}" type="slidenum">
              <a:rPr lang="en-US" smtClean="0"/>
              <a:pPr/>
              <a:t>‹#›</a:t>
            </a:fld>
            <a:endParaRPr lang="en-US"/>
          </a:p>
        </p:txBody>
      </p:sp>
    </p:spTree>
    <p:extLst>
      <p:ext uri="{BB962C8B-B14F-4D97-AF65-F5344CB8AC3E}">
        <p14:creationId xmlns:p14="http://schemas.microsoft.com/office/powerpoint/2010/main" val="1491895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9C6536-CE8D-4A53-9F6C-A557B43AC790}" type="datetime1">
              <a:rPr lang="en-US" smtClean="0"/>
              <a:t>4/14/2020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7D7F27-AB0F-4A41-9672-B19CA08EA45D}" type="slidenum">
              <a:rPr lang="en-US" smtClean="0"/>
              <a:pPr/>
              <a:t>‹#›</a:t>
            </a:fld>
            <a:endParaRPr lang="en-US"/>
          </a:p>
        </p:txBody>
      </p:sp>
    </p:spTree>
    <p:extLst>
      <p:ext uri="{BB962C8B-B14F-4D97-AF65-F5344CB8AC3E}">
        <p14:creationId xmlns:p14="http://schemas.microsoft.com/office/powerpoint/2010/main" val="2513855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6BEBB39-8995-4F57-A8FF-52FCBEAACFF8}" type="datetime1">
              <a:rPr lang="en-US" smtClean="0"/>
              <a:t>4/14/2020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7D7F27-AB0F-4A41-9672-B19CA08EA45D}" type="slidenum">
              <a:rPr lang="en-US" smtClean="0"/>
              <a:pPr/>
              <a:t>‹#›</a:t>
            </a:fld>
            <a:endParaRPr lang="en-US"/>
          </a:p>
        </p:txBody>
      </p:sp>
    </p:spTree>
    <p:extLst>
      <p:ext uri="{BB962C8B-B14F-4D97-AF65-F5344CB8AC3E}">
        <p14:creationId xmlns:p14="http://schemas.microsoft.com/office/powerpoint/2010/main" val="3264491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B9CBDD-D2B3-4C1B-A31B-7BEC2ACC11FB}" type="datetime1">
              <a:rPr lang="en-US" smtClean="0"/>
              <a:t>4/14/2020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7D7F27-AB0F-4A41-9672-B19CA08EA45D}" type="slidenum">
              <a:rPr lang="en-US" smtClean="0"/>
              <a:pPr/>
              <a:t>‹#›</a:t>
            </a:fld>
            <a:endParaRPr lang="en-US"/>
          </a:p>
        </p:txBody>
      </p:sp>
    </p:spTree>
    <p:extLst>
      <p:ext uri="{BB962C8B-B14F-4D97-AF65-F5344CB8AC3E}">
        <p14:creationId xmlns:p14="http://schemas.microsoft.com/office/powerpoint/2010/main" val="1818389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8A7801-8D4B-4FB3-A482-55C2B61CB005}" type="datetime1">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7D7F27-AB0F-4A41-9672-B19CA08EA45D}" type="slidenum">
              <a:rPr lang="en-US" smtClean="0"/>
              <a:pPr/>
              <a:t>‹#›</a:t>
            </a:fld>
            <a:endParaRPr lang="en-US"/>
          </a:p>
        </p:txBody>
      </p:sp>
    </p:spTree>
    <p:extLst>
      <p:ext uri="{BB962C8B-B14F-4D97-AF65-F5344CB8AC3E}">
        <p14:creationId xmlns:p14="http://schemas.microsoft.com/office/powerpoint/2010/main" val="4171427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020C75-2E44-42A3-833E-B75CCE428E93}" type="datetime1">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7D7F27-AB0F-4A41-9672-B19CA08EA45D}" type="slidenum">
              <a:rPr lang="en-US" smtClean="0"/>
              <a:pPr/>
              <a:t>‹#›</a:t>
            </a:fld>
            <a:endParaRPr lang="en-US"/>
          </a:p>
        </p:txBody>
      </p:sp>
    </p:spTree>
    <p:extLst>
      <p:ext uri="{BB962C8B-B14F-4D97-AF65-F5344CB8AC3E}">
        <p14:creationId xmlns:p14="http://schemas.microsoft.com/office/powerpoint/2010/main" val="3280406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1" Type="http://schemas.openxmlformats.org/officeDocument/2006/relationships/theme" Target="../theme/theme10.xml"/></Relationships>
</file>

<file path=ppt/slideMasters/_rels/slideMaster11.xml.rels><?xml version="1.0" encoding="UTF-8" standalone="yes"?>
<Relationships xmlns="http://schemas.openxmlformats.org/package/2006/relationships"><Relationship Id="rId1" Type="http://schemas.openxmlformats.org/officeDocument/2006/relationships/theme" Target="../theme/theme11.xml"/></Relationships>
</file>

<file path=ppt/slideMasters/_rels/slideMaster12.xml.rels><?xml version="1.0" encoding="UTF-8" standalone="yes"?>
<Relationships xmlns="http://schemas.openxmlformats.org/package/2006/relationships"><Relationship Id="rId1" Type="http://schemas.openxmlformats.org/officeDocument/2006/relationships/theme" Target="../theme/theme12.xml"/></Relationships>
</file>

<file path=ppt/slideMasters/_rels/slideMaster13.xml.rels><?xml version="1.0" encoding="UTF-8" standalone="yes"?>
<Relationships xmlns="http://schemas.openxmlformats.org/package/2006/relationships"><Relationship Id="rId1" Type="http://schemas.openxmlformats.org/officeDocument/2006/relationships/theme" Target="../theme/theme13.xml"/></Relationships>
</file>

<file path=ppt/slideMasters/_rels/slideMaster14.xml.rels><?xml version="1.0" encoding="UTF-8" standalone="yes"?>
<Relationships xmlns="http://schemas.openxmlformats.org/package/2006/relationships"><Relationship Id="rId1" Type="http://schemas.openxmlformats.org/officeDocument/2006/relationships/theme" Target="../theme/theme14.xml"/></Relationships>
</file>

<file path=ppt/slideMasters/_rels/slideMaster15.xml.rels><?xml version="1.0" encoding="UTF-8" standalone="yes"?>
<Relationships xmlns="http://schemas.openxmlformats.org/package/2006/relationships"><Relationship Id="rId1" Type="http://schemas.openxmlformats.org/officeDocument/2006/relationships/theme" Target="../theme/theme15.xml"/></Relationships>
</file>

<file path=ppt/slideMasters/_rels/slideMaster16.xml.rels><?xml version="1.0" encoding="UTF-8" standalone="yes"?>
<Relationships xmlns="http://schemas.openxmlformats.org/package/2006/relationships"><Relationship Id="rId1" Type="http://schemas.openxmlformats.org/officeDocument/2006/relationships/theme" Target="../theme/theme16.xml"/></Relationships>
</file>

<file path=ppt/slideMasters/_rels/slideMaster17.xml.rels><?xml version="1.0" encoding="UTF-8" standalone="yes"?>
<Relationships xmlns="http://schemas.openxmlformats.org/package/2006/relationships"><Relationship Id="rId1" Type="http://schemas.openxmlformats.org/officeDocument/2006/relationships/theme" Target="../theme/theme1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1"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1"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1"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1"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1"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1"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AD561B-83F7-4FD6-A66A-73D7B747D83E}" type="datetime1">
              <a:rPr lang="en-US" smtClean="0"/>
              <a:t>4/14/2020</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7D7F27-AB0F-4A41-9672-B19CA08EA45D}" type="slidenum">
              <a:rPr lang="en-US" smtClean="0"/>
              <a:pPr/>
              <a:t>‹#›</a:t>
            </a:fld>
            <a:endParaRPr lang="en-US"/>
          </a:p>
        </p:txBody>
      </p:sp>
    </p:spTree>
    <p:extLst>
      <p:ext uri="{BB962C8B-B14F-4D97-AF65-F5344CB8AC3E}">
        <p14:creationId xmlns:p14="http://schemas.microsoft.com/office/powerpoint/2010/main" val="32735494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3"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1026" name="Freeform 47"/>
          <p:cNvSpPr>
            <a:spLocks noEditPoints="1"/>
          </p:cNvSpPr>
          <p:nvPr/>
        </p:nvSpPr>
        <p:spPr bwMode="hidden">
          <a:xfrm>
            <a:off x="0" y="0"/>
            <a:ext cx="9158288" cy="6869113"/>
          </a:xfrm>
          <a:custGeom>
            <a:avLst/>
            <a:gdLst>
              <a:gd name="T0" fmla="*/ 9066213 w 5769"/>
              <a:gd name="T1" fmla="*/ 92075 h 4327"/>
              <a:gd name="T2" fmla="*/ 9066213 w 5769"/>
              <a:gd name="T3" fmla="*/ 6777038 h 4327"/>
              <a:gd name="T4" fmla="*/ 92075 w 5769"/>
              <a:gd name="T5" fmla="*/ 6777038 h 4327"/>
              <a:gd name="T6" fmla="*/ 92075 w 5769"/>
              <a:gd name="T7" fmla="*/ 92075 h 4327"/>
              <a:gd name="T8" fmla="*/ 9066213 w 5769"/>
              <a:gd name="T9" fmla="*/ 92075 h 4327"/>
              <a:gd name="T10" fmla="*/ 9158288 w 5769"/>
              <a:gd name="T11" fmla="*/ 0 h 4327"/>
              <a:gd name="T12" fmla="*/ 0 w 5769"/>
              <a:gd name="T13" fmla="*/ 0 h 4327"/>
              <a:gd name="T14" fmla="*/ 0 w 5769"/>
              <a:gd name="T15" fmla="*/ 6869113 h 4327"/>
              <a:gd name="T16" fmla="*/ 9158288 w 5769"/>
              <a:gd name="T17" fmla="*/ 6869113 h 4327"/>
              <a:gd name="T18" fmla="*/ 9158288 w 5769"/>
              <a:gd name="T19" fmla="*/ 0 h 4327"/>
              <a:gd name="T20" fmla="*/ 9158288 w 5769"/>
              <a:gd name="T21" fmla="*/ 0 h 43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9" h="4327">
                <a:moveTo>
                  <a:pt x="5711" y="58"/>
                </a:moveTo>
                <a:lnTo>
                  <a:pt x="5711" y="4269"/>
                </a:lnTo>
                <a:lnTo>
                  <a:pt x="58" y="4269"/>
                </a:lnTo>
                <a:lnTo>
                  <a:pt x="58" y="58"/>
                </a:lnTo>
                <a:lnTo>
                  <a:pt x="5711" y="58"/>
                </a:lnTo>
                <a:close/>
                <a:moveTo>
                  <a:pt x="5769" y="0"/>
                </a:moveTo>
                <a:lnTo>
                  <a:pt x="0" y="0"/>
                </a:lnTo>
                <a:lnTo>
                  <a:pt x="0" y="4327"/>
                </a:lnTo>
                <a:lnTo>
                  <a:pt x="5769" y="4327"/>
                </a:lnTo>
                <a:lnTo>
                  <a:pt x="5769" y="0"/>
                </a:lnTo>
                <a:close/>
              </a:path>
            </a:pathLst>
          </a:custGeom>
          <a:solidFill>
            <a:srgbClr val="8E8E8B"/>
          </a:soli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fi-FI"/>
          </a:p>
        </p:txBody>
      </p:sp>
      <p:sp>
        <p:nvSpPr>
          <p:cNvPr id="1027" name="Rectangle 48"/>
          <p:cNvSpPr>
            <a:spLocks noChangeArrowheads="1"/>
          </p:cNvSpPr>
          <p:nvPr/>
        </p:nvSpPr>
        <p:spPr bwMode="auto">
          <a:xfrm>
            <a:off x="-295275" y="85725"/>
            <a:ext cx="8975725" cy="668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28" name="Rectangle 50"/>
          <p:cNvSpPr>
            <a:spLocks noChangeArrowheads="1"/>
          </p:cNvSpPr>
          <p:nvPr/>
        </p:nvSpPr>
        <p:spPr bwMode="ltGray">
          <a:xfrm>
            <a:off x="89789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29" name="Rectangle 51"/>
          <p:cNvSpPr>
            <a:spLocks noChangeArrowheads="1"/>
          </p:cNvSpPr>
          <p:nvPr/>
        </p:nvSpPr>
        <p:spPr bwMode="ltGray">
          <a:xfrm>
            <a:off x="8885238" y="1419225"/>
            <a:ext cx="93662"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30" name="Rectangle 52"/>
          <p:cNvSpPr>
            <a:spLocks noChangeArrowheads="1"/>
          </p:cNvSpPr>
          <p:nvPr/>
        </p:nvSpPr>
        <p:spPr bwMode="ltGray">
          <a:xfrm>
            <a:off x="8701088"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31" name="Rectangle 53"/>
          <p:cNvSpPr>
            <a:spLocks noChangeArrowheads="1"/>
          </p:cNvSpPr>
          <p:nvPr/>
        </p:nvSpPr>
        <p:spPr bwMode="ltGray">
          <a:xfrm>
            <a:off x="842327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32" name="Rectangle 54"/>
          <p:cNvSpPr>
            <a:spLocks noChangeArrowheads="1"/>
          </p:cNvSpPr>
          <p:nvPr/>
        </p:nvSpPr>
        <p:spPr bwMode="ltGray">
          <a:xfrm>
            <a:off x="8329613" y="1419225"/>
            <a:ext cx="93662"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33" name="Rectangle 55"/>
          <p:cNvSpPr>
            <a:spLocks noChangeArrowheads="1"/>
          </p:cNvSpPr>
          <p:nvPr/>
        </p:nvSpPr>
        <p:spPr bwMode="ltGray">
          <a:xfrm>
            <a:off x="8235950"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34" name="Rectangle 56"/>
          <p:cNvSpPr>
            <a:spLocks noChangeArrowheads="1"/>
          </p:cNvSpPr>
          <p:nvPr/>
        </p:nvSpPr>
        <p:spPr bwMode="ltGray">
          <a:xfrm>
            <a:off x="8145463"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35" name="Rectangle 57"/>
          <p:cNvSpPr>
            <a:spLocks noChangeArrowheads="1"/>
          </p:cNvSpPr>
          <p:nvPr/>
        </p:nvSpPr>
        <p:spPr bwMode="ltGray">
          <a:xfrm>
            <a:off x="7961313" y="1419225"/>
            <a:ext cx="92075"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36" name="Rectangle 58"/>
          <p:cNvSpPr>
            <a:spLocks noChangeArrowheads="1"/>
          </p:cNvSpPr>
          <p:nvPr/>
        </p:nvSpPr>
        <p:spPr bwMode="ltGray">
          <a:xfrm>
            <a:off x="7867650" y="1419225"/>
            <a:ext cx="93663"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37" name="Rectangle 59"/>
          <p:cNvSpPr>
            <a:spLocks noChangeArrowheads="1"/>
          </p:cNvSpPr>
          <p:nvPr/>
        </p:nvSpPr>
        <p:spPr bwMode="ltGray">
          <a:xfrm>
            <a:off x="7775575"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38" name="Rectangle 60"/>
          <p:cNvSpPr>
            <a:spLocks noChangeArrowheads="1"/>
          </p:cNvSpPr>
          <p:nvPr/>
        </p:nvSpPr>
        <p:spPr bwMode="ltGray">
          <a:xfrm>
            <a:off x="759142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39" name="Rectangle 61"/>
          <p:cNvSpPr>
            <a:spLocks noChangeArrowheads="1"/>
          </p:cNvSpPr>
          <p:nvPr/>
        </p:nvSpPr>
        <p:spPr bwMode="ltGray">
          <a:xfrm>
            <a:off x="74993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40" name="Rectangle 62"/>
          <p:cNvSpPr>
            <a:spLocks noChangeArrowheads="1"/>
          </p:cNvSpPr>
          <p:nvPr/>
        </p:nvSpPr>
        <p:spPr bwMode="ltGray">
          <a:xfrm>
            <a:off x="7405688" y="1419225"/>
            <a:ext cx="93662"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41" name="Rectangle 63"/>
          <p:cNvSpPr>
            <a:spLocks noChangeArrowheads="1"/>
          </p:cNvSpPr>
          <p:nvPr/>
        </p:nvSpPr>
        <p:spPr bwMode="ltGray">
          <a:xfrm>
            <a:off x="72199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42" name="Rectangle 64"/>
          <p:cNvSpPr>
            <a:spLocks noChangeArrowheads="1"/>
          </p:cNvSpPr>
          <p:nvPr/>
        </p:nvSpPr>
        <p:spPr bwMode="ltGray">
          <a:xfrm>
            <a:off x="7126288" y="1419225"/>
            <a:ext cx="93662"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43" name="Rectangle 65"/>
          <p:cNvSpPr>
            <a:spLocks noChangeArrowheads="1"/>
          </p:cNvSpPr>
          <p:nvPr/>
        </p:nvSpPr>
        <p:spPr bwMode="ltGray">
          <a:xfrm>
            <a:off x="70358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44" name="Rectangle 66"/>
          <p:cNvSpPr>
            <a:spLocks noChangeArrowheads="1"/>
          </p:cNvSpPr>
          <p:nvPr/>
        </p:nvSpPr>
        <p:spPr bwMode="ltGray">
          <a:xfrm>
            <a:off x="6850063" y="1419225"/>
            <a:ext cx="93662"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3" name="Slide Number Placeholder 102"/>
          <p:cNvSpPr>
            <a:spLocks noGrp="1"/>
          </p:cNvSpPr>
          <p:nvPr>
            <p:ph type="sldNum" sz="quarter" idx="4"/>
          </p:nvPr>
        </p:nvSpPr>
        <p:spPr>
          <a:xfrm>
            <a:off x="8183563" y="282575"/>
            <a:ext cx="698500" cy="365125"/>
          </a:xfrm>
          <a:prstGeom prst="rect">
            <a:avLst/>
          </a:prstGeom>
        </p:spPr>
        <p:txBody>
          <a:bodyPr vert="horz" lIns="0" tIns="0" rIns="0" bIns="0" rtlCol="0" anchor="t" anchorCtr="0"/>
          <a:lstStyle>
            <a:lvl1pPr algn="r" fontAlgn="auto">
              <a:spcBef>
                <a:spcPts val="0"/>
              </a:spcBef>
              <a:spcAft>
                <a:spcPts val="0"/>
              </a:spcAft>
              <a:defRPr sz="1000" smtClean="0">
                <a:solidFill>
                  <a:schemeClr val="bg2"/>
                </a:solidFill>
                <a:latin typeface="Trebuchet MS" pitchFamily="34" charset="0"/>
                <a:cs typeface="+mn-cs"/>
              </a:defRPr>
            </a:lvl1pPr>
          </a:lstStyle>
          <a:p>
            <a:pPr>
              <a:defRPr/>
            </a:pPr>
            <a:fld id="{425A0E08-D782-4813-B1C4-4F0C6A2D9B94}" type="slidenum">
              <a:rPr lang="fi-FI"/>
              <a:pPr>
                <a:defRPr/>
              </a:pPr>
              <a:t>‹#›</a:t>
            </a:fld>
            <a:endParaRPr lang="fi-FI" dirty="0"/>
          </a:p>
        </p:txBody>
      </p:sp>
      <p:grpSp>
        <p:nvGrpSpPr>
          <p:cNvPr id="1046" name="Group 2"/>
          <p:cNvGrpSpPr>
            <a:grpSpLocks/>
          </p:cNvGrpSpPr>
          <p:nvPr/>
        </p:nvGrpSpPr>
        <p:grpSpPr bwMode="auto">
          <a:xfrm>
            <a:off x="3692525" y="382588"/>
            <a:ext cx="1771650" cy="771525"/>
            <a:chOff x="3692160" y="382588"/>
            <a:chExt cx="1772379" cy="771001"/>
          </a:xfrm>
        </p:grpSpPr>
        <p:sp>
          <p:nvSpPr>
            <p:cNvPr id="1051" name="Rectangle 171"/>
            <p:cNvSpPr>
              <a:spLocks noChangeArrowheads="1"/>
            </p:cNvSpPr>
            <p:nvPr/>
          </p:nvSpPr>
          <p:spPr bwMode="gray">
            <a:xfrm>
              <a:off x="4378595" y="382588"/>
              <a:ext cx="399508" cy="38649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52" name="Freeform 172"/>
            <p:cNvSpPr>
              <a:spLocks noEditPoints="1"/>
            </p:cNvSpPr>
            <p:nvPr/>
          </p:nvSpPr>
          <p:spPr bwMode="gray">
            <a:xfrm>
              <a:off x="4378595" y="382588"/>
              <a:ext cx="399508" cy="386497"/>
            </a:xfrm>
            <a:custGeom>
              <a:avLst/>
              <a:gdLst>
                <a:gd name="T0" fmla="*/ 285 w 401"/>
                <a:gd name="T1" fmla="*/ 388 h 388"/>
                <a:gd name="T2" fmla="*/ 297 w 401"/>
                <a:gd name="T3" fmla="*/ 324 h 388"/>
                <a:gd name="T4" fmla="*/ 378 w 401"/>
                <a:gd name="T5" fmla="*/ 347 h 388"/>
                <a:gd name="T6" fmla="*/ 351 w 401"/>
                <a:gd name="T7" fmla="*/ 388 h 388"/>
                <a:gd name="T8" fmla="*/ 401 w 401"/>
                <a:gd name="T9" fmla="*/ 0 h 388"/>
                <a:gd name="T10" fmla="*/ 387 w 401"/>
                <a:gd name="T11" fmla="*/ 143 h 388"/>
                <a:gd name="T12" fmla="*/ 394 w 401"/>
                <a:gd name="T13" fmla="*/ 64 h 388"/>
                <a:gd name="T14" fmla="*/ 338 w 401"/>
                <a:gd name="T15" fmla="*/ 0 h 388"/>
                <a:gd name="T16" fmla="*/ 333 w 401"/>
                <a:gd name="T17" fmla="*/ 83 h 388"/>
                <a:gd name="T18" fmla="*/ 401 w 401"/>
                <a:gd name="T19" fmla="*/ 152 h 388"/>
                <a:gd name="T20" fmla="*/ 369 w 401"/>
                <a:gd name="T21" fmla="*/ 388 h 388"/>
                <a:gd name="T22" fmla="*/ 399 w 401"/>
                <a:gd name="T23" fmla="*/ 353 h 388"/>
                <a:gd name="T24" fmla="*/ 276 w 401"/>
                <a:gd name="T25" fmla="*/ 319 h 388"/>
                <a:gd name="T26" fmla="*/ 254 w 401"/>
                <a:gd name="T27" fmla="*/ 388 h 388"/>
                <a:gd name="T28" fmla="*/ 227 w 401"/>
                <a:gd name="T29" fmla="*/ 374 h 388"/>
                <a:gd name="T30" fmla="*/ 230 w 401"/>
                <a:gd name="T31" fmla="*/ 311 h 388"/>
                <a:gd name="T32" fmla="*/ 189 w 401"/>
                <a:gd name="T33" fmla="*/ 311 h 388"/>
                <a:gd name="T34" fmla="*/ 195 w 401"/>
                <a:gd name="T35" fmla="*/ 250 h 388"/>
                <a:gd name="T36" fmla="*/ 151 w 401"/>
                <a:gd name="T37" fmla="*/ 247 h 388"/>
                <a:gd name="T38" fmla="*/ 235 w 401"/>
                <a:gd name="T39" fmla="*/ 253 h 388"/>
                <a:gd name="T40" fmla="*/ 263 w 401"/>
                <a:gd name="T41" fmla="*/ 125 h 388"/>
                <a:gd name="T42" fmla="*/ 190 w 401"/>
                <a:gd name="T43" fmla="*/ 89 h 388"/>
                <a:gd name="T44" fmla="*/ 229 w 401"/>
                <a:gd name="T45" fmla="*/ 109 h 388"/>
                <a:gd name="T46" fmla="*/ 253 w 401"/>
                <a:gd name="T47" fmla="*/ 51 h 388"/>
                <a:gd name="T48" fmla="*/ 292 w 401"/>
                <a:gd name="T49" fmla="*/ 71 h 388"/>
                <a:gd name="T50" fmla="*/ 316 w 401"/>
                <a:gd name="T51" fmla="*/ 13 h 388"/>
                <a:gd name="T52" fmla="*/ 0 w 401"/>
                <a:gd name="T53" fmla="*/ 388 h 388"/>
                <a:gd name="T54" fmla="*/ 308 w 401"/>
                <a:gd name="T55" fmla="*/ 0 h 388"/>
                <a:gd name="T56" fmla="*/ 315 w 401"/>
                <a:gd name="T57" fmla="*/ 40 h 388"/>
                <a:gd name="T58" fmla="*/ 278 w 401"/>
                <a:gd name="T59" fmla="*/ 18 h 388"/>
                <a:gd name="T60" fmla="*/ 252 w 401"/>
                <a:gd name="T61" fmla="*/ 78 h 388"/>
                <a:gd name="T62" fmla="*/ 215 w 401"/>
                <a:gd name="T63" fmla="*/ 56 h 388"/>
                <a:gd name="T64" fmla="*/ 220 w 401"/>
                <a:gd name="T65" fmla="*/ 169 h 388"/>
                <a:gd name="T66" fmla="*/ 290 w 401"/>
                <a:gd name="T67" fmla="*/ 201 h 388"/>
                <a:gd name="T68" fmla="*/ 216 w 401"/>
                <a:gd name="T69" fmla="*/ 189 h 388"/>
                <a:gd name="T70" fmla="*/ 158 w 401"/>
                <a:gd name="T71" fmla="*/ 290 h 388"/>
                <a:gd name="T72" fmla="*/ 198 w 401"/>
                <a:gd name="T73" fmla="*/ 287 h 388"/>
                <a:gd name="T74" fmla="*/ 195 w 401"/>
                <a:gd name="T75" fmla="*/ 352 h 388"/>
                <a:gd name="T76" fmla="*/ 236 w 401"/>
                <a:gd name="T77" fmla="*/ 351 h 388"/>
                <a:gd name="T78" fmla="*/ 216 w 401"/>
                <a:gd name="T79" fmla="*/ 388 h 38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01" h="388">
                  <a:moveTo>
                    <a:pt x="351" y="388"/>
                  </a:moveTo>
                  <a:lnTo>
                    <a:pt x="285" y="388"/>
                  </a:lnTo>
                  <a:lnTo>
                    <a:pt x="322" y="366"/>
                  </a:lnTo>
                  <a:lnTo>
                    <a:pt x="297" y="324"/>
                  </a:lnTo>
                  <a:lnTo>
                    <a:pt x="346" y="294"/>
                  </a:lnTo>
                  <a:lnTo>
                    <a:pt x="378" y="347"/>
                  </a:lnTo>
                  <a:lnTo>
                    <a:pt x="340" y="370"/>
                  </a:lnTo>
                  <a:lnTo>
                    <a:pt x="351" y="388"/>
                  </a:lnTo>
                  <a:close/>
                  <a:moveTo>
                    <a:pt x="356" y="0"/>
                  </a:moveTo>
                  <a:lnTo>
                    <a:pt x="401" y="0"/>
                  </a:lnTo>
                  <a:lnTo>
                    <a:pt x="401" y="135"/>
                  </a:lnTo>
                  <a:lnTo>
                    <a:pt x="387" y="143"/>
                  </a:lnTo>
                  <a:lnTo>
                    <a:pt x="353" y="88"/>
                  </a:lnTo>
                  <a:lnTo>
                    <a:pt x="394" y="64"/>
                  </a:lnTo>
                  <a:lnTo>
                    <a:pt x="356" y="0"/>
                  </a:lnTo>
                  <a:close/>
                  <a:moveTo>
                    <a:pt x="338" y="0"/>
                  </a:moveTo>
                  <a:lnTo>
                    <a:pt x="374" y="59"/>
                  </a:lnTo>
                  <a:lnTo>
                    <a:pt x="333" y="83"/>
                  </a:lnTo>
                  <a:lnTo>
                    <a:pt x="382" y="164"/>
                  </a:lnTo>
                  <a:lnTo>
                    <a:pt x="401" y="152"/>
                  </a:lnTo>
                  <a:lnTo>
                    <a:pt x="401" y="388"/>
                  </a:lnTo>
                  <a:lnTo>
                    <a:pt x="369" y="388"/>
                  </a:lnTo>
                  <a:lnTo>
                    <a:pt x="362" y="376"/>
                  </a:lnTo>
                  <a:lnTo>
                    <a:pt x="399" y="353"/>
                  </a:lnTo>
                  <a:lnTo>
                    <a:pt x="351" y="274"/>
                  </a:lnTo>
                  <a:lnTo>
                    <a:pt x="276" y="319"/>
                  </a:lnTo>
                  <a:lnTo>
                    <a:pt x="301" y="360"/>
                  </a:lnTo>
                  <a:lnTo>
                    <a:pt x="254" y="388"/>
                  </a:lnTo>
                  <a:lnTo>
                    <a:pt x="234" y="388"/>
                  </a:lnTo>
                  <a:lnTo>
                    <a:pt x="227" y="374"/>
                  </a:lnTo>
                  <a:lnTo>
                    <a:pt x="258" y="355"/>
                  </a:lnTo>
                  <a:lnTo>
                    <a:pt x="230" y="311"/>
                  </a:lnTo>
                  <a:lnTo>
                    <a:pt x="201" y="330"/>
                  </a:lnTo>
                  <a:lnTo>
                    <a:pt x="189" y="311"/>
                  </a:lnTo>
                  <a:lnTo>
                    <a:pt x="220" y="293"/>
                  </a:lnTo>
                  <a:lnTo>
                    <a:pt x="195" y="250"/>
                  </a:lnTo>
                  <a:lnTo>
                    <a:pt x="164" y="268"/>
                  </a:lnTo>
                  <a:lnTo>
                    <a:pt x="151" y="247"/>
                  </a:lnTo>
                  <a:lnTo>
                    <a:pt x="210" y="211"/>
                  </a:lnTo>
                  <a:lnTo>
                    <a:pt x="235" y="253"/>
                  </a:lnTo>
                  <a:lnTo>
                    <a:pt x="312" y="206"/>
                  </a:lnTo>
                  <a:lnTo>
                    <a:pt x="263" y="125"/>
                  </a:lnTo>
                  <a:lnTo>
                    <a:pt x="226" y="148"/>
                  </a:lnTo>
                  <a:lnTo>
                    <a:pt x="190" y="89"/>
                  </a:lnTo>
                  <a:lnTo>
                    <a:pt x="209" y="77"/>
                  </a:lnTo>
                  <a:lnTo>
                    <a:pt x="229" y="109"/>
                  </a:lnTo>
                  <a:lnTo>
                    <a:pt x="273" y="83"/>
                  </a:lnTo>
                  <a:lnTo>
                    <a:pt x="253" y="51"/>
                  </a:lnTo>
                  <a:lnTo>
                    <a:pt x="273" y="39"/>
                  </a:lnTo>
                  <a:lnTo>
                    <a:pt x="292" y="71"/>
                  </a:lnTo>
                  <a:lnTo>
                    <a:pt x="337" y="45"/>
                  </a:lnTo>
                  <a:lnTo>
                    <a:pt x="316" y="13"/>
                  </a:lnTo>
                  <a:lnTo>
                    <a:pt x="338" y="0"/>
                  </a:lnTo>
                  <a:close/>
                  <a:moveTo>
                    <a:pt x="0" y="388"/>
                  </a:moveTo>
                  <a:lnTo>
                    <a:pt x="0" y="0"/>
                  </a:lnTo>
                  <a:lnTo>
                    <a:pt x="308" y="0"/>
                  </a:lnTo>
                  <a:lnTo>
                    <a:pt x="296" y="7"/>
                  </a:lnTo>
                  <a:lnTo>
                    <a:pt x="315" y="40"/>
                  </a:lnTo>
                  <a:lnTo>
                    <a:pt x="298" y="51"/>
                  </a:lnTo>
                  <a:lnTo>
                    <a:pt x="278" y="18"/>
                  </a:lnTo>
                  <a:lnTo>
                    <a:pt x="232" y="45"/>
                  </a:lnTo>
                  <a:lnTo>
                    <a:pt x="252" y="78"/>
                  </a:lnTo>
                  <a:lnTo>
                    <a:pt x="234" y="89"/>
                  </a:lnTo>
                  <a:lnTo>
                    <a:pt x="215" y="56"/>
                  </a:lnTo>
                  <a:lnTo>
                    <a:pt x="168" y="83"/>
                  </a:lnTo>
                  <a:lnTo>
                    <a:pt x="220" y="169"/>
                  </a:lnTo>
                  <a:lnTo>
                    <a:pt x="257" y="146"/>
                  </a:lnTo>
                  <a:lnTo>
                    <a:pt x="290" y="201"/>
                  </a:lnTo>
                  <a:lnTo>
                    <a:pt x="241" y="231"/>
                  </a:lnTo>
                  <a:lnTo>
                    <a:pt x="216" y="189"/>
                  </a:lnTo>
                  <a:lnTo>
                    <a:pt x="129" y="242"/>
                  </a:lnTo>
                  <a:lnTo>
                    <a:pt x="158" y="290"/>
                  </a:lnTo>
                  <a:lnTo>
                    <a:pt x="189" y="272"/>
                  </a:lnTo>
                  <a:lnTo>
                    <a:pt x="198" y="287"/>
                  </a:lnTo>
                  <a:lnTo>
                    <a:pt x="168" y="306"/>
                  </a:lnTo>
                  <a:lnTo>
                    <a:pt x="195" y="352"/>
                  </a:lnTo>
                  <a:lnTo>
                    <a:pt x="226" y="333"/>
                  </a:lnTo>
                  <a:lnTo>
                    <a:pt x="236" y="351"/>
                  </a:lnTo>
                  <a:lnTo>
                    <a:pt x="205" y="368"/>
                  </a:lnTo>
                  <a:lnTo>
                    <a:pt x="216" y="388"/>
                  </a:lnTo>
                  <a:lnTo>
                    <a:pt x="0" y="388"/>
                  </a:lnTo>
                  <a:close/>
                </a:path>
              </a:pathLst>
            </a:custGeom>
            <a:solidFill>
              <a:srgbClr val="00407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sp>
          <p:nvSpPr>
            <p:cNvPr id="1053" name="Freeform 173"/>
            <p:cNvSpPr>
              <a:spLocks noEditPoints="1"/>
            </p:cNvSpPr>
            <p:nvPr/>
          </p:nvSpPr>
          <p:spPr bwMode="gray">
            <a:xfrm>
              <a:off x="3692160" y="894597"/>
              <a:ext cx="1772379" cy="258992"/>
            </a:xfrm>
            <a:custGeom>
              <a:avLst/>
              <a:gdLst>
                <a:gd name="T0" fmla="*/ 1122 w 1492"/>
                <a:gd name="T1" fmla="*/ 163 h 218"/>
                <a:gd name="T2" fmla="*/ 1162 w 1492"/>
                <a:gd name="T3" fmla="*/ 163 h 218"/>
                <a:gd name="T4" fmla="*/ 1077 w 1492"/>
                <a:gd name="T5" fmla="*/ 218 h 218"/>
                <a:gd name="T6" fmla="*/ 1057 w 1492"/>
                <a:gd name="T7" fmla="*/ 193 h 218"/>
                <a:gd name="T8" fmla="*/ 1018 w 1492"/>
                <a:gd name="T9" fmla="*/ 194 h 218"/>
                <a:gd name="T10" fmla="*/ 966 w 1492"/>
                <a:gd name="T11" fmla="*/ 169 h 218"/>
                <a:gd name="T12" fmla="*/ 966 w 1492"/>
                <a:gd name="T13" fmla="*/ 218 h 218"/>
                <a:gd name="T14" fmla="*/ 910 w 1492"/>
                <a:gd name="T15" fmla="*/ 170 h 218"/>
                <a:gd name="T16" fmla="*/ 902 w 1492"/>
                <a:gd name="T17" fmla="*/ 186 h 218"/>
                <a:gd name="T18" fmla="*/ 884 w 1492"/>
                <a:gd name="T19" fmla="*/ 186 h 218"/>
                <a:gd name="T20" fmla="*/ 910 w 1492"/>
                <a:gd name="T21" fmla="*/ 164 h 218"/>
                <a:gd name="T22" fmla="*/ 865 w 1492"/>
                <a:gd name="T23" fmla="*/ 200 h 218"/>
                <a:gd name="T24" fmla="*/ 871 w 1492"/>
                <a:gd name="T25" fmla="*/ 200 h 218"/>
                <a:gd name="T26" fmla="*/ 782 w 1492"/>
                <a:gd name="T27" fmla="*/ 189 h 218"/>
                <a:gd name="T28" fmla="*/ 809 w 1492"/>
                <a:gd name="T29" fmla="*/ 163 h 218"/>
                <a:gd name="T30" fmla="*/ 727 w 1492"/>
                <a:gd name="T31" fmla="*/ 218 h 218"/>
                <a:gd name="T32" fmla="*/ 753 w 1492"/>
                <a:gd name="T33" fmla="*/ 169 h 218"/>
                <a:gd name="T34" fmla="*/ 693 w 1492"/>
                <a:gd name="T35" fmla="*/ 218 h 218"/>
                <a:gd name="T36" fmla="*/ 648 w 1492"/>
                <a:gd name="T37" fmla="*/ 184 h 218"/>
                <a:gd name="T38" fmla="*/ 639 w 1492"/>
                <a:gd name="T39" fmla="*/ 214 h 218"/>
                <a:gd name="T40" fmla="*/ 659 w 1492"/>
                <a:gd name="T41" fmla="*/ 196 h 218"/>
                <a:gd name="T42" fmla="*/ 667 w 1492"/>
                <a:gd name="T43" fmla="*/ 166 h 218"/>
                <a:gd name="T44" fmla="*/ 599 w 1492"/>
                <a:gd name="T45" fmla="*/ 169 h 218"/>
                <a:gd name="T46" fmla="*/ 610 w 1492"/>
                <a:gd name="T47" fmla="*/ 191 h 218"/>
                <a:gd name="T48" fmla="*/ 598 w 1492"/>
                <a:gd name="T49" fmla="*/ 193 h 218"/>
                <a:gd name="T50" fmla="*/ 600 w 1492"/>
                <a:gd name="T51" fmla="*/ 163 h 218"/>
                <a:gd name="T52" fmla="*/ 568 w 1492"/>
                <a:gd name="T53" fmla="*/ 193 h 218"/>
                <a:gd name="T54" fmla="*/ 538 w 1492"/>
                <a:gd name="T55" fmla="*/ 218 h 218"/>
                <a:gd name="T56" fmla="*/ 499 w 1492"/>
                <a:gd name="T57" fmla="*/ 218 h 218"/>
                <a:gd name="T58" fmla="*/ 525 w 1492"/>
                <a:gd name="T59" fmla="*/ 163 h 218"/>
                <a:gd name="T60" fmla="*/ 463 w 1492"/>
                <a:gd name="T61" fmla="*/ 163 h 218"/>
                <a:gd name="T62" fmla="*/ 393 w 1492"/>
                <a:gd name="T63" fmla="*/ 218 h 218"/>
                <a:gd name="T64" fmla="*/ 430 w 1492"/>
                <a:gd name="T65" fmla="*/ 163 h 218"/>
                <a:gd name="T66" fmla="*/ 347 w 1492"/>
                <a:gd name="T67" fmla="*/ 218 h 218"/>
                <a:gd name="T68" fmla="*/ 347 w 1492"/>
                <a:gd name="T69" fmla="*/ 213 h 218"/>
                <a:gd name="T70" fmla="*/ 1435 w 1492"/>
                <a:gd name="T71" fmla="*/ 104 h 218"/>
                <a:gd name="T72" fmla="*/ 1434 w 1492"/>
                <a:gd name="T73" fmla="*/ 0 h 218"/>
                <a:gd name="T74" fmla="*/ 1279 w 1492"/>
                <a:gd name="T75" fmla="*/ 2 h 218"/>
                <a:gd name="T76" fmla="*/ 1328 w 1492"/>
                <a:gd name="T77" fmla="*/ 9 h 218"/>
                <a:gd name="T78" fmla="*/ 1200 w 1492"/>
                <a:gd name="T79" fmla="*/ 29 h 218"/>
                <a:gd name="T80" fmla="*/ 1229 w 1492"/>
                <a:gd name="T81" fmla="*/ 111 h 218"/>
                <a:gd name="T82" fmla="*/ 1256 w 1492"/>
                <a:gd name="T83" fmla="*/ 7 h 218"/>
                <a:gd name="T84" fmla="*/ 1165 w 1492"/>
                <a:gd name="T85" fmla="*/ 2 h 218"/>
                <a:gd name="T86" fmla="*/ 1068 w 1492"/>
                <a:gd name="T87" fmla="*/ 52 h 218"/>
                <a:gd name="T88" fmla="*/ 1068 w 1492"/>
                <a:gd name="T89" fmla="*/ 59 h 218"/>
                <a:gd name="T90" fmla="*/ 1018 w 1492"/>
                <a:gd name="T91" fmla="*/ 56 h 218"/>
                <a:gd name="T92" fmla="*/ 1027 w 1492"/>
                <a:gd name="T93" fmla="*/ 56 h 218"/>
                <a:gd name="T94" fmla="*/ 877 w 1492"/>
                <a:gd name="T95" fmla="*/ 2 h 218"/>
                <a:gd name="T96" fmla="*/ 787 w 1492"/>
                <a:gd name="T97" fmla="*/ 2 h 218"/>
                <a:gd name="T98" fmla="*/ 787 w 1492"/>
                <a:gd name="T99" fmla="*/ 103 h 218"/>
                <a:gd name="T100" fmla="*/ 667 w 1492"/>
                <a:gd name="T101" fmla="*/ 2 h 218"/>
                <a:gd name="T102" fmla="*/ 708 w 1492"/>
                <a:gd name="T103" fmla="*/ 52 h 218"/>
                <a:gd name="T104" fmla="*/ 502 w 1492"/>
                <a:gd name="T105" fmla="*/ 2 h 218"/>
                <a:gd name="T106" fmla="*/ 586 w 1492"/>
                <a:gd name="T107" fmla="*/ 110 h 218"/>
                <a:gd name="T108" fmla="*/ 411 w 1492"/>
                <a:gd name="T109" fmla="*/ 104 h 218"/>
                <a:gd name="T110" fmla="*/ 411 w 1492"/>
                <a:gd name="T111" fmla="*/ 111 h 218"/>
                <a:gd name="T112" fmla="*/ 278 w 1492"/>
                <a:gd name="T113" fmla="*/ 2 h 218"/>
                <a:gd name="T114" fmla="*/ 287 w 1492"/>
                <a:gd name="T115" fmla="*/ 2 h 218"/>
                <a:gd name="T116" fmla="*/ 157 w 1492"/>
                <a:gd name="T117" fmla="*/ 2 h 218"/>
                <a:gd name="T118" fmla="*/ 240 w 1492"/>
                <a:gd name="T119" fmla="*/ 2 h 218"/>
                <a:gd name="T120" fmla="*/ 58 w 1492"/>
                <a:gd name="T121" fmla="*/ 8 h 218"/>
                <a:gd name="T122" fmla="*/ 58 w 1492"/>
                <a:gd name="T123" fmla="*/ 111 h 21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492" h="218">
                  <a:moveTo>
                    <a:pt x="1168" y="163"/>
                  </a:moveTo>
                  <a:cubicBezTo>
                    <a:pt x="1168" y="193"/>
                    <a:pt x="1168" y="193"/>
                    <a:pt x="1168" y="193"/>
                  </a:cubicBezTo>
                  <a:cubicBezTo>
                    <a:pt x="1168" y="211"/>
                    <a:pt x="1156" y="218"/>
                    <a:pt x="1145" y="218"/>
                  </a:cubicBezTo>
                  <a:cubicBezTo>
                    <a:pt x="1133" y="218"/>
                    <a:pt x="1122" y="210"/>
                    <a:pt x="1122" y="194"/>
                  </a:cubicBezTo>
                  <a:cubicBezTo>
                    <a:pt x="1122" y="163"/>
                    <a:pt x="1122" y="163"/>
                    <a:pt x="1122" y="163"/>
                  </a:cubicBezTo>
                  <a:cubicBezTo>
                    <a:pt x="1128" y="163"/>
                    <a:pt x="1128" y="163"/>
                    <a:pt x="1128" y="163"/>
                  </a:cubicBezTo>
                  <a:cubicBezTo>
                    <a:pt x="1128" y="194"/>
                    <a:pt x="1128" y="194"/>
                    <a:pt x="1128" y="194"/>
                  </a:cubicBezTo>
                  <a:cubicBezTo>
                    <a:pt x="1128" y="207"/>
                    <a:pt x="1136" y="213"/>
                    <a:pt x="1145" y="213"/>
                  </a:cubicBezTo>
                  <a:cubicBezTo>
                    <a:pt x="1154" y="213"/>
                    <a:pt x="1162" y="207"/>
                    <a:pt x="1162" y="193"/>
                  </a:cubicBezTo>
                  <a:cubicBezTo>
                    <a:pt x="1162" y="163"/>
                    <a:pt x="1162" y="163"/>
                    <a:pt x="1162" y="163"/>
                  </a:cubicBezTo>
                  <a:lnTo>
                    <a:pt x="1168" y="163"/>
                  </a:lnTo>
                  <a:close/>
                  <a:moveTo>
                    <a:pt x="1083" y="212"/>
                  </a:moveTo>
                  <a:cubicBezTo>
                    <a:pt x="1109" y="212"/>
                    <a:pt x="1109" y="212"/>
                    <a:pt x="1109" y="212"/>
                  </a:cubicBezTo>
                  <a:cubicBezTo>
                    <a:pt x="1109" y="218"/>
                    <a:pt x="1109" y="218"/>
                    <a:pt x="1109" y="218"/>
                  </a:cubicBezTo>
                  <a:cubicBezTo>
                    <a:pt x="1077" y="218"/>
                    <a:pt x="1077" y="218"/>
                    <a:pt x="1077" y="218"/>
                  </a:cubicBezTo>
                  <a:cubicBezTo>
                    <a:pt x="1077" y="163"/>
                    <a:pt x="1077" y="163"/>
                    <a:pt x="1077" y="163"/>
                  </a:cubicBezTo>
                  <a:cubicBezTo>
                    <a:pt x="1083" y="163"/>
                    <a:pt x="1083" y="163"/>
                    <a:pt x="1083" y="163"/>
                  </a:cubicBezTo>
                  <a:lnTo>
                    <a:pt x="1083" y="212"/>
                  </a:lnTo>
                  <a:close/>
                  <a:moveTo>
                    <a:pt x="1057" y="163"/>
                  </a:moveTo>
                  <a:cubicBezTo>
                    <a:pt x="1057" y="193"/>
                    <a:pt x="1057" y="193"/>
                    <a:pt x="1057" y="193"/>
                  </a:cubicBezTo>
                  <a:cubicBezTo>
                    <a:pt x="1057" y="211"/>
                    <a:pt x="1046" y="218"/>
                    <a:pt x="1034" y="218"/>
                  </a:cubicBezTo>
                  <a:cubicBezTo>
                    <a:pt x="1022" y="218"/>
                    <a:pt x="1012" y="210"/>
                    <a:pt x="1012" y="194"/>
                  </a:cubicBezTo>
                  <a:cubicBezTo>
                    <a:pt x="1012" y="163"/>
                    <a:pt x="1012" y="163"/>
                    <a:pt x="1012" y="163"/>
                  </a:cubicBezTo>
                  <a:cubicBezTo>
                    <a:pt x="1018" y="163"/>
                    <a:pt x="1018" y="163"/>
                    <a:pt x="1018" y="163"/>
                  </a:cubicBezTo>
                  <a:cubicBezTo>
                    <a:pt x="1018" y="194"/>
                    <a:pt x="1018" y="194"/>
                    <a:pt x="1018" y="194"/>
                  </a:cubicBezTo>
                  <a:cubicBezTo>
                    <a:pt x="1018" y="207"/>
                    <a:pt x="1026" y="213"/>
                    <a:pt x="1034" y="213"/>
                  </a:cubicBezTo>
                  <a:cubicBezTo>
                    <a:pt x="1043" y="213"/>
                    <a:pt x="1051" y="207"/>
                    <a:pt x="1051" y="193"/>
                  </a:cubicBezTo>
                  <a:cubicBezTo>
                    <a:pt x="1051" y="163"/>
                    <a:pt x="1051" y="163"/>
                    <a:pt x="1051" y="163"/>
                  </a:cubicBezTo>
                  <a:lnTo>
                    <a:pt x="1057" y="163"/>
                  </a:lnTo>
                  <a:close/>
                  <a:moveTo>
                    <a:pt x="966" y="169"/>
                  </a:moveTo>
                  <a:cubicBezTo>
                    <a:pt x="953" y="169"/>
                    <a:pt x="943" y="178"/>
                    <a:pt x="943" y="191"/>
                  </a:cubicBezTo>
                  <a:cubicBezTo>
                    <a:pt x="943" y="203"/>
                    <a:pt x="953" y="213"/>
                    <a:pt x="966" y="213"/>
                  </a:cubicBezTo>
                  <a:cubicBezTo>
                    <a:pt x="978" y="213"/>
                    <a:pt x="988" y="203"/>
                    <a:pt x="988" y="191"/>
                  </a:cubicBezTo>
                  <a:cubicBezTo>
                    <a:pt x="988" y="178"/>
                    <a:pt x="978" y="169"/>
                    <a:pt x="966" y="169"/>
                  </a:cubicBezTo>
                  <a:close/>
                  <a:moveTo>
                    <a:pt x="966" y="218"/>
                  </a:moveTo>
                  <a:cubicBezTo>
                    <a:pt x="950" y="218"/>
                    <a:pt x="937" y="206"/>
                    <a:pt x="937" y="191"/>
                  </a:cubicBezTo>
                  <a:cubicBezTo>
                    <a:pt x="937" y="175"/>
                    <a:pt x="950" y="163"/>
                    <a:pt x="966" y="163"/>
                  </a:cubicBezTo>
                  <a:cubicBezTo>
                    <a:pt x="982" y="163"/>
                    <a:pt x="994" y="175"/>
                    <a:pt x="994" y="191"/>
                  </a:cubicBezTo>
                  <a:cubicBezTo>
                    <a:pt x="994" y="206"/>
                    <a:pt x="982" y="218"/>
                    <a:pt x="966" y="218"/>
                  </a:cubicBezTo>
                  <a:close/>
                  <a:moveTo>
                    <a:pt x="910" y="170"/>
                  </a:moveTo>
                  <a:cubicBezTo>
                    <a:pt x="906" y="169"/>
                    <a:pt x="905" y="168"/>
                    <a:pt x="903" y="168"/>
                  </a:cubicBezTo>
                  <a:cubicBezTo>
                    <a:pt x="898" y="168"/>
                    <a:pt x="896" y="171"/>
                    <a:pt x="896" y="178"/>
                  </a:cubicBezTo>
                  <a:cubicBezTo>
                    <a:pt x="896" y="181"/>
                    <a:pt x="896" y="181"/>
                    <a:pt x="896" y="181"/>
                  </a:cubicBezTo>
                  <a:cubicBezTo>
                    <a:pt x="902" y="181"/>
                    <a:pt x="902" y="181"/>
                    <a:pt x="902" y="181"/>
                  </a:cubicBezTo>
                  <a:cubicBezTo>
                    <a:pt x="902" y="186"/>
                    <a:pt x="902" y="186"/>
                    <a:pt x="902" y="186"/>
                  </a:cubicBezTo>
                  <a:cubicBezTo>
                    <a:pt x="896" y="186"/>
                    <a:pt x="896" y="186"/>
                    <a:pt x="896" y="186"/>
                  </a:cubicBezTo>
                  <a:cubicBezTo>
                    <a:pt x="896" y="218"/>
                    <a:pt x="896" y="218"/>
                    <a:pt x="896" y="218"/>
                  </a:cubicBezTo>
                  <a:cubicBezTo>
                    <a:pt x="890" y="218"/>
                    <a:pt x="890" y="218"/>
                    <a:pt x="890" y="218"/>
                  </a:cubicBezTo>
                  <a:cubicBezTo>
                    <a:pt x="890" y="186"/>
                    <a:pt x="890" y="186"/>
                    <a:pt x="890" y="186"/>
                  </a:cubicBezTo>
                  <a:cubicBezTo>
                    <a:pt x="884" y="186"/>
                    <a:pt x="884" y="186"/>
                    <a:pt x="884" y="186"/>
                  </a:cubicBezTo>
                  <a:cubicBezTo>
                    <a:pt x="884" y="181"/>
                    <a:pt x="884" y="181"/>
                    <a:pt x="884" y="181"/>
                  </a:cubicBezTo>
                  <a:cubicBezTo>
                    <a:pt x="890" y="181"/>
                    <a:pt x="890" y="181"/>
                    <a:pt x="890" y="181"/>
                  </a:cubicBezTo>
                  <a:cubicBezTo>
                    <a:pt x="890" y="177"/>
                    <a:pt x="890" y="177"/>
                    <a:pt x="890" y="177"/>
                  </a:cubicBezTo>
                  <a:cubicBezTo>
                    <a:pt x="890" y="167"/>
                    <a:pt x="897" y="163"/>
                    <a:pt x="903" y="163"/>
                  </a:cubicBezTo>
                  <a:cubicBezTo>
                    <a:pt x="905" y="163"/>
                    <a:pt x="907" y="163"/>
                    <a:pt x="910" y="164"/>
                  </a:cubicBezTo>
                  <a:lnTo>
                    <a:pt x="910" y="170"/>
                  </a:lnTo>
                  <a:close/>
                  <a:moveTo>
                    <a:pt x="852" y="186"/>
                  </a:moveTo>
                  <a:cubicBezTo>
                    <a:pt x="845" y="186"/>
                    <a:pt x="840" y="192"/>
                    <a:pt x="840" y="200"/>
                  </a:cubicBezTo>
                  <a:cubicBezTo>
                    <a:pt x="840" y="207"/>
                    <a:pt x="845" y="213"/>
                    <a:pt x="852" y="213"/>
                  </a:cubicBezTo>
                  <a:cubicBezTo>
                    <a:pt x="859" y="213"/>
                    <a:pt x="865" y="207"/>
                    <a:pt x="865" y="200"/>
                  </a:cubicBezTo>
                  <a:cubicBezTo>
                    <a:pt x="865" y="192"/>
                    <a:pt x="859" y="186"/>
                    <a:pt x="852" y="186"/>
                  </a:cubicBezTo>
                  <a:close/>
                  <a:moveTo>
                    <a:pt x="852" y="218"/>
                  </a:moveTo>
                  <a:cubicBezTo>
                    <a:pt x="842" y="218"/>
                    <a:pt x="834" y="210"/>
                    <a:pt x="834" y="200"/>
                  </a:cubicBezTo>
                  <a:cubicBezTo>
                    <a:pt x="834" y="189"/>
                    <a:pt x="842" y="181"/>
                    <a:pt x="852" y="181"/>
                  </a:cubicBezTo>
                  <a:cubicBezTo>
                    <a:pt x="863" y="181"/>
                    <a:pt x="871" y="189"/>
                    <a:pt x="871" y="200"/>
                  </a:cubicBezTo>
                  <a:cubicBezTo>
                    <a:pt x="871" y="210"/>
                    <a:pt x="863" y="218"/>
                    <a:pt x="852" y="218"/>
                  </a:cubicBezTo>
                  <a:close/>
                  <a:moveTo>
                    <a:pt x="788" y="189"/>
                  </a:moveTo>
                  <a:cubicBezTo>
                    <a:pt x="788" y="218"/>
                    <a:pt x="788" y="218"/>
                    <a:pt x="788" y="218"/>
                  </a:cubicBezTo>
                  <a:cubicBezTo>
                    <a:pt x="782" y="218"/>
                    <a:pt x="782" y="218"/>
                    <a:pt x="782" y="218"/>
                  </a:cubicBezTo>
                  <a:cubicBezTo>
                    <a:pt x="782" y="189"/>
                    <a:pt x="782" y="189"/>
                    <a:pt x="782" y="189"/>
                  </a:cubicBezTo>
                  <a:cubicBezTo>
                    <a:pt x="760" y="163"/>
                    <a:pt x="760" y="163"/>
                    <a:pt x="760" y="163"/>
                  </a:cubicBezTo>
                  <a:cubicBezTo>
                    <a:pt x="768" y="163"/>
                    <a:pt x="768" y="163"/>
                    <a:pt x="768" y="163"/>
                  </a:cubicBezTo>
                  <a:cubicBezTo>
                    <a:pt x="785" y="184"/>
                    <a:pt x="785" y="184"/>
                    <a:pt x="785" y="184"/>
                  </a:cubicBezTo>
                  <a:cubicBezTo>
                    <a:pt x="802" y="163"/>
                    <a:pt x="802" y="163"/>
                    <a:pt x="802" y="163"/>
                  </a:cubicBezTo>
                  <a:cubicBezTo>
                    <a:pt x="809" y="163"/>
                    <a:pt x="809" y="163"/>
                    <a:pt x="809" y="163"/>
                  </a:cubicBezTo>
                  <a:lnTo>
                    <a:pt x="788" y="189"/>
                  </a:lnTo>
                  <a:close/>
                  <a:moveTo>
                    <a:pt x="753" y="169"/>
                  </a:moveTo>
                  <a:cubicBezTo>
                    <a:pt x="733" y="169"/>
                    <a:pt x="733" y="169"/>
                    <a:pt x="733" y="169"/>
                  </a:cubicBezTo>
                  <a:cubicBezTo>
                    <a:pt x="733" y="218"/>
                    <a:pt x="733" y="218"/>
                    <a:pt x="733" y="218"/>
                  </a:cubicBezTo>
                  <a:cubicBezTo>
                    <a:pt x="727" y="218"/>
                    <a:pt x="727" y="218"/>
                    <a:pt x="727" y="218"/>
                  </a:cubicBezTo>
                  <a:cubicBezTo>
                    <a:pt x="727" y="169"/>
                    <a:pt x="727" y="169"/>
                    <a:pt x="727" y="169"/>
                  </a:cubicBezTo>
                  <a:cubicBezTo>
                    <a:pt x="707" y="169"/>
                    <a:pt x="707" y="169"/>
                    <a:pt x="707" y="169"/>
                  </a:cubicBezTo>
                  <a:cubicBezTo>
                    <a:pt x="707" y="163"/>
                    <a:pt x="707" y="163"/>
                    <a:pt x="707" y="163"/>
                  </a:cubicBezTo>
                  <a:cubicBezTo>
                    <a:pt x="753" y="163"/>
                    <a:pt x="753" y="163"/>
                    <a:pt x="753" y="163"/>
                  </a:cubicBezTo>
                  <a:lnTo>
                    <a:pt x="753" y="169"/>
                  </a:lnTo>
                  <a:close/>
                  <a:moveTo>
                    <a:pt x="693" y="218"/>
                  </a:moveTo>
                  <a:cubicBezTo>
                    <a:pt x="687" y="218"/>
                    <a:pt x="687" y="218"/>
                    <a:pt x="687" y="218"/>
                  </a:cubicBezTo>
                  <a:cubicBezTo>
                    <a:pt x="687" y="163"/>
                    <a:pt x="687" y="163"/>
                    <a:pt x="687" y="163"/>
                  </a:cubicBezTo>
                  <a:cubicBezTo>
                    <a:pt x="693" y="163"/>
                    <a:pt x="693" y="163"/>
                    <a:pt x="693" y="163"/>
                  </a:cubicBezTo>
                  <a:lnTo>
                    <a:pt x="693" y="218"/>
                  </a:lnTo>
                  <a:close/>
                  <a:moveTo>
                    <a:pt x="667" y="173"/>
                  </a:moveTo>
                  <a:cubicBezTo>
                    <a:pt x="666" y="172"/>
                    <a:pt x="666" y="172"/>
                    <a:pt x="666" y="172"/>
                  </a:cubicBezTo>
                  <a:cubicBezTo>
                    <a:pt x="660" y="169"/>
                    <a:pt x="658" y="169"/>
                    <a:pt x="654" y="169"/>
                  </a:cubicBezTo>
                  <a:cubicBezTo>
                    <a:pt x="649" y="169"/>
                    <a:pt x="644" y="172"/>
                    <a:pt x="644" y="177"/>
                  </a:cubicBezTo>
                  <a:cubicBezTo>
                    <a:pt x="644" y="181"/>
                    <a:pt x="646" y="182"/>
                    <a:pt x="648" y="184"/>
                  </a:cubicBezTo>
                  <a:cubicBezTo>
                    <a:pt x="649" y="185"/>
                    <a:pt x="650" y="185"/>
                    <a:pt x="652" y="186"/>
                  </a:cubicBezTo>
                  <a:cubicBezTo>
                    <a:pt x="653" y="187"/>
                    <a:pt x="655" y="187"/>
                    <a:pt x="656" y="188"/>
                  </a:cubicBezTo>
                  <a:cubicBezTo>
                    <a:pt x="662" y="190"/>
                    <a:pt x="669" y="193"/>
                    <a:pt x="669" y="203"/>
                  </a:cubicBezTo>
                  <a:cubicBezTo>
                    <a:pt x="669" y="212"/>
                    <a:pt x="662" y="218"/>
                    <a:pt x="653" y="218"/>
                  </a:cubicBezTo>
                  <a:cubicBezTo>
                    <a:pt x="649" y="218"/>
                    <a:pt x="644" y="217"/>
                    <a:pt x="639" y="214"/>
                  </a:cubicBezTo>
                  <a:cubicBezTo>
                    <a:pt x="639" y="206"/>
                    <a:pt x="639" y="206"/>
                    <a:pt x="639" y="206"/>
                  </a:cubicBezTo>
                  <a:cubicBezTo>
                    <a:pt x="640" y="207"/>
                    <a:pt x="640" y="207"/>
                    <a:pt x="640" y="207"/>
                  </a:cubicBezTo>
                  <a:cubicBezTo>
                    <a:pt x="646" y="211"/>
                    <a:pt x="649" y="213"/>
                    <a:pt x="653" y="213"/>
                  </a:cubicBezTo>
                  <a:cubicBezTo>
                    <a:pt x="659" y="213"/>
                    <a:pt x="663" y="208"/>
                    <a:pt x="663" y="203"/>
                  </a:cubicBezTo>
                  <a:cubicBezTo>
                    <a:pt x="663" y="200"/>
                    <a:pt x="661" y="198"/>
                    <a:pt x="659" y="196"/>
                  </a:cubicBezTo>
                  <a:cubicBezTo>
                    <a:pt x="658" y="195"/>
                    <a:pt x="657" y="195"/>
                    <a:pt x="656" y="194"/>
                  </a:cubicBezTo>
                  <a:cubicBezTo>
                    <a:pt x="654" y="193"/>
                    <a:pt x="653" y="193"/>
                    <a:pt x="651" y="192"/>
                  </a:cubicBezTo>
                  <a:cubicBezTo>
                    <a:pt x="645" y="190"/>
                    <a:pt x="638" y="187"/>
                    <a:pt x="638" y="178"/>
                  </a:cubicBezTo>
                  <a:cubicBezTo>
                    <a:pt x="638" y="169"/>
                    <a:pt x="645" y="163"/>
                    <a:pt x="654" y="163"/>
                  </a:cubicBezTo>
                  <a:cubicBezTo>
                    <a:pt x="658" y="163"/>
                    <a:pt x="662" y="164"/>
                    <a:pt x="667" y="166"/>
                  </a:cubicBezTo>
                  <a:lnTo>
                    <a:pt x="667" y="173"/>
                  </a:lnTo>
                  <a:close/>
                  <a:moveTo>
                    <a:pt x="592" y="187"/>
                  </a:moveTo>
                  <a:cubicBezTo>
                    <a:pt x="600" y="187"/>
                    <a:pt x="600" y="187"/>
                    <a:pt x="600" y="187"/>
                  </a:cubicBezTo>
                  <a:cubicBezTo>
                    <a:pt x="608" y="187"/>
                    <a:pt x="612" y="184"/>
                    <a:pt x="612" y="178"/>
                  </a:cubicBezTo>
                  <a:cubicBezTo>
                    <a:pt x="612" y="173"/>
                    <a:pt x="609" y="169"/>
                    <a:pt x="599" y="169"/>
                  </a:cubicBezTo>
                  <a:cubicBezTo>
                    <a:pt x="592" y="169"/>
                    <a:pt x="592" y="169"/>
                    <a:pt x="592" y="169"/>
                  </a:cubicBezTo>
                  <a:lnTo>
                    <a:pt x="592" y="187"/>
                  </a:lnTo>
                  <a:close/>
                  <a:moveTo>
                    <a:pt x="600" y="163"/>
                  </a:moveTo>
                  <a:cubicBezTo>
                    <a:pt x="614" y="163"/>
                    <a:pt x="619" y="170"/>
                    <a:pt x="619" y="178"/>
                  </a:cubicBezTo>
                  <a:cubicBezTo>
                    <a:pt x="619" y="184"/>
                    <a:pt x="616" y="188"/>
                    <a:pt x="610" y="191"/>
                  </a:cubicBezTo>
                  <a:cubicBezTo>
                    <a:pt x="612" y="193"/>
                    <a:pt x="614" y="195"/>
                    <a:pt x="615" y="198"/>
                  </a:cubicBezTo>
                  <a:cubicBezTo>
                    <a:pt x="628" y="218"/>
                    <a:pt x="628" y="218"/>
                    <a:pt x="628" y="218"/>
                  </a:cubicBezTo>
                  <a:cubicBezTo>
                    <a:pt x="621" y="218"/>
                    <a:pt x="621" y="218"/>
                    <a:pt x="621" y="218"/>
                  </a:cubicBezTo>
                  <a:cubicBezTo>
                    <a:pt x="612" y="203"/>
                    <a:pt x="612" y="203"/>
                    <a:pt x="612" y="203"/>
                  </a:cubicBezTo>
                  <a:cubicBezTo>
                    <a:pt x="606" y="193"/>
                    <a:pt x="604" y="193"/>
                    <a:pt x="598" y="193"/>
                  </a:cubicBezTo>
                  <a:cubicBezTo>
                    <a:pt x="592" y="193"/>
                    <a:pt x="592" y="193"/>
                    <a:pt x="592" y="193"/>
                  </a:cubicBezTo>
                  <a:cubicBezTo>
                    <a:pt x="592" y="218"/>
                    <a:pt x="592" y="218"/>
                    <a:pt x="592" y="218"/>
                  </a:cubicBezTo>
                  <a:cubicBezTo>
                    <a:pt x="586" y="218"/>
                    <a:pt x="586" y="218"/>
                    <a:pt x="586" y="218"/>
                  </a:cubicBezTo>
                  <a:cubicBezTo>
                    <a:pt x="586" y="163"/>
                    <a:pt x="586" y="163"/>
                    <a:pt x="586" y="163"/>
                  </a:cubicBezTo>
                  <a:lnTo>
                    <a:pt x="600" y="163"/>
                  </a:lnTo>
                  <a:close/>
                  <a:moveTo>
                    <a:pt x="568" y="169"/>
                  </a:moveTo>
                  <a:cubicBezTo>
                    <a:pt x="544" y="169"/>
                    <a:pt x="544" y="169"/>
                    <a:pt x="544" y="169"/>
                  </a:cubicBezTo>
                  <a:cubicBezTo>
                    <a:pt x="544" y="188"/>
                    <a:pt x="544" y="188"/>
                    <a:pt x="544" y="188"/>
                  </a:cubicBezTo>
                  <a:cubicBezTo>
                    <a:pt x="568" y="188"/>
                    <a:pt x="568" y="188"/>
                    <a:pt x="568" y="188"/>
                  </a:cubicBezTo>
                  <a:cubicBezTo>
                    <a:pt x="568" y="193"/>
                    <a:pt x="568" y="193"/>
                    <a:pt x="568" y="193"/>
                  </a:cubicBezTo>
                  <a:cubicBezTo>
                    <a:pt x="544" y="193"/>
                    <a:pt x="544" y="193"/>
                    <a:pt x="544" y="193"/>
                  </a:cubicBezTo>
                  <a:cubicBezTo>
                    <a:pt x="544" y="212"/>
                    <a:pt x="544" y="212"/>
                    <a:pt x="544" y="212"/>
                  </a:cubicBezTo>
                  <a:cubicBezTo>
                    <a:pt x="569" y="212"/>
                    <a:pt x="569" y="212"/>
                    <a:pt x="569" y="212"/>
                  </a:cubicBezTo>
                  <a:cubicBezTo>
                    <a:pt x="569" y="218"/>
                    <a:pt x="569" y="218"/>
                    <a:pt x="569" y="218"/>
                  </a:cubicBezTo>
                  <a:cubicBezTo>
                    <a:pt x="538" y="218"/>
                    <a:pt x="538" y="218"/>
                    <a:pt x="538" y="218"/>
                  </a:cubicBezTo>
                  <a:cubicBezTo>
                    <a:pt x="538" y="163"/>
                    <a:pt x="538" y="163"/>
                    <a:pt x="538" y="163"/>
                  </a:cubicBezTo>
                  <a:cubicBezTo>
                    <a:pt x="568" y="163"/>
                    <a:pt x="568" y="163"/>
                    <a:pt x="568" y="163"/>
                  </a:cubicBezTo>
                  <a:lnTo>
                    <a:pt x="568" y="169"/>
                  </a:lnTo>
                  <a:close/>
                  <a:moveTo>
                    <a:pt x="502" y="218"/>
                  </a:moveTo>
                  <a:cubicBezTo>
                    <a:pt x="499" y="218"/>
                    <a:pt x="499" y="218"/>
                    <a:pt x="499" y="218"/>
                  </a:cubicBezTo>
                  <a:cubicBezTo>
                    <a:pt x="476" y="163"/>
                    <a:pt x="476" y="163"/>
                    <a:pt x="476" y="163"/>
                  </a:cubicBezTo>
                  <a:cubicBezTo>
                    <a:pt x="483" y="163"/>
                    <a:pt x="483" y="163"/>
                    <a:pt x="483" y="163"/>
                  </a:cubicBezTo>
                  <a:cubicBezTo>
                    <a:pt x="501" y="206"/>
                    <a:pt x="501" y="206"/>
                    <a:pt x="501" y="206"/>
                  </a:cubicBezTo>
                  <a:cubicBezTo>
                    <a:pt x="518" y="163"/>
                    <a:pt x="518" y="163"/>
                    <a:pt x="518" y="163"/>
                  </a:cubicBezTo>
                  <a:cubicBezTo>
                    <a:pt x="525" y="163"/>
                    <a:pt x="525" y="163"/>
                    <a:pt x="525" y="163"/>
                  </a:cubicBezTo>
                  <a:lnTo>
                    <a:pt x="502" y="218"/>
                  </a:lnTo>
                  <a:close/>
                  <a:moveTo>
                    <a:pt x="463" y="218"/>
                  </a:moveTo>
                  <a:cubicBezTo>
                    <a:pt x="457" y="218"/>
                    <a:pt x="457" y="218"/>
                    <a:pt x="457" y="218"/>
                  </a:cubicBezTo>
                  <a:cubicBezTo>
                    <a:pt x="457" y="163"/>
                    <a:pt x="457" y="163"/>
                    <a:pt x="457" y="163"/>
                  </a:cubicBezTo>
                  <a:cubicBezTo>
                    <a:pt x="463" y="163"/>
                    <a:pt x="463" y="163"/>
                    <a:pt x="463" y="163"/>
                  </a:cubicBezTo>
                  <a:lnTo>
                    <a:pt x="463" y="218"/>
                  </a:lnTo>
                  <a:close/>
                  <a:moveTo>
                    <a:pt x="436" y="218"/>
                  </a:moveTo>
                  <a:cubicBezTo>
                    <a:pt x="431" y="218"/>
                    <a:pt x="431" y="218"/>
                    <a:pt x="431" y="218"/>
                  </a:cubicBezTo>
                  <a:cubicBezTo>
                    <a:pt x="393" y="174"/>
                    <a:pt x="393" y="174"/>
                    <a:pt x="393" y="174"/>
                  </a:cubicBezTo>
                  <a:cubicBezTo>
                    <a:pt x="393" y="218"/>
                    <a:pt x="393" y="218"/>
                    <a:pt x="393" y="218"/>
                  </a:cubicBezTo>
                  <a:cubicBezTo>
                    <a:pt x="387" y="218"/>
                    <a:pt x="387" y="218"/>
                    <a:pt x="387" y="218"/>
                  </a:cubicBezTo>
                  <a:cubicBezTo>
                    <a:pt x="387" y="163"/>
                    <a:pt x="387" y="163"/>
                    <a:pt x="387" y="163"/>
                  </a:cubicBezTo>
                  <a:cubicBezTo>
                    <a:pt x="392" y="163"/>
                    <a:pt x="392" y="163"/>
                    <a:pt x="392" y="163"/>
                  </a:cubicBezTo>
                  <a:cubicBezTo>
                    <a:pt x="430" y="207"/>
                    <a:pt x="430" y="207"/>
                    <a:pt x="430" y="207"/>
                  </a:cubicBezTo>
                  <a:cubicBezTo>
                    <a:pt x="430" y="163"/>
                    <a:pt x="430" y="163"/>
                    <a:pt x="430" y="163"/>
                  </a:cubicBezTo>
                  <a:cubicBezTo>
                    <a:pt x="436" y="163"/>
                    <a:pt x="436" y="163"/>
                    <a:pt x="436" y="163"/>
                  </a:cubicBezTo>
                  <a:lnTo>
                    <a:pt x="436" y="218"/>
                  </a:lnTo>
                  <a:close/>
                  <a:moveTo>
                    <a:pt x="370" y="163"/>
                  </a:moveTo>
                  <a:cubicBezTo>
                    <a:pt x="370" y="193"/>
                    <a:pt x="370" y="193"/>
                    <a:pt x="370" y="193"/>
                  </a:cubicBezTo>
                  <a:cubicBezTo>
                    <a:pt x="370" y="211"/>
                    <a:pt x="358" y="218"/>
                    <a:pt x="347" y="218"/>
                  </a:cubicBezTo>
                  <a:cubicBezTo>
                    <a:pt x="335" y="218"/>
                    <a:pt x="324" y="210"/>
                    <a:pt x="324" y="194"/>
                  </a:cubicBezTo>
                  <a:cubicBezTo>
                    <a:pt x="324" y="163"/>
                    <a:pt x="324" y="163"/>
                    <a:pt x="324" y="163"/>
                  </a:cubicBezTo>
                  <a:cubicBezTo>
                    <a:pt x="330" y="163"/>
                    <a:pt x="330" y="163"/>
                    <a:pt x="330" y="163"/>
                  </a:cubicBezTo>
                  <a:cubicBezTo>
                    <a:pt x="330" y="194"/>
                    <a:pt x="330" y="194"/>
                    <a:pt x="330" y="194"/>
                  </a:cubicBezTo>
                  <a:cubicBezTo>
                    <a:pt x="330" y="207"/>
                    <a:pt x="338" y="213"/>
                    <a:pt x="347" y="213"/>
                  </a:cubicBezTo>
                  <a:cubicBezTo>
                    <a:pt x="355" y="213"/>
                    <a:pt x="364" y="207"/>
                    <a:pt x="364" y="193"/>
                  </a:cubicBezTo>
                  <a:cubicBezTo>
                    <a:pt x="364" y="163"/>
                    <a:pt x="364" y="163"/>
                    <a:pt x="364" y="163"/>
                  </a:cubicBezTo>
                  <a:lnTo>
                    <a:pt x="370" y="163"/>
                  </a:lnTo>
                  <a:close/>
                  <a:moveTo>
                    <a:pt x="1483" y="56"/>
                  </a:moveTo>
                  <a:cubicBezTo>
                    <a:pt x="1483" y="83"/>
                    <a:pt x="1462" y="104"/>
                    <a:pt x="1435" y="104"/>
                  </a:cubicBezTo>
                  <a:cubicBezTo>
                    <a:pt x="1407" y="104"/>
                    <a:pt x="1386" y="83"/>
                    <a:pt x="1386" y="56"/>
                  </a:cubicBezTo>
                  <a:cubicBezTo>
                    <a:pt x="1386" y="29"/>
                    <a:pt x="1407" y="8"/>
                    <a:pt x="1435" y="8"/>
                  </a:cubicBezTo>
                  <a:cubicBezTo>
                    <a:pt x="1462" y="8"/>
                    <a:pt x="1483" y="29"/>
                    <a:pt x="1483" y="56"/>
                  </a:cubicBezTo>
                  <a:close/>
                  <a:moveTo>
                    <a:pt x="1492" y="56"/>
                  </a:moveTo>
                  <a:cubicBezTo>
                    <a:pt x="1492" y="25"/>
                    <a:pt x="1467" y="0"/>
                    <a:pt x="1434" y="0"/>
                  </a:cubicBezTo>
                  <a:cubicBezTo>
                    <a:pt x="1402" y="0"/>
                    <a:pt x="1377" y="25"/>
                    <a:pt x="1377" y="56"/>
                  </a:cubicBezTo>
                  <a:cubicBezTo>
                    <a:pt x="1377" y="87"/>
                    <a:pt x="1402" y="111"/>
                    <a:pt x="1434" y="111"/>
                  </a:cubicBezTo>
                  <a:cubicBezTo>
                    <a:pt x="1467" y="111"/>
                    <a:pt x="1492" y="87"/>
                    <a:pt x="1492" y="56"/>
                  </a:cubicBezTo>
                  <a:close/>
                  <a:moveTo>
                    <a:pt x="1369" y="2"/>
                  </a:moveTo>
                  <a:cubicBezTo>
                    <a:pt x="1279" y="2"/>
                    <a:pt x="1279" y="2"/>
                    <a:pt x="1279" y="2"/>
                  </a:cubicBezTo>
                  <a:cubicBezTo>
                    <a:pt x="1279" y="9"/>
                    <a:pt x="1279" y="9"/>
                    <a:pt x="1279" y="9"/>
                  </a:cubicBezTo>
                  <a:cubicBezTo>
                    <a:pt x="1320" y="9"/>
                    <a:pt x="1320" y="9"/>
                    <a:pt x="1320" y="9"/>
                  </a:cubicBezTo>
                  <a:cubicBezTo>
                    <a:pt x="1320" y="110"/>
                    <a:pt x="1320" y="110"/>
                    <a:pt x="1320" y="110"/>
                  </a:cubicBezTo>
                  <a:cubicBezTo>
                    <a:pt x="1328" y="110"/>
                    <a:pt x="1328" y="110"/>
                    <a:pt x="1328" y="110"/>
                  </a:cubicBezTo>
                  <a:cubicBezTo>
                    <a:pt x="1328" y="9"/>
                    <a:pt x="1328" y="9"/>
                    <a:pt x="1328" y="9"/>
                  </a:cubicBezTo>
                  <a:cubicBezTo>
                    <a:pt x="1369" y="9"/>
                    <a:pt x="1369" y="9"/>
                    <a:pt x="1369" y="9"/>
                  </a:cubicBezTo>
                  <a:lnTo>
                    <a:pt x="1369" y="2"/>
                  </a:lnTo>
                  <a:close/>
                  <a:moveTo>
                    <a:pt x="1256" y="7"/>
                  </a:moveTo>
                  <a:cubicBezTo>
                    <a:pt x="1248" y="3"/>
                    <a:pt x="1239" y="0"/>
                    <a:pt x="1231" y="0"/>
                  </a:cubicBezTo>
                  <a:cubicBezTo>
                    <a:pt x="1214" y="0"/>
                    <a:pt x="1200" y="13"/>
                    <a:pt x="1200" y="29"/>
                  </a:cubicBezTo>
                  <a:cubicBezTo>
                    <a:pt x="1200" y="65"/>
                    <a:pt x="1251" y="51"/>
                    <a:pt x="1251" y="82"/>
                  </a:cubicBezTo>
                  <a:cubicBezTo>
                    <a:pt x="1251" y="94"/>
                    <a:pt x="1241" y="104"/>
                    <a:pt x="1229" y="104"/>
                  </a:cubicBezTo>
                  <a:cubicBezTo>
                    <a:pt x="1220" y="104"/>
                    <a:pt x="1213" y="101"/>
                    <a:pt x="1201" y="92"/>
                  </a:cubicBezTo>
                  <a:cubicBezTo>
                    <a:pt x="1201" y="102"/>
                    <a:pt x="1201" y="102"/>
                    <a:pt x="1201" y="102"/>
                  </a:cubicBezTo>
                  <a:cubicBezTo>
                    <a:pt x="1211" y="108"/>
                    <a:pt x="1220" y="111"/>
                    <a:pt x="1229" y="111"/>
                  </a:cubicBezTo>
                  <a:cubicBezTo>
                    <a:pt x="1247" y="111"/>
                    <a:pt x="1261" y="98"/>
                    <a:pt x="1261" y="82"/>
                  </a:cubicBezTo>
                  <a:cubicBezTo>
                    <a:pt x="1261" y="44"/>
                    <a:pt x="1209" y="58"/>
                    <a:pt x="1209" y="29"/>
                  </a:cubicBezTo>
                  <a:cubicBezTo>
                    <a:pt x="1209" y="17"/>
                    <a:pt x="1219" y="8"/>
                    <a:pt x="1232" y="8"/>
                  </a:cubicBezTo>
                  <a:cubicBezTo>
                    <a:pt x="1239" y="8"/>
                    <a:pt x="1245" y="10"/>
                    <a:pt x="1256" y="16"/>
                  </a:cubicBezTo>
                  <a:lnTo>
                    <a:pt x="1256" y="7"/>
                  </a:lnTo>
                  <a:close/>
                  <a:moveTo>
                    <a:pt x="1165" y="2"/>
                  </a:moveTo>
                  <a:cubicBezTo>
                    <a:pt x="1156" y="2"/>
                    <a:pt x="1156" y="2"/>
                    <a:pt x="1156" y="2"/>
                  </a:cubicBezTo>
                  <a:cubicBezTo>
                    <a:pt x="1156" y="110"/>
                    <a:pt x="1156" y="110"/>
                    <a:pt x="1156" y="110"/>
                  </a:cubicBezTo>
                  <a:cubicBezTo>
                    <a:pt x="1165" y="110"/>
                    <a:pt x="1165" y="110"/>
                    <a:pt x="1165" y="110"/>
                  </a:cubicBezTo>
                  <a:lnTo>
                    <a:pt x="1165" y="2"/>
                  </a:lnTo>
                  <a:close/>
                  <a:moveTo>
                    <a:pt x="1068" y="9"/>
                  </a:moveTo>
                  <a:cubicBezTo>
                    <a:pt x="1089" y="9"/>
                    <a:pt x="1089" y="9"/>
                    <a:pt x="1089" y="9"/>
                  </a:cubicBezTo>
                  <a:cubicBezTo>
                    <a:pt x="1108" y="9"/>
                    <a:pt x="1115" y="19"/>
                    <a:pt x="1115" y="31"/>
                  </a:cubicBezTo>
                  <a:cubicBezTo>
                    <a:pt x="1115" y="43"/>
                    <a:pt x="1108" y="52"/>
                    <a:pt x="1088" y="52"/>
                  </a:cubicBezTo>
                  <a:cubicBezTo>
                    <a:pt x="1068" y="52"/>
                    <a:pt x="1068" y="52"/>
                    <a:pt x="1068" y="52"/>
                  </a:cubicBezTo>
                  <a:lnTo>
                    <a:pt x="1068" y="9"/>
                  </a:lnTo>
                  <a:close/>
                  <a:moveTo>
                    <a:pt x="1059" y="2"/>
                  </a:moveTo>
                  <a:cubicBezTo>
                    <a:pt x="1059" y="110"/>
                    <a:pt x="1059" y="110"/>
                    <a:pt x="1059" y="110"/>
                  </a:cubicBezTo>
                  <a:cubicBezTo>
                    <a:pt x="1068" y="110"/>
                    <a:pt x="1068" y="110"/>
                    <a:pt x="1068" y="110"/>
                  </a:cubicBezTo>
                  <a:cubicBezTo>
                    <a:pt x="1068" y="59"/>
                    <a:pt x="1068" y="59"/>
                    <a:pt x="1068" y="59"/>
                  </a:cubicBezTo>
                  <a:cubicBezTo>
                    <a:pt x="1088" y="59"/>
                    <a:pt x="1088" y="59"/>
                    <a:pt x="1088" y="59"/>
                  </a:cubicBezTo>
                  <a:cubicBezTo>
                    <a:pt x="1116" y="59"/>
                    <a:pt x="1125" y="44"/>
                    <a:pt x="1125" y="30"/>
                  </a:cubicBezTo>
                  <a:cubicBezTo>
                    <a:pt x="1125" y="15"/>
                    <a:pt x="1115" y="2"/>
                    <a:pt x="1089" y="2"/>
                  </a:cubicBezTo>
                  <a:lnTo>
                    <a:pt x="1059" y="2"/>
                  </a:lnTo>
                  <a:close/>
                  <a:moveTo>
                    <a:pt x="1018" y="56"/>
                  </a:moveTo>
                  <a:cubicBezTo>
                    <a:pt x="1018" y="83"/>
                    <a:pt x="997" y="104"/>
                    <a:pt x="970" y="104"/>
                  </a:cubicBezTo>
                  <a:cubicBezTo>
                    <a:pt x="943" y="104"/>
                    <a:pt x="922" y="83"/>
                    <a:pt x="922" y="56"/>
                  </a:cubicBezTo>
                  <a:cubicBezTo>
                    <a:pt x="922" y="29"/>
                    <a:pt x="943" y="8"/>
                    <a:pt x="970" y="8"/>
                  </a:cubicBezTo>
                  <a:cubicBezTo>
                    <a:pt x="997" y="8"/>
                    <a:pt x="1018" y="29"/>
                    <a:pt x="1018" y="56"/>
                  </a:cubicBezTo>
                  <a:close/>
                  <a:moveTo>
                    <a:pt x="1027" y="56"/>
                  </a:moveTo>
                  <a:cubicBezTo>
                    <a:pt x="1027" y="25"/>
                    <a:pt x="1002" y="0"/>
                    <a:pt x="970" y="0"/>
                  </a:cubicBezTo>
                  <a:cubicBezTo>
                    <a:pt x="938" y="0"/>
                    <a:pt x="913" y="25"/>
                    <a:pt x="913" y="56"/>
                  </a:cubicBezTo>
                  <a:cubicBezTo>
                    <a:pt x="913" y="87"/>
                    <a:pt x="938" y="111"/>
                    <a:pt x="970" y="111"/>
                  </a:cubicBezTo>
                  <a:cubicBezTo>
                    <a:pt x="1002" y="111"/>
                    <a:pt x="1027" y="87"/>
                    <a:pt x="1027" y="56"/>
                  </a:cubicBezTo>
                  <a:close/>
                  <a:moveTo>
                    <a:pt x="877" y="2"/>
                  </a:moveTo>
                  <a:cubicBezTo>
                    <a:pt x="868" y="2"/>
                    <a:pt x="868" y="2"/>
                    <a:pt x="868" y="2"/>
                  </a:cubicBezTo>
                  <a:cubicBezTo>
                    <a:pt x="868" y="110"/>
                    <a:pt x="868" y="110"/>
                    <a:pt x="868" y="110"/>
                  </a:cubicBezTo>
                  <a:cubicBezTo>
                    <a:pt x="877" y="110"/>
                    <a:pt x="877" y="110"/>
                    <a:pt x="877" y="110"/>
                  </a:cubicBezTo>
                  <a:lnTo>
                    <a:pt x="877" y="2"/>
                  </a:lnTo>
                  <a:close/>
                  <a:moveTo>
                    <a:pt x="787" y="2"/>
                  </a:moveTo>
                  <a:cubicBezTo>
                    <a:pt x="778" y="2"/>
                    <a:pt x="778" y="2"/>
                    <a:pt x="778" y="2"/>
                  </a:cubicBezTo>
                  <a:cubicBezTo>
                    <a:pt x="778" y="110"/>
                    <a:pt x="778" y="110"/>
                    <a:pt x="778" y="110"/>
                  </a:cubicBezTo>
                  <a:cubicBezTo>
                    <a:pt x="840" y="110"/>
                    <a:pt x="840" y="110"/>
                    <a:pt x="840" y="110"/>
                  </a:cubicBezTo>
                  <a:cubicBezTo>
                    <a:pt x="840" y="103"/>
                    <a:pt x="840" y="103"/>
                    <a:pt x="840" y="103"/>
                  </a:cubicBezTo>
                  <a:cubicBezTo>
                    <a:pt x="787" y="103"/>
                    <a:pt x="787" y="103"/>
                    <a:pt x="787" y="103"/>
                  </a:cubicBezTo>
                  <a:lnTo>
                    <a:pt x="787" y="2"/>
                  </a:lnTo>
                  <a:close/>
                  <a:moveTo>
                    <a:pt x="750" y="2"/>
                  </a:moveTo>
                  <a:cubicBezTo>
                    <a:pt x="740" y="2"/>
                    <a:pt x="740" y="2"/>
                    <a:pt x="740" y="2"/>
                  </a:cubicBezTo>
                  <a:cubicBezTo>
                    <a:pt x="704" y="45"/>
                    <a:pt x="704" y="45"/>
                    <a:pt x="704" y="45"/>
                  </a:cubicBezTo>
                  <a:cubicBezTo>
                    <a:pt x="667" y="2"/>
                    <a:pt x="667" y="2"/>
                    <a:pt x="667" y="2"/>
                  </a:cubicBezTo>
                  <a:cubicBezTo>
                    <a:pt x="657" y="2"/>
                    <a:pt x="657" y="2"/>
                    <a:pt x="657" y="2"/>
                  </a:cubicBezTo>
                  <a:cubicBezTo>
                    <a:pt x="699" y="52"/>
                    <a:pt x="699" y="52"/>
                    <a:pt x="699" y="52"/>
                  </a:cubicBezTo>
                  <a:cubicBezTo>
                    <a:pt x="699" y="110"/>
                    <a:pt x="699" y="110"/>
                    <a:pt x="699" y="110"/>
                  </a:cubicBezTo>
                  <a:cubicBezTo>
                    <a:pt x="708" y="110"/>
                    <a:pt x="708" y="110"/>
                    <a:pt x="708" y="110"/>
                  </a:cubicBezTo>
                  <a:cubicBezTo>
                    <a:pt x="708" y="52"/>
                    <a:pt x="708" y="52"/>
                    <a:pt x="708" y="52"/>
                  </a:cubicBezTo>
                  <a:lnTo>
                    <a:pt x="750" y="2"/>
                  </a:lnTo>
                  <a:close/>
                  <a:moveTo>
                    <a:pt x="593" y="2"/>
                  </a:moveTo>
                  <a:cubicBezTo>
                    <a:pt x="584" y="2"/>
                    <a:pt x="584" y="2"/>
                    <a:pt x="584" y="2"/>
                  </a:cubicBezTo>
                  <a:cubicBezTo>
                    <a:pt x="584" y="96"/>
                    <a:pt x="584" y="96"/>
                    <a:pt x="584" y="96"/>
                  </a:cubicBezTo>
                  <a:cubicBezTo>
                    <a:pt x="502" y="2"/>
                    <a:pt x="502" y="2"/>
                    <a:pt x="502" y="2"/>
                  </a:cubicBezTo>
                  <a:cubicBezTo>
                    <a:pt x="495" y="2"/>
                    <a:pt x="495" y="2"/>
                    <a:pt x="495" y="2"/>
                  </a:cubicBezTo>
                  <a:cubicBezTo>
                    <a:pt x="495" y="110"/>
                    <a:pt x="495" y="110"/>
                    <a:pt x="495" y="110"/>
                  </a:cubicBezTo>
                  <a:cubicBezTo>
                    <a:pt x="503" y="110"/>
                    <a:pt x="503" y="110"/>
                    <a:pt x="503" y="110"/>
                  </a:cubicBezTo>
                  <a:cubicBezTo>
                    <a:pt x="503" y="15"/>
                    <a:pt x="503" y="15"/>
                    <a:pt x="503" y="15"/>
                  </a:cubicBezTo>
                  <a:cubicBezTo>
                    <a:pt x="586" y="110"/>
                    <a:pt x="586" y="110"/>
                    <a:pt x="586" y="110"/>
                  </a:cubicBezTo>
                  <a:cubicBezTo>
                    <a:pt x="593" y="110"/>
                    <a:pt x="593" y="110"/>
                    <a:pt x="593" y="110"/>
                  </a:cubicBezTo>
                  <a:lnTo>
                    <a:pt x="593" y="2"/>
                  </a:lnTo>
                  <a:close/>
                  <a:moveTo>
                    <a:pt x="448" y="2"/>
                  </a:moveTo>
                  <a:cubicBezTo>
                    <a:pt x="448" y="61"/>
                    <a:pt x="448" y="61"/>
                    <a:pt x="448" y="61"/>
                  </a:cubicBezTo>
                  <a:cubicBezTo>
                    <a:pt x="448" y="92"/>
                    <a:pt x="430" y="104"/>
                    <a:pt x="411" y="104"/>
                  </a:cubicBezTo>
                  <a:cubicBezTo>
                    <a:pt x="392" y="104"/>
                    <a:pt x="375" y="91"/>
                    <a:pt x="375" y="62"/>
                  </a:cubicBezTo>
                  <a:cubicBezTo>
                    <a:pt x="375" y="2"/>
                    <a:pt x="375" y="2"/>
                    <a:pt x="375" y="2"/>
                  </a:cubicBezTo>
                  <a:cubicBezTo>
                    <a:pt x="366" y="2"/>
                    <a:pt x="366" y="2"/>
                    <a:pt x="366" y="2"/>
                  </a:cubicBezTo>
                  <a:cubicBezTo>
                    <a:pt x="366" y="63"/>
                    <a:pt x="366" y="63"/>
                    <a:pt x="366" y="63"/>
                  </a:cubicBezTo>
                  <a:cubicBezTo>
                    <a:pt x="366" y="95"/>
                    <a:pt x="387" y="111"/>
                    <a:pt x="411" y="111"/>
                  </a:cubicBezTo>
                  <a:cubicBezTo>
                    <a:pt x="433" y="111"/>
                    <a:pt x="457" y="98"/>
                    <a:pt x="457" y="61"/>
                  </a:cubicBezTo>
                  <a:cubicBezTo>
                    <a:pt x="457" y="2"/>
                    <a:pt x="457" y="2"/>
                    <a:pt x="457" y="2"/>
                  </a:cubicBezTo>
                  <a:lnTo>
                    <a:pt x="448" y="2"/>
                  </a:lnTo>
                  <a:close/>
                  <a:moveTo>
                    <a:pt x="287" y="2"/>
                  </a:moveTo>
                  <a:cubicBezTo>
                    <a:pt x="278" y="2"/>
                    <a:pt x="278" y="2"/>
                    <a:pt x="278" y="2"/>
                  </a:cubicBezTo>
                  <a:cubicBezTo>
                    <a:pt x="278" y="110"/>
                    <a:pt x="278" y="110"/>
                    <a:pt x="278" y="110"/>
                  </a:cubicBezTo>
                  <a:cubicBezTo>
                    <a:pt x="340" y="110"/>
                    <a:pt x="340" y="110"/>
                    <a:pt x="340" y="110"/>
                  </a:cubicBezTo>
                  <a:cubicBezTo>
                    <a:pt x="340" y="103"/>
                    <a:pt x="340" y="103"/>
                    <a:pt x="340" y="103"/>
                  </a:cubicBezTo>
                  <a:cubicBezTo>
                    <a:pt x="287" y="103"/>
                    <a:pt x="287" y="103"/>
                    <a:pt x="287" y="103"/>
                  </a:cubicBezTo>
                  <a:lnTo>
                    <a:pt x="287" y="2"/>
                  </a:lnTo>
                  <a:close/>
                  <a:moveTo>
                    <a:pt x="231" y="2"/>
                  </a:moveTo>
                  <a:cubicBezTo>
                    <a:pt x="231" y="61"/>
                    <a:pt x="231" y="61"/>
                    <a:pt x="231" y="61"/>
                  </a:cubicBezTo>
                  <a:cubicBezTo>
                    <a:pt x="231" y="92"/>
                    <a:pt x="213" y="104"/>
                    <a:pt x="194" y="104"/>
                  </a:cubicBezTo>
                  <a:cubicBezTo>
                    <a:pt x="175" y="104"/>
                    <a:pt x="157" y="91"/>
                    <a:pt x="157" y="62"/>
                  </a:cubicBezTo>
                  <a:cubicBezTo>
                    <a:pt x="157" y="2"/>
                    <a:pt x="157" y="2"/>
                    <a:pt x="157" y="2"/>
                  </a:cubicBezTo>
                  <a:cubicBezTo>
                    <a:pt x="149" y="2"/>
                    <a:pt x="149" y="2"/>
                    <a:pt x="149" y="2"/>
                  </a:cubicBezTo>
                  <a:cubicBezTo>
                    <a:pt x="149" y="63"/>
                    <a:pt x="149" y="63"/>
                    <a:pt x="149" y="63"/>
                  </a:cubicBezTo>
                  <a:cubicBezTo>
                    <a:pt x="149" y="95"/>
                    <a:pt x="170" y="111"/>
                    <a:pt x="194" y="111"/>
                  </a:cubicBezTo>
                  <a:cubicBezTo>
                    <a:pt x="216" y="111"/>
                    <a:pt x="240" y="98"/>
                    <a:pt x="240" y="61"/>
                  </a:cubicBezTo>
                  <a:cubicBezTo>
                    <a:pt x="240" y="2"/>
                    <a:pt x="240" y="2"/>
                    <a:pt x="240" y="2"/>
                  </a:cubicBezTo>
                  <a:lnTo>
                    <a:pt x="231" y="2"/>
                  </a:lnTo>
                  <a:close/>
                  <a:moveTo>
                    <a:pt x="106" y="56"/>
                  </a:moveTo>
                  <a:cubicBezTo>
                    <a:pt x="106" y="83"/>
                    <a:pt x="85" y="104"/>
                    <a:pt x="58" y="104"/>
                  </a:cubicBezTo>
                  <a:cubicBezTo>
                    <a:pt x="31" y="104"/>
                    <a:pt x="9" y="83"/>
                    <a:pt x="9" y="56"/>
                  </a:cubicBezTo>
                  <a:cubicBezTo>
                    <a:pt x="9" y="29"/>
                    <a:pt x="31" y="8"/>
                    <a:pt x="58" y="8"/>
                  </a:cubicBezTo>
                  <a:cubicBezTo>
                    <a:pt x="85" y="8"/>
                    <a:pt x="106" y="29"/>
                    <a:pt x="106" y="56"/>
                  </a:cubicBezTo>
                  <a:close/>
                  <a:moveTo>
                    <a:pt x="115" y="56"/>
                  </a:moveTo>
                  <a:cubicBezTo>
                    <a:pt x="115" y="25"/>
                    <a:pt x="90" y="0"/>
                    <a:pt x="58" y="0"/>
                  </a:cubicBezTo>
                  <a:cubicBezTo>
                    <a:pt x="26" y="0"/>
                    <a:pt x="0" y="25"/>
                    <a:pt x="0" y="56"/>
                  </a:cubicBezTo>
                  <a:cubicBezTo>
                    <a:pt x="0" y="87"/>
                    <a:pt x="26" y="111"/>
                    <a:pt x="58" y="111"/>
                  </a:cubicBezTo>
                  <a:cubicBezTo>
                    <a:pt x="90" y="111"/>
                    <a:pt x="115" y="87"/>
                    <a:pt x="115" y="5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grpSp>
      <p:sp>
        <p:nvSpPr>
          <p:cNvPr id="149" name="Date Placeholder 100"/>
          <p:cNvSpPr>
            <a:spLocks noGrp="1"/>
          </p:cNvSpPr>
          <p:nvPr>
            <p:ph type="dt" sz="half" idx="2"/>
          </p:nvPr>
        </p:nvSpPr>
        <p:spPr>
          <a:xfrm>
            <a:off x="5307013" y="6343650"/>
            <a:ext cx="1071562" cy="365125"/>
          </a:xfrm>
          <a:prstGeom prst="rect">
            <a:avLst/>
          </a:prstGeom>
        </p:spPr>
        <p:txBody>
          <a:bodyPr vert="horz" lIns="0" tIns="0" rIns="0" bIns="0" rtlCol="0" anchor="t"/>
          <a:lstStyle>
            <a:lvl1pPr algn="l" fontAlgn="auto">
              <a:spcBef>
                <a:spcPts val="0"/>
              </a:spcBef>
              <a:spcAft>
                <a:spcPts val="0"/>
              </a:spcAft>
              <a:defRPr sz="1000" smtClean="0">
                <a:solidFill>
                  <a:schemeClr val="tx1">
                    <a:tint val="75000"/>
                  </a:schemeClr>
                </a:solidFill>
                <a:latin typeface="Trebuchet MS" pitchFamily="34" charset="0"/>
                <a:cs typeface="+mn-cs"/>
              </a:defRPr>
            </a:lvl1pPr>
          </a:lstStyle>
          <a:p>
            <a:pPr>
              <a:defRPr/>
            </a:pPr>
            <a:fld id="{F8B4AEA9-404F-4933-BE5E-28A0992A10C4}" type="datetime1">
              <a:rPr lang="fi-FI"/>
              <a:pPr>
                <a:defRPr/>
              </a:pPr>
              <a:t>14.4.2020</a:t>
            </a:fld>
            <a:endParaRPr lang="fi-FI" dirty="0"/>
          </a:p>
        </p:txBody>
      </p:sp>
      <p:sp>
        <p:nvSpPr>
          <p:cNvPr id="150" name="Footer Placeholder 101"/>
          <p:cNvSpPr>
            <a:spLocks noGrp="1"/>
          </p:cNvSpPr>
          <p:nvPr>
            <p:ph type="ftr" sz="quarter" idx="3"/>
          </p:nvPr>
        </p:nvSpPr>
        <p:spPr>
          <a:xfrm>
            <a:off x="303213" y="6343650"/>
            <a:ext cx="4605337" cy="365125"/>
          </a:xfrm>
          <a:prstGeom prst="rect">
            <a:avLst/>
          </a:prstGeom>
        </p:spPr>
        <p:txBody>
          <a:bodyPr vert="horz" lIns="0" tIns="0" rIns="0" bIns="0" rtlCol="0" anchor="t"/>
          <a:lstStyle>
            <a:lvl1pPr algn="l" fontAlgn="auto">
              <a:spcBef>
                <a:spcPts val="0"/>
              </a:spcBef>
              <a:spcAft>
                <a:spcPts val="0"/>
              </a:spcAft>
              <a:defRPr sz="1000" smtClean="0">
                <a:solidFill>
                  <a:schemeClr val="tx1">
                    <a:tint val="75000"/>
                  </a:schemeClr>
                </a:solidFill>
                <a:latin typeface="Trebuchet MS" pitchFamily="34" charset="0"/>
                <a:cs typeface="+mn-cs"/>
              </a:defRPr>
            </a:lvl1pPr>
          </a:lstStyle>
          <a:p>
            <a:pPr>
              <a:defRPr/>
            </a:pPr>
            <a:r>
              <a:rPr lang="fi-FI"/>
              <a:t>TIEDEKUNTA TIEDEKUNTA / osasto osasto osaston osasto / Etuniminen Sukuniminen-Sukuniminen</a:t>
            </a:r>
            <a:endParaRPr lang="fi-FI" dirty="0"/>
          </a:p>
        </p:txBody>
      </p:sp>
      <p:sp>
        <p:nvSpPr>
          <p:cNvPr id="155" name="Title Placeholder 154"/>
          <p:cNvSpPr>
            <a:spLocks noGrp="1"/>
          </p:cNvSpPr>
          <p:nvPr>
            <p:ph type="title"/>
          </p:nvPr>
        </p:nvSpPr>
        <p:spPr>
          <a:xfrm>
            <a:off x="303213" y="1684338"/>
            <a:ext cx="8585200" cy="1143000"/>
          </a:xfrm>
          <a:prstGeom prst="rect">
            <a:avLst/>
          </a:prstGeom>
        </p:spPr>
        <p:txBody>
          <a:bodyPr vert="horz" lIns="91440" tIns="45720" rIns="91440" bIns="45720" rtlCol="0" anchor="ctr">
            <a:normAutofit/>
          </a:bodyPr>
          <a:lstStyle/>
          <a:p>
            <a:r>
              <a:rPr lang="en-US" noProof="0" smtClean="0"/>
              <a:t>Click to edit Master title style</a:t>
            </a:r>
            <a:endParaRPr lang="fi-FI" noProof="0" dirty="0"/>
          </a:p>
        </p:txBody>
      </p:sp>
      <p:sp>
        <p:nvSpPr>
          <p:cNvPr id="1050" name="Text Placeholder 155"/>
          <p:cNvSpPr>
            <a:spLocks noGrp="1"/>
          </p:cNvSpPr>
          <p:nvPr>
            <p:ph type="body" idx="1"/>
          </p:nvPr>
        </p:nvSpPr>
        <p:spPr bwMode="auto">
          <a:xfrm>
            <a:off x="298450" y="3009900"/>
            <a:ext cx="8583613" cy="293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smtClean="0"/>
          </a:p>
        </p:txBody>
      </p:sp>
    </p:spTree>
    <p:extLst>
      <p:ext uri="{BB962C8B-B14F-4D97-AF65-F5344CB8AC3E}">
        <p14:creationId xmlns:p14="http://schemas.microsoft.com/office/powerpoint/2010/main" val="2927084639"/>
      </p:ext>
    </p:extLst>
  </p:cSld>
  <p:clrMap bg1="lt1" tx1="dk1" bg2="lt2" tx2="dk2" accent1="accent1" accent2="accent2" accent3="accent3" accent4="accent4" accent5="accent5" accent6="accent6" hlink="hlink" folHlink="folHlink"/>
  <p:transition spd="slow">
    <p:fade thruBlk="1"/>
  </p:transition>
  <p:timing>
    <p:tnLst>
      <p:par>
        <p:cTn id="1" dur="indefinite" restart="never" nodeType="tmRoot"/>
      </p:par>
    </p:tnLst>
  </p:timing>
  <p:hf hdr="0"/>
  <p:txStyles>
    <p:titleStyle>
      <a:lvl1pPr algn="ctr" rtl="0" eaLnBrk="1" fontAlgn="base" hangingPunct="1">
        <a:spcBef>
          <a:spcPct val="0"/>
        </a:spcBef>
        <a:spcAft>
          <a:spcPct val="0"/>
        </a:spcAft>
        <a:defRPr sz="3000" cap="all">
          <a:solidFill>
            <a:schemeClr val="tx1"/>
          </a:solidFill>
          <a:latin typeface="Trebuchet MS" pitchFamily="34" charset="0"/>
          <a:ea typeface="+mj-ea"/>
          <a:cs typeface="+mj-cs"/>
        </a:defRPr>
      </a:lvl1pPr>
      <a:lvl2pPr algn="ctr" rtl="0" eaLnBrk="1" fontAlgn="base" hangingPunct="1">
        <a:spcBef>
          <a:spcPct val="0"/>
        </a:spcBef>
        <a:spcAft>
          <a:spcPct val="0"/>
        </a:spcAft>
        <a:defRPr sz="3000">
          <a:solidFill>
            <a:schemeClr val="tx1"/>
          </a:solidFill>
          <a:latin typeface="Trebuchet MS" pitchFamily="34" charset="0"/>
          <a:ea typeface="ＭＳ Ｐゴシック" pitchFamily="1" charset="-128"/>
        </a:defRPr>
      </a:lvl2pPr>
      <a:lvl3pPr algn="ctr" rtl="0" eaLnBrk="1" fontAlgn="base" hangingPunct="1">
        <a:spcBef>
          <a:spcPct val="0"/>
        </a:spcBef>
        <a:spcAft>
          <a:spcPct val="0"/>
        </a:spcAft>
        <a:defRPr sz="3000">
          <a:solidFill>
            <a:schemeClr val="tx1"/>
          </a:solidFill>
          <a:latin typeface="Trebuchet MS" pitchFamily="34" charset="0"/>
          <a:ea typeface="ＭＳ Ｐゴシック" pitchFamily="1" charset="-128"/>
        </a:defRPr>
      </a:lvl3pPr>
      <a:lvl4pPr algn="ctr" rtl="0" eaLnBrk="1" fontAlgn="base" hangingPunct="1">
        <a:spcBef>
          <a:spcPct val="0"/>
        </a:spcBef>
        <a:spcAft>
          <a:spcPct val="0"/>
        </a:spcAft>
        <a:defRPr sz="3000">
          <a:solidFill>
            <a:schemeClr val="tx1"/>
          </a:solidFill>
          <a:latin typeface="Trebuchet MS" pitchFamily="34" charset="0"/>
          <a:ea typeface="ＭＳ Ｐゴシック" pitchFamily="1" charset="-128"/>
        </a:defRPr>
      </a:lvl4pPr>
      <a:lvl5pPr algn="ctr" rtl="0" eaLnBrk="1" fontAlgn="base" hangingPunct="1">
        <a:spcBef>
          <a:spcPct val="0"/>
        </a:spcBef>
        <a:spcAft>
          <a:spcPct val="0"/>
        </a:spcAft>
        <a:defRPr sz="3000">
          <a:solidFill>
            <a:schemeClr val="tx1"/>
          </a:solidFill>
          <a:latin typeface="Trebuchet MS" pitchFamily="34" charset="0"/>
          <a:ea typeface="ＭＳ Ｐゴシック" pitchFamily="1" charset="-128"/>
        </a:defRPr>
      </a:lvl5pPr>
      <a:lvl6pPr marL="457200" algn="l" rtl="0" eaLnBrk="1" fontAlgn="base" hangingPunct="1">
        <a:spcBef>
          <a:spcPct val="0"/>
        </a:spcBef>
        <a:spcAft>
          <a:spcPct val="0"/>
        </a:spcAft>
        <a:defRPr sz="3200">
          <a:solidFill>
            <a:schemeClr val="tx2"/>
          </a:solidFill>
          <a:latin typeface="Gill Sans" pitchFamily="34" charset="0"/>
          <a:ea typeface="ＭＳ Ｐゴシック" pitchFamily="1" charset="-128"/>
        </a:defRPr>
      </a:lvl6pPr>
      <a:lvl7pPr marL="914400" algn="l" rtl="0" eaLnBrk="1" fontAlgn="base" hangingPunct="1">
        <a:spcBef>
          <a:spcPct val="0"/>
        </a:spcBef>
        <a:spcAft>
          <a:spcPct val="0"/>
        </a:spcAft>
        <a:defRPr sz="3200">
          <a:solidFill>
            <a:schemeClr val="tx2"/>
          </a:solidFill>
          <a:latin typeface="Gill Sans" pitchFamily="34" charset="0"/>
          <a:ea typeface="ＭＳ Ｐゴシック" pitchFamily="1" charset="-128"/>
        </a:defRPr>
      </a:lvl7pPr>
      <a:lvl8pPr marL="1371600" algn="l" rtl="0" eaLnBrk="1" fontAlgn="base" hangingPunct="1">
        <a:spcBef>
          <a:spcPct val="0"/>
        </a:spcBef>
        <a:spcAft>
          <a:spcPct val="0"/>
        </a:spcAft>
        <a:defRPr sz="3200">
          <a:solidFill>
            <a:schemeClr val="tx2"/>
          </a:solidFill>
          <a:latin typeface="Gill Sans" pitchFamily="34" charset="0"/>
          <a:ea typeface="ＭＳ Ｐゴシック" pitchFamily="1" charset="-128"/>
        </a:defRPr>
      </a:lvl8pPr>
      <a:lvl9pPr marL="1828800" algn="l" rtl="0" eaLnBrk="1" fontAlgn="base" hangingPunct="1">
        <a:spcBef>
          <a:spcPct val="0"/>
        </a:spcBef>
        <a:spcAft>
          <a:spcPct val="0"/>
        </a:spcAft>
        <a:defRPr sz="3200">
          <a:solidFill>
            <a:schemeClr val="tx2"/>
          </a:solidFill>
          <a:latin typeface="Gill Sans" pitchFamily="34" charset="0"/>
          <a:ea typeface="ＭＳ Ｐゴシック" pitchFamily="1" charset="-128"/>
        </a:defRPr>
      </a:lvl9pPr>
    </p:titleStyle>
    <p:bodyStyle>
      <a:lvl1pPr marL="342900" indent="-179388" algn="l" rtl="0" eaLnBrk="1" fontAlgn="base" hangingPunct="1">
        <a:spcBef>
          <a:spcPct val="0"/>
        </a:spcBef>
        <a:spcAft>
          <a:spcPct val="0"/>
        </a:spcAft>
        <a:buClr>
          <a:schemeClr val="bg2"/>
        </a:buClr>
        <a:buFont typeface="Arial" charset="0"/>
        <a:buChar char="•"/>
        <a:defRPr sz="2400">
          <a:solidFill>
            <a:schemeClr val="tx1"/>
          </a:solidFill>
          <a:latin typeface="Trebuchet MS" pitchFamily="34" charset="0"/>
          <a:ea typeface="+mn-ea"/>
          <a:cs typeface="+mn-cs"/>
        </a:defRPr>
      </a:lvl1pPr>
      <a:lvl2pPr marL="742950" indent="-179388" algn="l" rtl="0" eaLnBrk="1" fontAlgn="base" hangingPunct="1">
        <a:spcBef>
          <a:spcPct val="0"/>
        </a:spcBef>
        <a:spcAft>
          <a:spcPct val="0"/>
        </a:spcAft>
        <a:buClr>
          <a:schemeClr val="bg2"/>
        </a:buClr>
        <a:buFont typeface="Arial" charset="0"/>
        <a:buChar char="•"/>
        <a:defRPr sz="2000">
          <a:solidFill>
            <a:schemeClr val="tx1"/>
          </a:solidFill>
          <a:latin typeface="Trebuchet MS" pitchFamily="34" charset="0"/>
          <a:ea typeface="+mn-ea"/>
        </a:defRPr>
      </a:lvl2pPr>
      <a:lvl3pPr marL="1143000" indent="-179388" algn="l" rtl="0" eaLnBrk="1" fontAlgn="base" hangingPunct="1">
        <a:spcBef>
          <a:spcPct val="0"/>
        </a:spcBef>
        <a:spcAft>
          <a:spcPct val="0"/>
        </a:spcAft>
        <a:buClr>
          <a:schemeClr val="bg2"/>
        </a:buClr>
        <a:buFont typeface="Arial" charset="0"/>
        <a:buChar char="•"/>
        <a:defRPr>
          <a:solidFill>
            <a:schemeClr val="tx1"/>
          </a:solidFill>
          <a:latin typeface="Trebuchet MS" pitchFamily="34" charset="0"/>
          <a:ea typeface="+mn-ea"/>
        </a:defRPr>
      </a:lvl3pPr>
      <a:lvl4pPr marL="1600200" indent="-179388" algn="l" rtl="0" eaLnBrk="1" fontAlgn="base" hangingPunct="1">
        <a:spcBef>
          <a:spcPct val="0"/>
        </a:spcBef>
        <a:spcAft>
          <a:spcPct val="0"/>
        </a:spcAft>
        <a:buClr>
          <a:schemeClr val="bg2"/>
        </a:buClr>
        <a:buFont typeface="Arial" charset="0"/>
        <a:buChar char="•"/>
        <a:defRPr>
          <a:solidFill>
            <a:schemeClr val="tx1"/>
          </a:solidFill>
          <a:latin typeface="Trebuchet MS" pitchFamily="34" charset="0"/>
          <a:ea typeface="+mn-ea"/>
        </a:defRPr>
      </a:lvl4pPr>
      <a:lvl5pPr marL="2057400" indent="-179388" algn="l" rtl="0" eaLnBrk="1" fontAlgn="base" hangingPunct="1">
        <a:spcBef>
          <a:spcPct val="0"/>
        </a:spcBef>
        <a:spcAft>
          <a:spcPct val="0"/>
        </a:spcAft>
        <a:buClr>
          <a:schemeClr val="bg2"/>
        </a:buClr>
        <a:buFont typeface="Arial" charset="0"/>
        <a:buChar char="•"/>
        <a:defRPr>
          <a:solidFill>
            <a:schemeClr val="tx1"/>
          </a:solidFill>
          <a:latin typeface="Trebuchet MS" pitchFamily="34" charset="0"/>
          <a:ea typeface="+mn-ea"/>
        </a:defRPr>
      </a:lvl5pPr>
      <a:lvl6pPr marL="2514600" indent="-228600" algn="l" rtl="0" eaLnBrk="1" fontAlgn="base" hangingPunct="1">
        <a:spcBef>
          <a:spcPct val="20000"/>
        </a:spcBef>
        <a:spcAft>
          <a:spcPct val="0"/>
        </a:spcAft>
        <a:buChar char="»"/>
        <a:defRPr>
          <a:solidFill>
            <a:schemeClr val="tx1"/>
          </a:solidFill>
          <a:latin typeface="+mn-lt"/>
          <a:ea typeface="+mn-ea"/>
        </a:defRPr>
      </a:lvl6pPr>
      <a:lvl7pPr marL="2971800" indent="-228600" algn="l" rtl="0" eaLnBrk="1" fontAlgn="base" hangingPunct="1">
        <a:spcBef>
          <a:spcPct val="20000"/>
        </a:spcBef>
        <a:spcAft>
          <a:spcPct val="0"/>
        </a:spcAft>
        <a:buChar char="»"/>
        <a:defRPr>
          <a:solidFill>
            <a:schemeClr val="tx1"/>
          </a:solidFill>
          <a:latin typeface="+mn-lt"/>
          <a:ea typeface="+mn-ea"/>
        </a:defRPr>
      </a:lvl7pPr>
      <a:lvl8pPr marL="3429000" indent="-228600" algn="l" rtl="0" eaLnBrk="1" fontAlgn="base" hangingPunct="1">
        <a:spcBef>
          <a:spcPct val="20000"/>
        </a:spcBef>
        <a:spcAft>
          <a:spcPct val="0"/>
        </a:spcAft>
        <a:buChar char="»"/>
        <a:defRPr>
          <a:solidFill>
            <a:schemeClr val="tx1"/>
          </a:solidFill>
          <a:latin typeface="+mn-lt"/>
          <a:ea typeface="+mn-ea"/>
        </a:defRPr>
      </a:lvl8pPr>
      <a:lvl9pPr marL="3886200" indent="-228600" algn="l" rtl="0" eaLnBrk="1" fontAlgn="base" hangingPunct="1">
        <a:spcBef>
          <a:spcPct val="20000"/>
        </a:spcBef>
        <a:spcAft>
          <a:spcPct val="0"/>
        </a:spcAft>
        <a:buChar char="»"/>
        <a:defRPr>
          <a:solidFill>
            <a:schemeClr val="tx1"/>
          </a:solidFill>
          <a:latin typeface="+mn-lt"/>
          <a:ea typeface="+mn-ea"/>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3074" name="Freeform 47"/>
          <p:cNvSpPr>
            <a:spLocks noEditPoints="1"/>
          </p:cNvSpPr>
          <p:nvPr/>
        </p:nvSpPr>
        <p:spPr bwMode="hidden">
          <a:xfrm>
            <a:off x="0" y="0"/>
            <a:ext cx="9158288" cy="6869113"/>
          </a:xfrm>
          <a:custGeom>
            <a:avLst/>
            <a:gdLst>
              <a:gd name="T0" fmla="*/ 9066213 w 5769"/>
              <a:gd name="T1" fmla="*/ 92075 h 4327"/>
              <a:gd name="T2" fmla="*/ 9066213 w 5769"/>
              <a:gd name="T3" fmla="*/ 6777038 h 4327"/>
              <a:gd name="T4" fmla="*/ 92075 w 5769"/>
              <a:gd name="T5" fmla="*/ 6777038 h 4327"/>
              <a:gd name="T6" fmla="*/ 92075 w 5769"/>
              <a:gd name="T7" fmla="*/ 92075 h 4327"/>
              <a:gd name="T8" fmla="*/ 9066213 w 5769"/>
              <a:gd name="T9" fmla="*/ 92075 h 4327"/>
              <a:gd name="T10" fmla="*/ 9158288 w 5769"/>
              <a:gd name="T11" fmla="*/ 0 h 4327"/>
              <a:gd name="T12" fmla="*/ 0 w 5769"/>
              <a:gd name="T13" fmla="*/ 0 h 4327"/>
              <a:gd name="T14" fmla="*/ 0 w 5769"/>
              <a:gd name="T15" fmla="*/ 6869113 h 4327"/>
              <a:gd name="T16" fmla="*/ 9158288 w 5769"/>
              <a:gd name="T17" fmla="*/ 6869113 h 4327"/>
              <a:gd name="T18" fmla="*/ 9158288 w 5769"/>
              <a:gd name="T19" fmla="*/ 0 h 4327"/>
              <a:gd name="T20" fmla="*/ 9158288 w 5769"/>
              <a:gd name="T21" fmla="*/ 0 h 43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9" h="4327">
                <a:moveTo>
                  <a:pt x="5711" y="58"/>
                </a:moveTo>
                <a:lnTo>
                  <a:pt x="5711" y="4269"/>
                </a:lnTo>
                <a:lnTo>
                  <a:pt x="58" y="4269"/>
                </a:lnTo>
                <a:lnTo>
                  <a:pt x="58" y="58"/>
                </a:lnTo>
                <a:lnTo>
                  <a:pt x="5711" y="58"/>
                </a:lnTo>
                <a:close/>
                <a:moveTo>
                  <a:pt x="5769" y="0"/>
                </a:moveTo>
                <a:lnTo>
                  <a:pt x="0" y="0"/>
                </a:lnTo>
                <a:lnTo>
                  <a:pt x="0" y="4327"/>
                </a:lnTo>
                <a:lnTo>
                  <a:pt x="5769" y="4327"/>
                </a:lnTo>
                <a:lnTo>
                  <a:pt x="5769" y="0"/>
                </a:lnTo>
                <a:close/>
              </a:path>
            </a:pathLst>
          </a:custGeom>
          <a:solidFill>
            <a:srgbClr val="8E8E8B"/>
          </a:soli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fi-FI"/>
          </a:p>
        </p:txBody>
      </p:sp>
      <p:grpSp>
        <p:nvGrpSpPr>
          <p:cNvPr id="3075" name="Group 1"/>
          <p:cNvGrpSpPr>
            <a:grpSpLocks/>
          </p:cNvGrpSpPr>
          <p:nvPr/>
        </p:nvGrpSpPr>
        <p:grpSpPr bwMode="auto">
          <a:xfrm>
            <a:off x="6850063" y="5940425"/>
            <a:ext cx="2220912" cy="93663"/>
            <a:chOff x="6850063" y="1419225"/>
            <a:chExt cx="2220912" cy="93663"/>
          </a:xfrm>
        </p:grpSpPr>
        <p:sp>
          <p:nvSpPr>
            <p:cNvPr id="3085" name="Rectangle 50"/>
            <p:cNvSpPr>
              <a:spLocks noChangeArrowheads="1"/>
            </p:cNvSpPr>
            <p:nvPr/>
          </p:nvSpPr>
          <p:spPr bwMode="ltGray">
            <a:xfrm>
              <a:off x="89789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6" name="Rectangle 51"/>
            <p:cNvSpPr>
              <a:spLocks noChangeArrowheads="1"/>
            </p:cNvSpPr>
            <p:nvPr/>
          </p:nvSpPr>
          <p:spPr bwMode="ltGray">
            <a:xfrm>
              <a:off x="8885238"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7" name="Rectangle 52"/>
            <p:cNvSpPr>
              <a:spLocks noChangeArrowheads="1"/>
            </p:cNvSpPr>
            <p:nvPr/>
          </p:nvSpPr>
          <p:spPr bwMode="ltGray">
            <a:xfrm>
              <a:off x="8701088"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8" name="Rectangle 53"/>
            <p:cNvSpPr>
              <a:spLocks noChangeArrowheads="1"/>
            </p:cNvSpPr>
            <p:nvPr/>
          </p:nvSpPr>
          <p:spPr bwMode="ltGray">
            <a:xfrm>
              <a:off x="842327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9" name="Rectangle 54"/>
            <p:cNvSpPr>
              <a:spLocks noChangeArrowheads="1"/>
            </p:cNvSpPr>
            <p:nvPr/>
          </p:nvSpPr>
          <p:spPr bwMode="ltGray">
            <a:xfrm>
              <a:off x="8329613"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0" name="Rectangle 55"/>
            <p:cNvSpPr>
              <a:spLocks noChangeArrowheads="1"/>
            </p:cNvSpPr>
            <p:nvPr/>
          </p:nvSpPr>
          <p:spPr bwMode="ltGray">
            <a:xfrm>
              <a:off x="8235950"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1" name="Rectangle 56"/>
            <p:cNvSpPr>
              <a:spLocks noChangeArrowheads="1"/>
            </p:cNvSpPr>
            <p:nvPr/>
          </p:nvSpPr>
          <p:spPr bwMode="ltGray">
            <a:xfrm>
              <a:off x="8145463"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2" name="Rectangle 57"/>
            <p:cNvSpPr>
              <a:spLocks noChangeArrowheads="1"/>
            </p:cNvSpPr>
            <p:nvPr/>
          </p:nvSpPr>
          <p:spPr bwMode="ltGray">
            <a:xfrm>
              <a:off x="7961313" y="1419225"/>
              <a:ext cx="92075"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3" name="Rectangle 58"/>
            <p:cNvSpPr>
              <a:spLocks noChangeArrowheads="1"/>
            </p:cNvSpPr>
            <p:nvPr/>
          </p:nvSpPr>
          <p:spPr bwMode="ltGray">
            <a:xfrm>
              <a:off x="7867650" y="1419225"/>
              <a:ext cx="93663"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4" name="Rectangle 59"/>
            <p:cNvSpPr>
              <a:spLocks noChangeArrowheads="1"/>
            </p:cNvSpPr>
            <p:nvPr/>
          </p:nvSpPr>
          <p:spPr bwMode="ltGray">
            <a:xfrm>
              <a:off x="7775575"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5" name="Rectangle 60"/>
            <p:cNvSpPr>
              <a:spLocks noChangeArrowheads="1"/>
            </p:cNvSpPr>
            <p:nvPr/>
          </p:nvSpPr>
          <p:spPr bwMode="ltGray">
            <a:xfrm>
              <a:off x="759142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6" name="Rectangle 61"/>
            <p:cNvSpPr>
              <a:spLocks noChangeArrowheads="1"/>
            </p:cNvSpPr>
            <p:nvPr/>
          </p:nvSpPr>
          <p:spPr bwMode="ltGray">
            <a:xfrm>
              <a:off x="74993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7" name="Rectangle 62"/>
            <p:cNvSpPr>
              <a:spLocks noChangeArrowheads="1"/>
            </p:cNvSpPr>
            <p:nvPr/>
          </p:nvSpPr>
          <p:spPr bwMode="ltGray">
            <a:xfrm>
              <a:off x="74056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8" name="Rectangle 63"/>
            <p:cNvSpPr>
              <a:spLocks noChangeArrowheads="1"/>
            </p:cNvSpPr>
            <p:nvPr/>
          </p:nvSpPr>
          <p:spPr bwMode="ltGray">
            <a:xfrm>
              <a:off x="72199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9" name="Rectangle 64"/>
            <p:cNvSpPr>
              <a:spLocks noChangeArrowheads="1"/>
            </p:cNvSpPr>
            <p:nvPr/>
          </p:nvSpPr>
          <p:spPr bwMode="ltGray">
            <a:xfrm>
              <a:off x="71262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0" name="Rectangle 65"/>
            <p:cNvSpPr>
              <a:spLocks noChangeArrowheads="1"/>
            </p:cNvSpPr>
            <p:nvPr/>
          </p:nvSpPr>
          <p:spPr bwMode="ltGray">
            <a:xfrm>
              <a:off x="70358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1" name="Rectangle 66"/>
            <p:cNvSpPr>
              <a:spLocks noChangeArrowheads="1"/>
            </p:cNvSpPr>
            <p:nvPr/>
          </p:nvSpPr>
          <p:spPr bwMode="ltGray">
            <a:xfrm>
              <a:off x="6850063"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grpSp>
      <p:sp>
        <p:nvSpPr>
          <p:cNvPr id="101" name="Date Placeholder 100"/>
          <p:cNvSpPr>
            <a:spLocks noGrp="1"/>
          </p:cNvSpPr>
          <p:nvPr>
            <p:ph type="dt" sz="half" idx="2"/>
          </p:nvPr>
        </p:nvSpPr>
        <p:spPr>
          <a:xfrm>
            <a:off x="5307013" y="6343650"/>
            <a:ext cx="1071562" cy="365125"/>
          </a:xfrm>
          <a:prstGeom prst="rect">
            <a:avLst/>
          </a:prstGeom>
        </p:spPr>
        <p:txBody>
          <a:bodyPr vert="horz" lIns="0" tIns="0" rIns="0" bIns="0" rtlCol="0" anchor="t"/>
          <a:lstStyle>
            <a:lvl1pPr algn="l" fontAlgn="auto">
              <a:spcBef>
                <a:spcPts val="0"/>
              </a:spcBef>
              <a:spcAft>
                <a:spcPts val="0"/>
              </a:spcAft>
              <a:defRPr sz="1000" smtClean="0">
                <a:solidFill>
                  <a:schemeClr val="tx1">
                    <a:tint val="75000"/>
                  </a:schemeClr>
                </a:solidFill>
                <a:latin typeface="Trebuchet MS" pitchFamily="34" charset="0"/>
                <a:cs typeface="+mn-cs"/>
              </a:defRPr>
            </a:lvl1pPr>
          </a:lstStyle>
          <a:p>
            <a:pPr>
              <a:defRPr/>
            </a:pPr>
            <a:fld id="{FA79D0AA-C76A-4700-A0B6-B4FE6516CA03}" type="datetime1">
              <a:rPr lang="fi-FI"/>
              <a:pPr>
                <a:defRPr/>
              </a:pPr>
              <a:t>14.4.2020</a:t>
            </a:fld>
            <a:endParaRPr lang="fi-FI" dirty="0"/>
          </a:p>
        </p:txBody>
      </p:sp>
      <p:grpSp>
        <p:nvGrpSpPr>
          <p:cNvPr id="3077" name="Group 2"/>
          <p:cNvGrpSpPr>
            <a:grpSpLocks/>
          </p:cNvGrpSpPr>
          <p:nvPr/>
        </p:nvGrpSpPr>
        <p:grpSpPr bwMode="auto">
          <a:xfrm>
            <a:off x="6911975" y="6211888"/>
            <a:ext cx="1963738" cy="376237"/>
            <a:chOff x="6912042" y="6211749"/>
            <a:chExt cx="1963669" cy="376185"/>
          </a:xfrm>
        </p:grpSpPr>
        <p:sp>
          <p:nvSpPr>
            <p:cNvPr id="3082" name="Rectangle 177"/>
            <p:cNvSpPr>
              <a:spLocks noChangeArrowheads="1"/>
            </p:cNvSpPr>
            <p:nvPr/>
          </p:nvSpPr>
          <p:spPr bwMode="white">
            <a:xfrm>
              <a:off x="8487284" y="6211749"/>
              <a:ext cx="388427" cy="3761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3" name="Freeform 178"/>
            <p:cNvSpPr>
              <a:spLocks noEditPoints="1"/>
            </p:cNvSpPr>
            <p:nvPr/>
          </p:nvSpPr>
          <p:spPr bwMode="black">
            <a:xfrm>
              <a:off x="8487284" y="6211749"/>
              <a:ext cx="388427" cy="376185"/>
            </a:xfrm>
            <a:custGeom>
              <a:avLst/>
              <a:gdLst>
                <a:gd name="T0" fmla="*/ 333 w 469"/>
                <a:gd name="T1" fmla="*/ 454 h 454"/>
                <a:gd name="T2" fmla="*/ 347 w 469"/>
                <a:gd name="T3" fmla="*/ 380 h 454"/>
                <a:gd name="T4" fmla="*/ 442 w 469"/>
                <a:gd name="T5" fmla="*/ 407 h 454"/>
                <a:gd name="T6" fmla="*/ 410 w 469"/>
                <a:gd name="T7" fmla="*/ 454 h 454"/>
                <a:gd name="T8" fmla="*/ 469 w 469"/>
                <a:gd name="T9" fmla="*/ 0 h 454"/>
                <a:gd name="T10" fmla="*/ 452 w 469"/>
                <a:gd name="T11" fmla="*/ 169 h 454"/>
                <a:gd name="T12" fmla="*/ 461 w 469"/>
                <a:gd name="T13" fmla="*/ 76 h 454"/>
                <a:gd name="T14" fmla="*/ 395 w 469"/>
                <a:gd name="T15" fmla="*/ 0 h 454"/>
                <a:gd name="T16" fmla="*/ 389 w 469"/>
                <a:gd name="T17" fmla="*/ 98 h 454"/>
                <a:gd name="T18" fmla="*/ 469 w 469"/>
                <a:gd name="T19" fmla="*/ 179 h 454"/>
                <a:gd name="T20" fmla="*/ 431 w 469"/>
                <a:gd name="T21" fmla="*/ 454 h 454"/>
                <a:gd name="T22" fmla="*/ 467 w 469"/>
                <a:gd name="T23" fmla="*/ 413 h 454"/>
                <a:gd name="T24" fmla="*/ 322 w 469"/>
                <a:gd name="T25" fmla="*/ 374 h 454"/>
                <a:gd name="T26" fmla="*/ 297 w 469"/>
                <a:gd name="T27" fmla="*/ 454 h 454"/>
                <a:gd name="T28" fmla="*/ 265 w 469"/>
                <a:gd name="T29" fmla="*/ 438 h 454"/>
                <a:gd name="T30" fmla="*/ 270 w 469"/>
                <a:gd name="T31" fmla="*/ 366 h 454"/>
                <a:gd name="T32" fmla="*/ 221 w 469"/>
                <a:gd name="T33" fmla="*/ 366 h 454"/>
                <a:gd name="T34" fmla="*/ 227 w 469"/>
                <a:gd name="T35" fmla="*/ 294 h 454"/>
                <a:gd name="T36" fmla="*/ 176 w 469"/>
                <a:gd name="T37" fmla="*/ 289 h 454"/>
                <a:gd name="T38" fmla="*/ 276 w 469"/>
                <a:gd name="T39" fmla="*/ 295 h 454"/>
                <a:gd name="T40" fmla="*/ 307 w 469"/>
                <a:gd name="T41" fmla="*/ 147 h 454"/>
                <a:gd name="T42" fmla="*/ 222 w 469"/>
                <a:gd name="T43" fmla="*/ 104 h 454"/>
                <a:gd name="T44" fmla="*/ 267 w 469"/>
                <a:gd name="T45" fmla="*/ 129 h 454"/>
                <a:gd name="T46" fmla="*/ 296 w 469"/>
                <a:gd name="T47" fmla="*/ 60 h 454"/>
                <a:gd name="T48" fmla="*/ 343 w 469"/>
                <a:gd name="T49" fmla="*/ 84 h 454"/>
                <a:gd name="T50" fmla="*/ 370 w 469"/>
                <a:gd name="T51" fmla="*/ 15 h 454"/>
                <a:gd name="T52" fmla="*/ 0 w 469"/>
                <a:gd name="T53" fmla="*/ 454 h 454"/>
                <a:gd name="T54" fmla="*/ 359 w 469"/>
                <a:gd name="T55" fmla="*/ 0 h 454"/>
                <a:gd name="T56" fmla="*/ 369 w 469"/>
                <a:gd name="T57" fmla="*/ 47 h 454"/>
                <a:gd name="T58" fmla="*/ 326 w 469"/>
                <a:gd name="T59" fmla="*/ 21 h 454"/>
                <a:gd name="T60" fmla="*/ 295 w 469"/>
                <a:gd name="T61" fmla="*/ 92 h 454"/>
                <a:gd name="T62" fmla="*/ 251 w 469"/>
                <a:gd name="T63" fmla="*/ 66 h 454"/>
                <a:gd name="T64" fmla="*/ 257 w 469"/>
                <a:gd name="T65" fmla="*/ 198 h 454"/>
                <a:gd name="T66" fmla="*/ 339 w 469"/>
                <a:gd name="T67" fmla="*/ 237 h 454"/>
                <a:gd name="T68" fmla="*/ 252 w 469"/>
                <a:gd name="T69" fmla="*/ 222 h 454"/>
                <a:gd name="T70" fmla="*/ 185 w 469"/>
                <a:gd name="T71" fmla="*/ 339 h 454"/>
                <a:gd name="T72" fmla="*/ 233 w 469"/>
                <a:gd name="T73" fmla="*/ 337 h 454"/>
                <a:gd name="T74" fmla="*/ 228 w 469"/>
                <a:gd name="T75" fmla="*/ 412 h 454"/>
                <a:gd name="T76" fmla="*/ 276 w 469"/>
                <a:gd name="T77" fmla="*/ 411 h 454"/>
                <a:gd name="T78" fmla="*/ 253 w 469"/>
                <a:gd name="T79" fmla="*/ 454 h 45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69" h="454">
                  <a:moveTo>
                    <a:pt x="410" y="454"/>
                  </a:moveTo>
                  <a:lnTo>
                    <a:pt x="333" y="454"/>
                  </a:lnTo>
                  <a:lnTo>
                    <a:pt x="376" y="429"/>
                  </a:lnTo>
                  <a:lnTo>
                    <a:pt x="347" y="380"/>
                  </a:lnTo>
                  <a:lnTo>
                    <a:pt x="405" y="345"/>
                  </a:lnTo>
                  <a:lnTo>
                    <a:pt x="442" y="407"/>
                  </a:lnTo>
                  <a:lnTo>
                    <a:pt x="399" y="434"/>
                  </a:lnTo>
                  <a:lnTo>
                    <a:pt x="410" y="454"/>
                  </a:lnTo>
                  <a:close/>
                  <a:moveTo>
                    <a:pt x="416" y="0"/>
                  </a:moveTo>
                  <a:lnTo>
                    <a:pt x="469" y="0"/>
                  </a:lnTo>
                  <a:lnTo>
                    <a:pt x="469" y="159"/>
                  </a:lnTo>
                  <a:lnTo>
                    <a:pt x="452" y="169"/>
                  </a:lnTo>
                  <a:lnTo>
                    <a:pt x="414" y="104"/>
                  </a:lnTo>
                  <a:lnTo>
                    <a:pt x="461" y="76"/>
                  </a:lnTo>
                  <a:lnTo>
                    <a:pt x="416" y="0"/>
                  </a:lnTo>
                  <a:close/>
                  <a:moveTo>
                    <a:pt x="395" y="0"/>
                  </a:moveTo>
                  <a:lnTo>
                    <a:pt x="437" y="70"/>
                  </a:lnTo>
                  <a:lnTo>
                    <a:pt x="389" y="98"/>
                  </a:lnTo>
                  <a:lnTo>
                    <a:pt x="446" y="194"/>
                  </a:lnTo>
                  <a:lnTo>
                    <a:pt x="469" y="179"/>
                  </a:lnTo>
                  <a:lnTo>
                    <a:pt x="469" y="454"/>
                  </a:lnTo>
                  <a:lnTo>
                    <a:pt x="431" y="454"/>
                  </a:lnTo>
                  <a:lnTo>
                    <a:pt x="422" y="440"/>
                  </a:lnTo>
                  <a:lnTo>
                    <a:pt x="467" y="413"/>
                  </a:lnTo>
                  <a:lnTo>
                    <a:pt x="410" y="320"/>
                  </a:lnTo>
                  <a:lnTo>
                    <a:pt x="322" y="374"/>
                  </a:lnTo>
                  <a:lnTo>
                    <a:pt x="352" y="423"/>
                  </a:lnTo>
                  <a:lnTo>
                    <a:pt x="297" y="454"/>
                  </a:lnTo>
                  <a:lnTo>
                    <a:pt x="273" y="454"/>
                  </a:lnTo>
                  <a:lnTo>
                    <a:pt x="265" y="438"/>
                  </a:lnTo>
                  <a:lnTo>
                    <a:pt x="301" y="417"/>
                  </a:lnTo>
                  <a:lnTo>
                    <a:pt x="270" y="366"/>
                  </a:lnTo>
                  <a:lnTo>
                    <a:pt x="234" y="387"/>
                  </a:lnTo>
                  <a:lnTo>
                    <a:pt x="221" y="366"/>
                  </a:lnTo>
                  <a:lnTo>
                    <a:pt x="257" y="344"/>
                  </a:lnTo>
                  <a:lnTo>
                    <a:pt x="227" y="294"/>
                  </a:lnTo>
                  <a:lnTo>
                    <a:pt x="191" y="315"/>
                  </a:lnTo>
                  <a:lnTo>
                    <a:pt x="176" y="289"/>
                  </a:lnTo>
                  <a:lnTo>
                    <a:pt x="246" y="247"/>
                  </a:lnTo>
                  <a:lnTo>
                    <a:pt x="276" y="295"/>
                  </a:lnTo>
                  <a:lnTo>
                    <a:pt x="364" y="243"/>
                  </a:lnTo>
                  <a:lnTo>
                    <a:pt x="307" y="147"/>
                  </a:lnTo>
                  <a:lnTo>
                    <a:pt x="264" y="173"/>
                  </a:lnTo>
                  <a:lnTo>
                    <a:pt x="222" y="104"/>
                  </a:lnTo>
                  <a:lnTo>
                    <a:pt x="245" y="91"/>
                  </a:lnTo>
                  <a:lnTo>
                    <a:pt x="267" y="129"/>
                  </a:lnTo>
                  <a:lnTo>
                    <a:pt x="319" y="98"/>
                  </a:lnTo>
                  <a:lnTo>
                    <a:pt x="296" y="60"/>
                  </a:lnTo>
                  <a:lnTo>
                    <a:pt x="319" y="46"/>
                  </a:lnTo>
                  <a:lnTo>
                    <a:pt x="343" y="84"/>
                  </a:lnTo>
                  <a:lnTo>
                    <a:pt x="394" y="53"/>
                  </a:lnTo>
                  <a:lnTo>
                    <a:pt x="370" y="15"/>
                  </a:lnTo>
                  <a:lnTo>
                    <a:pt x="395" y="0"/>
                  </a:lnTo>
                  <a:close/>
                  <a:moveTo>
                    <a:pt x="0" y="454"/>
                  </a:moveTo>
                  <a:lnTo>
                    <a:pt x="0" y="0"/>
                  </a:lnTo>
                  <a:lnTo>
                    <a:pt x="359" y="0"/>
                  </a:lnTo>
                  <a:lnTo>
                    <a:pt x="346" y="9"/>
                  </a:lnTo>
                  <a:lnTo>
                    <a:pt x="369" y="47"/>
                  </a:lnTo>
                  <a:lnTo>
                    <a:pt x="348" y="60"/>
                  </a:lnTo>
                  <a:lnTo>
                    <a:pt x="326" y="21"/>
                  </a:lnTo>
                  <a:lnTo>
                    <a:pt x="271" y="54"/>
                  </a:lnTo>
                  <a:lnTo>
                    <a:pt x="295" y="92"/>
                  </a:lnTo>
                  <a:lnTo>
                    <a:pt x="275" y="104"/>
                  </a:lnTo>
                  <a:lnTo>
                    <a:pt x="251" y="66"/>
                  </a:lnTo>
                  <a:lnTo>
                    <a:pt x="197" y="98"/>
                  </a:lnTo>
                  <a:lnTo>
                    <a:pt x="257" y="198"/>
                  </a:lnTo>
                  <a:lnTo>
                    <a:pt x="301" y="172"/>
                  </a:lnTo>
                  <a:lnTo>
                    <a:pt x="339" y="237"/>
                  </a:lnTo>
                  <a:lnTo>
                    <a:pt x="282" y="271"/>
                  </a:lnTo>
                  <a:lnTo>
                    <a:pt x="252" y="222"/>
                  </a:lnTo>
                  <a:lnTo>
                    <a:pt x="150" y="283"/>
                  </a:lnTo>
                  <a:lnTo>
                    <a:pt x="185" y="339"/>
                  </a:lnTo>
                  <a:lnTo>
                    <a:pt x="221" y="318"/>
                  </a:lnTo>
                  <a:lnTo>
                    <a:pt x="233" y="337"/>
                  </a:lnTo>
                  <a:lnTo>
                    <a:pt x="197" y="358"/>
                  </a:lnTo>
                  <a:lnTo>
                    <a:pt x="228" y="412"/>
                  </a:lnTo>
                  <a:lnTo>
                    <a:pt x="264" y="389"/>
                  </a:lnTo>
                  <a:lnTo>
                    <a:pt x="276" y="411"/>
                  </a:lnTo>
                  <a:lnTo>
                    <a:pt x="241" y="432"/>
                  </a:lnTo>
                  <a:lnTo>
                    <a:pt x="253" y="454"/>
                  </a:lnTo>
                  <a:lnTo>
                    <a:pt x="0" y="454"/>
                  </a:lnTo>
                  <a:close/>
                </a:path>
              </a:pathLst>
            </a:custGeom>
            <a:solidFill>
              <a:srgbClr val="00407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sp>
          <p:nvSpPr>
            <p:cNvPr id="3084" name="Freeform 179"/>
            <p:cNvSpPr>
              <a:spLocks noEditPoints="1"/>
            </p:cNvSpPr>
            <p:nvPr/>
          </p:nvSpPr>
          <p:spPr bwMode="black">
            <a:xfrm>
              <a:off x="6912042" y="6344325"/>
              <a:ext cx="1476686" cy="217094"/>
            </a:xfrm>
            <a:custGeom>
              <a:avLst/>
              <a:gdLst>
                <a:gd name="T0" fmla="*/ 1441 w 1495"/>
                <a:gd name="T1" fmla="*/ 164 h 219"/>
                <a:gd name="T2" fmla="*/ 1480 w 1495"/>
                <a:gd name="T3" fmla="*/ 164 h 219"/>
                <a:gd name="T4" fmla="*/ 1395 w 1495"/>
                <a:gd name="T5" fmla="*/ 218 h 219"/>
                <a:gd name="T6" fmla="*/ 1375 w 1495"/>
                <a:gd name="T7" fmla="*/ 194 h 219"/>
                <a:gd name="T8" fmla="*/ 1336 w 1495"/>
                <a:gd name="T9" fmla="*/ 194 h 219"/>
                <a:gd name="T10" fmla="*/ 1283 w 1495"/>
                <a:gd name="T11" fmla="*/ 169 h 219"/>
                <a:gd name="T12" fmla="*/ 1283 w 1495"/>
                <a:gd name="T13" fmla="*/ 219 h 219"/>
                <a:gd name="T14" fmla="*/ 1228 w 1495"/>
                <a:gd name="T15" fmla="*/ 171 h 219"/>
                <a:gd name="T16" fmla="*/ 1220 w 1495"/>
                <a:gd name="T17" fmla="*/ 182 h 219"/>
                <a:gd name="T18" fmla="*/ 1207 w 1495"/>
                <a:gd name="T19" fmla="*/ 187 h 219"/>
                <a:gd name="T20" fmla="*/ 1220 w 1495"/>
                <a:gd name="T21" fmla="*/ 163 h 219"/>
                <a:gd name="T22" fmla="*/ 1170 w 1495"/>
                <a:gd name="T23" fmla="*/ 213 h 219"/>
                <a:gd name="T24" fmla="*/ 1170 w 1495"/>
                <a:gd name="T25" fmla="*/ 181 h 219"/>
                <a:gd name="T26" fmla="*/ 1099 w 1495"/>
                <a:gd name="T27" fmla="*/ 218 h 219"/>
                <a:gd name="T28" fmla="*/ 1119 w 1495"/>
                <a:gd name="T29" fmla="*/ 164 h 219"/>
                <a:gd name="T30" fmla="*/ 1050 w 1495"/>
                <a:gd name="T31" fmla="*/ 218 h 219"/>
                <a:gd name="T32" fmla="*/ 1070 w 1495"/>
                <a:gd name="T33" fmla="*/ 164 h 219"/>
                <a:gd name="T34" fmla="*/ 1010 w 1495"/>
                <a:gd name="T35" fmla="*/ 164 h 219"/>
                <a:gd name="T36" fmla="*/ 961 w 1495"/>
                <a:gd name="T37" fmla="*/ 178 h 219"/>
                <a:gd name="T38" fmla="*/ 970 w 1495"/>
                <a:gd name="T39" fmla="*/ 219 h 219"/>
                <a:gd name="T40" fmla="*/ 980 w 1495"/>
                <a:gd name="T41" fmla="*/ 204 h 219"/>
                <a:gd name="T42" fmla="*/ 971 w 1495"/>
                <a:gd name="T43" fmla="*/ 163 h 219"/>
                <a:gd name="T44" fmla="*/ 929 w 1495"/>
                <a:gd name="T45" fmla="*/ 179 h 219"/>
                <a:gd name="T46" fmla="*/ 935 w 1495"/>
                <a:gd name="T47" fmla="*/ 179 h 219"/>
                <a:gd name="T48" fmla="*/ 928 w 1495"/>
                <a:gd name="T49" fmla="*/ 204 h 219"/>
                <a:gd name="T50" fmla="*/ 903 w 1495"/>
                <a:gd name="T51" fmla="*/ 164 h 219"/>
                <a:gd name="T52" fmla="*/ 884 w 1495"/>
                <a:gd name="T53" fmla="*/ 188 h 219"/>
                <a:gd name="T54" fmla="*/ 885 w 1495"/>
                <a:gd name="T55" fmla="*/ 218 h 219"/>
                <a:gd name="T56" fmla="*/ 818 w 1495"/>
                <a:gd name="T57" fmla="*/ 219 h 219"/>
                <a:gd name="T58" fmla="*/ 835 w 1495"/>
                <a:gd name="T59" fmla="*/ 164 h 219"/>
                <a:gd name="T60" fmla="*/ 773 w 1495"/>
                <a:gd name="T61" fmla="*/ 164 h 219"/>
                <a:gd name="T62" fmla="*/ 709 w 1495"/>
                <a:gd name="T63" fmla="*/ 174 h 219"/>
                <a:gd name="T64" fmla="*/ 746 w 1495"/>
                <a:gd name="T65" fmla="*/ 208 h 219"/>
                <a:gd name="T66" fmla="*/ 686 w 1495"/>
                <a:gd name="T67" fmla="*/ 194 h 219"/>
                <a:gd name="T68" fmla="*/ 646 w 1495"/>
                <a:gd name="T69" fmla="*/ 194 h 219"/>
                <a:gd name="T70" fmla="*/ 1486 w 1495"/>
                <a:gd name="T71" fmla="*/ 56 h 219"/>
                <a:gd name="T72" fmla="*/ 1495 w 1495"/>
                <a:gd name="T73" fmla="*/ 56 h 219"/>
                <a:gd name="T74" fmla="*/ 1372 w 1495"/>
                <a:gd name="T75" fmla="*/ 2 h 219"/>
                <a:gd name="T76" fmla="*/ 1331 w 1495"/>
                <a:gd name="T77" fmla="*/ 110 h 219"/>
                <a:gd name="T78" fmla="*/ 1234 w 1495"/>
                <a:gd name="T79" fmla="*/ 0 h 219"/>
                <a:gd name="T80" fmla="*/ 1204 w 1495"/>
                <a:gd name="T81" fmla="*/ 102 h 219"/>
                <a:gd name="T82" fmla="*/ 1259 w 1495"/>
                <a:gd name="T83" fmla="*/ 16 h 219"/>
                <a:gd name="T84" fmla="*/ 1167 w 1495"/>
                <a:gd name="T85" fmla="*/ 110 h 219"/>
                <a:gd name="T86" fmla="*/ 1090 w 1495"/>
                <a:gd name="T87" fmla="*/ 53 h 219"/>
                <a:gd name="T88" fmla="*/ 1070 w 1495"/>
                <a:gd name="T89" fmla="*/ 110 h 219"/>
                <a:gd name="T90" fmla="*/ 1061 w 1495"/>
                <a:gd name="T91" fmla="*/ 2 h 219"/>
                <a:gd name="T92" fmla="*/ 1020 w 1495"/>
                <a:gd name="T93" fmla="*/ 56 h 219"/>
                <a:gd name="T94" fmla="*/ 1030 w 1495"/>
                <a:gd name="T95" fmla="*/ 56 h 219"/>
                <a:gd name="T96" fmla="*/ 878 w 1495"/>
                <a:gd name="T97" fmla="*/ 2 h 219"/>
                <a:gd name="T98" fmla="*/ 841 w 1495"/>
                <a:gd name="T99" fmla="*/ 103 h 219"/>
                <a:gd name="T100" fmla="*/ 705 w 1495"/>
                <a:gd name="T101" fmla="*/ 45 h 219"/>
                <a:gd name="T102" fmla="*/ 709 w 1495"/>
                <a:gd name="T103" fmla="*/ 110 h 219"/>
                <a:gd name="T104" fmla="*/ 585 w 1495"/>
                <a:gd name="T105" fmla="*/ 97 h 219"/>
                <a:gd name="T106" fmla="*/ 504 w 1495"/>
                <a:gd name="T107" fmla="*/ 15 h 219"/>
                <a:gd name="T108" fmla="*/ 449 w 1495"/>
                <a:gd name="T109" fmla="*/ 61 h 219"/>
                <a:gd name="T110" fmla="*/ 366 w 1495"/>
                <a:gd name="T111" fmla="*/ 63 h 219"/>
                <a:gd name="T112" fmla="*/ 286 w 1495"/>
                <a:gd name="T113" fmla="*/ 2 h 219"/>
                <a:gd name="T114" fmla="*/ 286 w 1495"/>
                <a:gd name="T115" fmla="*/ 103 h 219"/>
                <a:gd name="T116" fmla="*/ 157 w 1495"/>
                <a:gd name="T117" fmla="*/ 63 h 219"/>
                <a:gd name="T118" fmla="*/ 239 w 1495"/>
                <a:gd name="T119" fmla="*/ 61 h 219"/>
                <a:gd name="T120" fmla="*/ 9 w 1495"/>
                <a:gd name="T121" fmla="*/ 56 h 219"/>
                <a:gd name="T122" fmla="*/ 0 w 1495"/>
                <a:gd name="T123" fmla="*/ 56 h 21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495" h="219">
                  <a:moveTo>
                    <a:pt x="1486" y="164"/>
                  </a:moveTo>
                  <a:cubicBezTo>
                    <a:pt x="1486" y="194"/>
                    <a:pt x="1486" y="194"/>
                    <a:pt x="1486" y="194"/>
                  </a:cubicBezTo>
                  <a:cubicBezTo>
                    <a:pt x="1486" y="212"/>
                    <a:pt x="1475" y="219"/>
                    <a:pt x="1463" y="219"/>
                  </a:cubicBezTo>
                  <a:cubicBezTo>
                    <a:pt x="1451" y="219"/>
                    <a:pt x="1441" y="211"/>
                    <a:pt x="1441" y="194"/>
                  </a:cubicBezTo>
                  <a:cubicBezTo>
                    <a:pt x="1441" y="164"/>
                    <a:pt x="1441" y="164"/>
                    <a:pt x="1441" y="164"/>
                  </a:cubicBezTo>
                  <a:cubicBezTo>
                    <a:pt x="1447" y="164"/>
                    <a:pt x="1447" y="164"/>
                    <a:pt x="1447" y="164"/>
                  </a:cubicBezTo>
                  <a:cubicBezTo>
                    <a:pt x="1447" y="194"/>
                    <a:pt x="1447" y="194"/>
                    <a:pt x="1447" y="194"/>
                  </a:cubicBezTo>
                  <a:cubicBezTo>
                    <a:pt x="1447" y="207"/>
                    <a:pt x="1455" y="213"/>
                    <a:pt x="1463" y="213"/>
                  </a:cubicBezTo>
                  <a:cubicBezTo>
                    <a:pt x="1472" y="213"/>
                    <a:pt x="1480" y="208"/>
                    <a:pt x="1480" y="194"/>
                  </a:cubicBezTo>
                  <a:cubicBezTo>
                    <a:pt x="1480" y="164"/>
                    <a:pt x="1480" y="164"/>
                    <a:pt x="1480" y="164"/>
                  </a:cubicBezTo>
                  <a:lnTo>
                    <a:pt x="1486" y="164"/>
                  </a:lnTo>
                  <a:close/>
                  <a:moveTo>
                    <a:pt x="1401" y="213"/>
                  </a:moveTo>
                  <a:cubicBezTo>
                    <a:pt x="1427" y="213"/>
                    <a:pt x="1427" y="213"/>
                    <a:pt x="1427" y="213"/>
                  </a:cubicBezTo>
                  <a:cubicBezTo>
                    <a:pt x="1427" y="218"/>
                    <a:pt x="1427" y="218"/>
                    <a:pt x="1427" y="218"/>
                  </a:cubicBezTo>
                  <a:cubicBezTo>
                    <a:pt x="1395" y="218"/>
                    <a:pt x="1395" y="218"/>
                    <a:pt x="1395" y="218"/>
                  </a:cubicBezTo>
                  <a:cubicBezTo>
                    <a:pt x="1395" y="164"/>
                    <a:pt x="1395" y="164"/>
                    <a:pt x="1395" y="164"/>
                  </a:cubicBezTo>
                  <a:cubicBezTo>
                    <a:pt x="1401" y="164"/>
                    <a:pt x="1401" y="164"/>
                    <a:pt x="1401" y="164"/>
                  </a:cubicBezTo>
                  <a:lnTo>
                    <a:pt x="1401" y="213"/>
                  </a:lnTo>
                  <a:close/>
                  <a:moveTo>
                    <a:pt x="1375" y="164"/>
                  </a:moveTo>
                  <a:cubicBezTo>
                    <a:pt x="1375" y="194"/>
                    <a:pt x="1375" y="194"/>
                    <a:pt x="1375" y="194"/>
                  </a:cubicBezTo>
                  <a:cubicBezTo>
                    <a:pt x="1375" y="212"/>
                    <a:pt x="1364" y="219"/>
                    <a:pt x="1352" y="219"/>
                  </a:cubicBezTo>
                  <a:cubicBezTo>
                    <a:pt x="1340" y="219"/>
                    <a:pt x="1329" y="211"/>
                    <a:pt x="1329" y="194"/>
                  </a:cubicBezTo>
                  <a:cubicBezTo>
                    <a:pt x="1329" y="164"/>
                    <a:pt x="1329" y="164"/>
                    <a:pt x="1329" y="164"/>
                  </a:cubicBezTo>
                  <a:cubicBezTo>
                    <a:pt x="1336" y="164"/>
                    <a:pt x="1336" y="164"/>
                    <a:pt x="1336" y="164"/>
                  </a:cubicBezTo>
                  <a:cubicBezTo>
                    <a:pt x="1336" y="194"/>
                    <a:pt x="1336" y="194"/>
                    <a:pt x="1336" y="194"/>
                  </a:cubicBezTo>
                  <a:cubicBezTo>
                    <a:pt x="1336" y="207"/>
                    <a:pt x="1344" y="213"/>
                    <a:pt x="1352" y="213"/>
                  </a:cubicBezTo>
                  <a:cubicBezTo>
                    <a:pt x="1361" y="213"/>
                    <a:pt x="1369" y="208"/>
                    <a:pt x="1369" y="194"/>
                  </a:cubicBezTo>
                  <a:cubicBezTo>
                    <a:pt x="1369" y="164"/>
                    <a:pt x="1369" y="164"/>
                    <a:pt x="1369" y="164"/>
                  </a:cubicBezTo>
                  <a:lnTo>
                    <a:pt x="1375" y="164"/>
                  </a:lnTo>
                  <a:close/>
                  <a:moveTo>
                    <a:pt x="1283" y="169"/>
                  </a:moveTo>
                  <a:cubicBezTo>
                    <a:pt x="1271" y="169"/>
                    <a:pt x="1261" y="179"/>
                    <a:pt x="1261" y="191"/>
                  </a:cubicBezTo>
                  <a:cubicBezTo>
                    <a:pt x="1261" y="204"/>
                    <a:pt x="1271" y="213"/>
                    <a:pt x="1283" y="213"/>
                  </a:cubicBezTo>
                  <a:cubicBezTo>
                    <a:pt x="1296" y="213"/>
                    <a:pt x="1306" y="204"/>
                    <a:pt x="1306" y="191"/>
                  </a:cubicBezTo>
                  <a:cubicBezTo>
                    <a:pt x="1306" y="179"/>
                    <a:pt x="1296" y="169"/>
                    <a:pt x="1283" y="169"/>
                  </a:cubicBezTo>
                  <a:close/>
                  <a:moveTo>
                    <a:pt x="1283" y="219"/>
                  </a:moveTo>
                  <a:cubicBezTo>
                    <a:pt x="1267" y="219"/>
                    <a:pt x="1255" y="207"/>
                    <a:pt x="1255" y="191"/>
                  </a:cubicBezTo>
                  <a:cubicBezTo>
                    <a:pt x="1255" y="176"/>
                    <a:pt x="1267" y="163"/>
                    <a:pt x="1283" y="163"/>
                  </a:cubicBezTo>
                  <a:cubicBezTo>
                    <a:pt x="1299" y="163"/>
                    <a:pt x="1312" y="176"/>
                    <a:pt x="1312" y="191"/>
                  </a:cubicBezTo>
                  <a:cubicBezTo>
                    <a:pt x="1312" y="207"/>
                    <a:pt x="1299" y="219"/>
                    <a:pt x="1283" y="219"/>
                  </a:cubicBezTo>
                  <a:close/>
                  <a:moveTo>
                    <a:pt x="1228" y="171"/>
                  </a:moveTo>
                  <a:cubicBezTo>
                    <a:pt x="1226" y="170"/>
                    <a:pt x="1226" y="170"/>
                    <a:pt x="1226" y="170"/>
                  </a:cubicBezTo>
                  <a:cubicBezTo>
                    <a:pt x="1224" y="169"/>
                    <a:pt x="1222" y="169"/>
                    <a:pt x="1220" y="169"/>
                  </a:cubicBezTo>
                  <a:cubicBezTo>
                    <a:pt x="1216" y="169"/>
                    <a:pt x="1213" y="172"/>
                    <a:pt x="1213" y="179"/>
                  </a:cubicBezTo>
                  <a:cubicBezTo>
                    <a:pt x="1213" y="182"/>
                    <a:pt x="1213" y="182"/>
                    <a:pt x="1213" y="182"/>
                  </a:cubicBezTo>
                  <a:cubicBezTo>
                    <a:pt x="1220" y="182"/>
                    <a:pt x="1220" y="182"/>
                    <a:pt x="1220" y="182"/>
                  </a:cubicBezTo>
                  <a:cubicBezTo>
                    <a:pt x="1220" y="187"/>
                    <a:pt x="1220" y="187"/>
                    <a:pt x="1220" y="187"/>
                  </a:cubicBezTo>
                  <a:cubicBezTo>
                    <a:pt x="1213" y="187"/>
                    <a:pt x="1213" y="187"/>
                    <a:pt x="1213" y="187"/>
                  </a:cubicBezTo>
                  <a:cubicBezTo>
                    <a:pt x="1213" y="218"/>
                    <a:pt x="1213" y="218"/>
                    <a:pt x="1213" y="218"/>
                  </a:cubicBezTo>
                  <a:cubicBezTo>
                    <a:pt x="1207" y="218"/>
                    <a:pt x="1207" y="218"/>
                    <a:pt x="1207" y="218"/>
                  </a:cubicBezTo>
                  <a:cubicBezTo>
                    <a:pt x="1207" y="187"/>
                    <a:pt x="1207" y="187"/>
                    <a:pt x="1207" y="187"/>
                  </a:cubicBezTo>
                  <a:cubicBezTo>
                    <a:pt x="1201" y="187"/>
                    <a:pt x="1201" y="187"/>
                    <a:pt x="1201" y="187"/>
                  </a:cubicBezTo>
                  <a:cubicBezTo>
                    <a:pt x="1201" y="182"/>
                    <a:pt x="1201" y="182"/>
                    <a:pt x="1201" y="182"/>
                  </a:cubicBezTo>
                  <a:cubicBezTo>
                    <a:pt x="1207" y="182"/>
                    <a:pt x="1207" y="182"/>
                    <a:pt x="1207" y="182"/>
                  </a:cubicBezTo>
                  <a:cubicBezTo>
                    <a:pt x="1207" y="177"/>
                    <a:pt x="1207" y="177"/>
                    <a:pt x="1207" y="177"/>
                  </a:cubicBezTo>
                  <a:cubicBezTo>
                    <a:pt x="1207" y="168"/>
                    <a:pt x="1214" y="163"/>
                    <a:pt x="1220" y="163"/>
                  </a:cubicBezTo>
                  <a:cubicBezTo>
                    <a:pt x="1223" y="163"/>
                    <a:pt x="1224" y="164"/>
                    <a:pt x="1227" y="165"/>
                  </a:cubicBezTo>
                  <a:lnTo>
                    <a:pt x="1228" y="171"/>
                  </a:lnTo>
                  <a:close/>
                  <a:moveTo>
                    <a:pt x="1170" y="187"/>
                  </a:moveTo>
                  <a:cubicBezTo>
                    <a:pt x="1162" y="187"/>
                    <a:pt x="1157" y="192"/>
                    <a:pt x="1157" y="200"/>
                  </a:cubicBezTo>
                  <a:cubicBezTo>
                    <a:pt x="1157" y="208"/>
                    <a:pt x="1162" y="213"/>
                    <a:pt x="1170" y="213"/>
                  </a:cubicBezTo>
                  <a:cubicBezTo>
                    <a:pt x="1177" y="213"/>
                    <a:pt x="1182" y="208"/>
                    <a:pt x="1182" y="200"/>
                  </a:cubicBezTo>
                  <a:cubicBezTo>
                    <a:pt x="1182" y="192"/>
                    <a:pt x="1177" y="187"/>
                    <a:pt x="1170" y="187"/>
                  </a:cubicBezTo>
                  <a:close/>
                  <a:moveTo>
                    <a:pt x="1170" y="219"/>
                  </a:moveTo>
                  <a:cubicBezTo>
                    <a:pt x="1159" y="219"/>
                    <a:pt x="1151" y="211"/>
                    <a:pt x="1151" y="200"/>
                  </a:cubicBezTo>
                  <a:cubicBezTo>
                    <a:pt x="1151" y="189"/>
                    <a:pt x="1159" y="181"/>
                    <a:pt x="1170" y="181"/>
                  </a:cubicBezTo>
                  <a:cubicBezTo>
                    <a:pt x="1180" y="181"/>
                    <a:pt x="1188" y="189"/>
                    <a:pt x="1188" y="200"/>
                  </a:cubicBezTo>
                  <a:cubicBezTo>
                    <a:pt x="1188" y="211"/>
                    <a:pt x="1180" y="219"/>
                    <a:pt x="1170" y="219"/>
                  </a:cubicBezTo>
                  <a:close/>
                  <a:moveTo>
                    <a:pt x="1105" y="190"/>
                  </a:moveTo>
                  <a:cubicBezTo>
                    <a:pt x="1105" y="218"/>
                    <a:pt x="1105" y="218"/>
                    <a:pt x="1105" y="218"/>
                  </a:cubicBezTo>
                  <a:cubicBezTo>
                    <a:pt x="1099" y="218"/>
                    <a:pt x="1099" y="218"/>
                    <a:pt x="1099" y="218"/>
                  </a:cubicBezTo>
                  <a:cubicBezTo>
                    <a:pt x="1099" y="190"/>
                    <a:pt x="1099" y="190"/>
                    <a:pt x="1099" y="190"/>
                  </a:cubicBezTo>
                  <a:cubicBezTo>
                    <a:pt x="1078" y="164"/>
                    <a:pt x="1078" y="164"/>
                    <a:pt x="1078" y="164"/>
                  </a:cubicBezTo>
                  <a:cubicBezTo>
                    <a:pt x="1085" y="164"/>
                    <a:pt x="1085" y="164"/>
                    <a:pt x="1085" y="164"/>
                  </a:cubicBezTo>
                  <a:cubicBezTo>
                    <a:pt x="1102" y="184"/>
                    <a:pt x="1102" y="184"/>
                    <a:pt x="1102" y="184"/>
                  </a:cubicBezTo>
                  <a:cubicBezTo>
                    <a:pt x="1119" y="164"/>
                    <a:pt x="1119" y="164"/>
                    <a:pt x="1119" y="164"/>
                  </a:cubicBezTo>
                  <a:cubicBezTo>
                    <a:pt x="1127" y="164"/>
                    <a:pt x="1127" y="164"/>
                    <a:pt x="1127" y="164"/>
                  </a:cubicBezTo>
                  <a:lnTo>
                    <a:pt x="1105" y="190"/>
                  </a:lnTo>
                  <a:close/>
                  <a:moveTo>
                    <a:pt x="1070" y="169"/>
                  </a:moveTo>
                  <a:cubicBezTo>
                    <a:pt x="1050" y="169"/>
                    <a:pt x="1050" y="169"/>
                    <a:pt x="1050" y="169"/>
                  </a:cubicBezTo>
                  <a:cubicBezTo>
                    <a:pt x="1050" y="218"/>
                    <a:pt x="1050" y="218"/>
                    <a:pt x="1050" y="218"/>
                  </a:cubicBezTo>
                  <a:cubicBezTo>
                    <a:pt x="1044" y="218"/>
                    <a:pt x="1044" y="218"/>
                    <a:pt x="1044" y="218"/>
                  </a:cubicBezTo>
                  <a:cubicBezTo>
                    <a:pt x="1044" y="169"/>
                    <a:pt x="1044" y="169"/>
                    <a:pt x="1044" y="169"/>
                  </a:cubicBezTo>
                  <a:cubicBezTo>
                    <a:pt x="1024" y="169"/>
                    <a:pt x="1024" y="169"/>
                    <a:pt x="1024" y="169"/>
                  </a:cubicBezTo>
                  <a:cubicBezTo>
                    <a:pt x="1024" y="164"/>
                    <a:pt x="1024" y="164"/>
                    <a:pt x="1024" y="164"/>
                  </a:cubicBezTo>
                  <a:cubicBezTo>
                    <a:pt x="1070" y="164"/>
                    <a:pt x="1070" y="164"/>
                    <a:pt x="1070" y="164"/>
                  </a:cubicBezTo>
                  <a:lnTo>
                    <a:pt x="1070" y="169"/>
                  </a:lnTo>
                  <a:close/>
                  <a:moveTo>
                    <a:pt x="1010" y="218"/>
                  </a:moveTo>
                  <a:cubicBezTo>
                    <a:pt x="1004" y="218"/>
                    <a:pt x="1004" y="218"/>
                    <a:pt x="1004" y="218"/>
                  </a:cubicBezTo>
                  <a:cubicBezTo>
                    <a:pt x="1004" y="164"/>
                    <a:pt x="1004" y="164"/>
                    <a:pt x="1004" y="164"/>
                  </a:cubicBezTo>
                  <a:cubicBezTo>
                    <a:pt x="1010" y="164"/>
                    <a:pt x="1010" y="164"/>
                    <a:pt x="1010" y="164"/>
                  </a:cubicBezTo>
                  <a:lnTo>
                    <a:pt x="1010" y="218"/>
                  </a:lnTo>
                  <a:close/>
                  <a:moveTo>
                    <a:pt x="984" y="174"/>
                  </a:moveTo>
                  <a:cubicBezTo>
                    <a:pt x="982" y="173"/>
                    <a:pt x="982" y="173"/>
                    <a:pt x="982" y="173"/>
                  </a:cubicBezTo>
                  <a:cubicBezTo>
                    <a:pt x="977" y="170"/>
                    <a:pt x="975" y="169"/>
                    <a:pt x="971" y="169"/>
                  </a:cubicBezTo>
                  <a:cubicBezTo>
                    <a:pt x="965" y="169"/>
                    <a:pt x="961" y="173"/>
                    <a:pt x="961" y="178"/>
                  </a:cubicBezTo>
                  <a:cubicBezTo>
                    <a:pt x="961" y="181"/>
                    <a:pt x="963" y="183"/>
                    <a:pt x="965" y="185"/>
                  </a:cubicBezTo>
                  <a:cubicBezTo>
                    <a:pt x="966" y="185"/>
                    <a:pt x="967" y="186"/>
                    <a:pt x="968" y="187"/>
                  </a:cubicBezTo>
                  <a:cubicBezTo>
                    <a:pt x="970" y="187"/>
                    <a:pt x="971" y="188"/>
                    <a:pt x="973" y="188"/>
                  </a:cubicBezTo>
                  <a:cubicBezTo>
                    <a:pt x="979" y="191"/>
                    <a:pt x="986" y="194"/>
                    <a:pt x="986" y="204"/>
                  </a:cubicBezTo>
                  <a:cubicBezTo>
                    <a:pt x="986" y="212"/>
                    <a:pt x="979" y="219"/>
                    <a:pt x="970" y="219"/>
                  </a:cubicBezTo>
                  <a:cubicBezTo>
                    <a:pt x="965" y="219"/>
                    <a:pt x="961" y="217"/>
                    <a:pt x="956" y="214"/>
                  </a:cubicBezTo>
                  <a:cubicBezTo>
                    <a:pt x="955" y="207"/>
                    <a:pt x="955" y="207"/>
                    <a:pt x="955" y="207"/>
                  </a:cubicBezTo>
                  <a:cubicBezTo>
                    <a:pt x="957" y="208"/>
                    <a:pt x="957" y="208"/>
                    <a:pt x="957" y="208"/>
                  </a:cubicBezTo>
                  <a:cubicBezTo>
                    <a:pt x="963" y="212"/>
                    <a:pt x="966" y="213"/>
                    <a:pt x="970" y="213"/>
                  </a:cubicBezTo>
                  <a:cubicBezTo>
                    <a:pt x="975" y="213"/>
                    <a:pt x="980" y="209"/>
                    <a:pt x="980" y="204"/>
                  </a:cubicBezTo>
                  <a:cubicBezTo>
                    <a:pt x="980" y="200"/>
                    <a:pt x="978" y="198"/>
                    <a:pt x="976" y="197"/>
                  </a:cubicBezTo>
                  <a:cubicBezTo>
                    <a:pt x="975" y="196"/>
                    <a:pt x="974" y="195"/>
                    <a:pt x="972" y="195"/>
                  </a:cubicBezTo>
                  <a:cubicBezTo>
                    <a:pt x="971" y="194"/>
                    <a:pt x="969" y="193"/>
                    <a:pt x="968" y="193"/>
                  </a:cubicBezTo>
                  <a:cubicBezTo>
                    <a:pt x="962" y="191"/>
                    <a:pt x="955" y="188"/>
                    <a:pt x="955" y="178"/>
                  </a:cubicBezTo>
                  <a:cubicBezTo>
                    <a:pt x="955" y="170"/>
                    <a:pt x="962" y="163"/>
                    <a:pt x="971" y="163"/>
                  </a:cubicBezTo>
                  <a:cubicBezTo>
                    <a:pt x="975" y="163"/>
                    <a:pt x="979" y="164"/>
                    <a:pt x="983" y="167"/>
                  </a:cubicBezTo>
                  <a:lnTo>
                    <a:pt x="984" y="174"/>
                  </a:lnTo>
                  <a:close/>
                  <a:moveTo>
                    <a:pt x="909" y="188"/>
                  </a:moveTo>
                  <a:cubicBezTo>
                    <a:pt x="916" y="188"/>
                    <a:pt x="916" y="188"/>
                    <a:pt x="916" y="188"/>
                  </a:cubicBezTo>
                  <a:cubicBezTo>
                    <a:pt x="925" y="188"/>
                    <a:pt x="929" y="184"/>
                    <a:pt x="929" y="179"/>
                  </a:cubicBezTo>
                  <a:cubicBezTo>
                    <a:pt x="929" y="173"/>
                    <a:pt x="925" y="169"/>
                    <a:pt x="916" y="169"/>
                  </a:cubicBezTo>
                  <a:cubicBezTo>
                    <a:pt x="909" y="169"/>
                    <a:pt x="909" y="169"/>
                    <a:pt x="909" y="169"/>
                  </a:cubicBezTo>
                  <a:lnTo>
                    <a:pt x="909" y="188"/>
                  </a:lnTo>
                  <a:close/>
                  <a:moveTo>
                    <a:pt x="917" y="164"/>
                  </a:moveTo>
                  <a:cubicBezTo>
                    <a:pt x="930" y="164"/>
                    <a:pt x="935" y="171"/>
                    <a:pt x="935" y="179"/>
                  </a:cubicBezTo>
                  <a:cubicBezTo>
                    <a:pt x="935" y="185"/>
                    <a:pt x="932" y="189"/>
                    <a:pt x="927" y="191"/>
                  </a:cubicBezTo>
                  <a:cubicBezTo>
                    <a:pt x="929" y="193"/>
                    <a:pt x="930" y="196"/>
                    <a:pt x="932" y="199"/>
                  </a:cubicBezTo>
                  <a:cubicBezTo>
                    <a:pt x="945" y="218"/>
                    <a:pt x="945" y="218"/>
                    <a:pt x="945" y="218"/>
                  </a:cubicBezTo>
                  <a:cubicBezTo>
                    <a:pt x="938" y="218"/>
                    <a:pt x="938" y="218"/>
                    <a:pt x="938" y="218"/>
                  </a:cubicBezTo>
                  <a:cubicBezTo>
                    <a:pt x="928" y="204"/>
                    <a:pt x="928" y="204"/>
                    <a:pt x="928" y="204"/>
                  </a:cubicBezTo>
                  <a:cubicBezTo>
                    <a:pt x="922" y="194"/>
                    <a:pt x="920" y="193"/>
                    <a:pt x="915" y="193"/>
                  </a:cubicBezTo>
                  <a:cubicBezTo>
                    <a:pt x="909" y="193"/>
                    <a:pt x="909" y="193"/>
                    <a:pt x="909" y="193"/>
                  </a:cubicBezTo>
                  <a:cubicBezTo>
                    <a:pt x="909" y="218"/>
                    <a:pt x="909" y="218"/>
                    <a:pt x="909" y="218"/>
                  </a:cubicBezTo>
                  <a:cubicBezTo>
                    <a:pt x="903" y="218"/>
                    <a:pt x="903" y="218"/>
                    <a:pt x="903" y="218"/>
                  </a:cubicBezTo>
                  <a:cubicBezTo>
                    <a:pt x="903" y="164"/>
                    <a:pt x="903" y="164"/>
                    <a:pt x="903" y="164"/>
                  </a:cubicBezTo>
                  <a:lnTo>
                    <a:pt x="917" y="164"/>
                  </a:lnTo>
                  <a:close/>
                  <a:moveTo>
                    <a:pt x="885" y="169"/>
                  </a:moveTo>
                  <a:cubicBezTo>
                    <a:pt x="860" y="169"/>
                    <a:pt x="860" y="169"/>
                    <a:pt x="860" y="169"/>
                  </a:cubicBezTo>
                  <a:cubicBezTo>
                    <a:pt x="860" y="188"/>
                    <a:pt x="860" y="188"/>
                    <a:pt x="860" y="188"/>
                  </a:cubicBezTo>
                  <a:cubicBezTo>
                    <a:pt x="884" y="188"/>
                    <a:pt x="884" y="188"/>
                    <a:pt x="884" y="188"/>
                  </a:cubicBezTo>
                  <a:cubicBezTo>
                    <a:pt x="884" y="194"/>
                    <a:pt x="884" y="194"/>
                    <a:pt x="884" y="194"/>
                  </a:cubicBezTo>
                  <a:cubicBezTo>
                    <a:pt x="860" y="194"/>
                    <a:pt x="860" y="194"/>
                    <a:pt x="860" y="194"/>
                  </a:cubicBezTo>
                  <a:cubicBezTo>
                    <a:pt x="860" y="213"/>
                    <a:pt x="860" y="213"/>
                    <a:pt x="860" y="213"/>
                  </a:cubicBezTo>
                  <a:cubicBezTo>
                    <a:pt x="885" y="213"/>
                    <a:pt x="885" y="213"/>
                    <a:pt x="885" y="213"/>
                  </a:cubicBezTo>
                  <a:cubicBezTo>
                    <a:pt x="885" y="218"/>
                    <a:pt x="885" y="218"/>
                    <a:pt x="885" y="218"/>
                  </a:cubicBezTo>
                  <a:cubicBezTo>
                    <a:pt x="854" y="218"/>
                    <a:pt x="854" y="218"/>
                    <a:pt x="854" y="218"/>
                  </a:cubicBezTo>
                  <a:cubicBezTo>
                    <a:pt x="854" y="164"/>
                    <a:pt x="854" y="164"/>
                    <a:pt x="854" y="164"/>
                  </a:cubicBezTo>
                  <a:cubicBezTo>
                    <a:pt x="885" y="164"/>
                    <a:pt x="885" y="164"/>
                    <a:pt x="885" y="164"/>
                  </a:cubicBezTo>
                  <a:lnTo>
                    <a:pt x="885" y="169"/>
                  </a:lnTo>
                  <a:close/>
                  <a:moveTo>
                    <a:pt x="818" y="219"/>
                  </a:moveTo>
                  <a:cubicBezTo>
                    <a:pt x="816" y="219"/>
                    <a:pt x="816" y="219"/>
                    <a:pt x="816" y="219"/>
                  </a:cubicBezTo>
                  <a:cubicBezTo>
                    <a:pt x="793" y="164"/>
                    <a:pt x="793" y="164"/>
                    <a:pt x="793" y="164"/>
                  </a:cubicBezTo>
                  <a:cubicBezTo>
                    <a:pt x="799" y="164"/>
                    <a:pt x="799" y="164"/>
                    <a:pt x="799" y="164"/>
                  </a:cubicBezTo>
                  <a:cubicBezTo>
                    <a:pt x="817" y="207"/>
                    <a:pt x="817" y="207"/>
                    <a:pt x="817" y="207"/>
                  </a:cubicBezTo>
                  <a:cubicBezTo>
                    <a:pt x="835" y="164"/>
                    <a:pt x="835" y="164"/>
                    <a:pt x="835" y="164"/>
                  </a:cubicBezTo>
                  <a:cubicBezTo>
                    <a:pt x="841" y="164"/>
                    <a:pt x="841" y="164"/>
                    <a:pt x="841" y="164"/>
                  </a:cubicBezTo>
                  <a:lnTo>
                    <a:pt x="818" y="219"/>
                  </a:lnTo>
                  <a:close/>
                  <a:moveTo>
                    <a:pt x="779" y="218"/>
                  </a:moveTo>
                  <a:cubicBezTo>
                    <a:pt x="773" y="218"/>
                    <a:pt x="773" y="218"/>
                    <a:pt x="773" y="218"/>
                  </a:cubicBezTo>
                  <a:cubicBezTo>
                    <a:pt x="773" y="164"/>
                    <a:pt x="773" y="164"/>
                    <a:pt x="773" y="164"/>
                  </a:cubicBezTo>
                  <a:cubicBezTo>
                    <a:pt x="779" y="164"/>
                    <a:pt x="779" y="164"/>
                    <a:pt x="779" y="164"/>
                  </a:cubicBezTo>
                  <a:lnTo>
                    <a:pt x="779" y="218"/>
                  </a:lnTo>
                  <a:close/>
                  <a:moveTo>
                    <a:pt x="752" y="218"/>
                  </a:moveTo>
                  <a:cubicBezTo>
                    <a:pt x="748" y="218"/>
                    <a:pt x="748" y="218"/>
                    <a:pt x="748" y="218"/>
                  </a:cubicBezTo>
                  <a:cubicBezTo>
                    <a:pt x="709" y="174"/>
                    <a:pt x="709" y="174"/>
                    <a:pt x="709" y="174"/>
                  </a:cubicBezTo>
                  <a:cubicBezTo>
                    <a:pt x="709" y="218"/>
                    <a:pt x="709" y="218"/>
                    <a:pt x="709" y="218"/>
                  </a:cubicBezTo>
                  <a:cubicBezTo>
                    <a:pt x="703" y="218"/>
                    <a:pt x="703" y="218"/>
                    <a:pt x="703" y="218"/>
                  </a:cubicBezTo>
                  <a:cubicBezTo>
                    <a:pt x="703" y="164"/>
                    <a:pt x="703" y="164"/>
                    <a:pt x="703" y="164"/>
                  </a:cubicBezTo>
                  <a:cubicBezTo>
                    <a:pt x="708" y="164"/>
                    <a:pt x="708" y="164"/>
                    <a:pt x="708" y="164"/>
                  </a:cubicBezTo>
                  <a:cubicBezTo>
                    <a:pt x="746" y="208"/>
                    <a:pt x="746" y="208"/>
                    <a:pt x="746" y="208"/>
                  </a:cubicBezTo>
                  <a:cubicBezTo>
                    <a:pt x="746" y="164"/>
                    <a:pt x="746" y="164"/>
                    <a:pt x="746" y="164"/>
                  </a:cubicBezTo>
                  <a:cubicBezTo>
                    <a:pt x="752" y="164"/>
                    <a:pt x="752" y="164"/>
                    <a:pt x="752" y="164"/>
                  </a:cubicBezTo>
                  <a:lnTo>
                    <a:pt x="752" y="218"/>
                  </a:lnTo>
                  <a:close/>
                  <a:moveTo>
                    <a:pt x="686" y="164"/>
                  </a:moveTo>
                  <a:cubicBezTo>
                    <a:pt x="686" y="194"/>
                    <a:pt x="686" y="194"/>
                    <a:pt x="686" y="194"/>
                  </a:cubicBezTo>
                  <a:cubicBezTo>
                    <a:pt x="686" y="212"/>
                    <a:pt x="674" y="219"/>
                    <a:pt x="663" y="219"/>
                  </a:cubicBezTo>
                  <a:cubicBezTo>
                    <a:pt x="651" y="219"/>
                    <a:pt x="640" y="211"/>
                    <a:pt x="640" y="194"/>
                  </a:cubicBezTo>
                  <a:cubicBezTo>
                    <a:pt x="640" y="164"/>
                    <a:pt x="640" y="164"/>
                    <a:pt x="640" y="164"/>
                  </a:cubicBezTo>
                  <a:cubicBezTo>
                    <a:pt x="646" y="164"/>
                    <a:pt x="646" y="164"/>
                    <a:pt x="646" y="164"/>
                  </a:cubicBezTo>
                  <a:cubicBezTo>
                    <a:pt x="646" y="194"/>
                    <a:pt x="646" y="194"/>
                    <a:pt x="646" y="194"/>
                  </a:cubicBezTo>
                  <a:cubicBezTo>
                    <a:pt x="646" y="207"/>
                    <a:pt x="654" y="213"/>
                    <a:pt x="663" y="213"/>
                  </a:cubicBezTo>
                  <a:cubicBezTo>
                    <a:pt x="671" y="213"/>
                    <a:pt x="680" y="208"/>
                    <a:pt x="680" y="194"/>
                  </a:cubicBezTo>
                  <a:cubicBezTo>
                    <a:pt x="680" y="164"/>
                    <a:pt x="680" y="164"/>
                    <a:pt x="680" y="164"/>
                  </a:cubicBezTo>
                  <a:lnTo>
                    <a:pt x="686" y="164"/>
                  </a:lnTo>
                  <a:close/>
                  <a:moveTo>
                    <a:pt x="1486" y="56"/>
                  </a:moveTo>
                  <a:cubicBezTo>
                    <a:pt x="1486" y="83"/>
                    <a:pt x="1465" y="104"/>
                    <a:pt x="1438" y="104"/>
                  </a:cubicBezTo>
                  <a:cubicBezTo>
                    <a:pt x="1411" y="104"/>
                    <a:pt x="1389" y="83"/>
                    <a:pt x="1389" y="56"/>
                  </a:cubicBezTo>
                  <a:cubicBezTo>
                    <a:pt x="1389" y="29"/>
                    <a:pt x="1411" y="8"/>
                    <a:pt x="1438" y="8"/>
                  </a:cubicBezTo>
                  <a:cubicBezTo>
                    <a:pt x="1465" y="8"/>
                    <a:pt x="1486" y="29"/>
                    <a:pt x="1486" y="56"/>
                  </a:cubicBezTo>
                  <a:close/>
                  <a:moveTo>
                    <a:pt x="1495" y="56"/>
                  </a:moveTo>
                  <a:cubicBezTo>
                    <a:pt x="1495" y="25"/>
                    <a:pt x="1470" y="0"/>
                    <a:pt x="1437" y="0"/>
                  </a:cubicBezTo>
                  <a:cubicBezTo>
                    <a:pt x="1405" y="0"/>
                    <a:pt x="1380" y="25"/>
                    <a:pt x="1380" y="56"/>
                  </a:cubicBezTo>
                  <a:cubicBezTo>
                    <a:pt x="1380" y="87"/>
                    <a:pt x="1405" y="112"/>
                    <a:pt x="1437" y="112"/>
                  </a:cubicBezTo>
                  <a:cubicBezTo>
                    <a:pt x="1470" y="112"/>
                    <a:pt x="1495" y="87"/>
                    <a:pt x="1495" y="56"/>
                  </a:cubicBezTo>
                  <a:close/>
                  <a:moveTo>
                    <a:pt x="1372" y="2"/>
                  </a:moveTo>
                  <a:cubicBezTo>
                    <a:pt x="1282" y="2"/>
                    <a:pt x="1282" y="2"/>
                    <a:pt x="1282" y="2"/>
                  </a:cubicBezTo>
                  <a:cubicBezTo>
                    <a:pt x="1282" y="9"/>
                    <a:pt x="1282" y="9"/>
                    <a:pt x="1282" y="9"/>
                  </a:cubicBezTo>
                  <a:cubicBezTo>
                    <a:pt x="1323" y="9"/>
                    <a:pt x="1323" y="9"/>
                    <a:pt x="1323" y="9"/>
                  </a:cubicBezTo>
                  <a:cubicBezTo>
                    <a:pt x="1323" y="110"/>
                    <a:pt x="1323" y="110"/>
                    <a:pt x="1323" y="110"/>
                  </a:cubicBezTo>
                  <a:cubicBezTo>
                    <a:pt x="1331" y="110"/>
                    <a:pt x="1331" y="110"/>
                    <a:pt x="1331" y="110"/>
                  </a:cubicBezTo>
                  <a:cubicBezTo>
                    <a:pt x="1331" y="9"/>
                    <a:pt x="1331" y="9"/>
                    <a:pt x="1331" y="9"/>
                  </a:cubicBezTo>
                  <a:cubicBezTo>
                    <a:pt x="1372" y="9"/>
                    <a:pt x="1372" y="9"/>
                    <a:pt x="1372" y="9"/>
                  </a:cubicBezTo>
                  <a:lnTo>
                    <a:pt x="1372" y="2"/>
                  </a:lnTo>
                  <a:close/>
                  <a:moveTo>
                    <a:pt x="1259" y="7"/>
                  </a:moveTo>
                  <a:cubicBezTo>
                    <a:pt x="1250" y="3"/>
                    <a:pt x="1242" y="0"/>
                    <a:pt x="1234" y="0"/>
                  </a:cubicBezTo>
                  <a:cubicBezTo>
                    <a:pt x="1216" y="0"/>
                    <a:pt x="1202" y="13"/>
                    <a:pt x="1202" y="29"/>
                  </a:cubicBezTo>
                  <a:cubicBezTo>
                    <a:pt x="1202" y="65"/>
                    <a:pt x="1254" y="51"/>
                    <a:pt x="1254" y="82"/>
                  </a:cubicBezTo>
                  <a:cubicBezTo>
                    <a:pt x="1254" y="95"/>
                    <a:pt x="1244" y="104"/>
                    <a:pt x="1231" y="104"/>
                  </a:cubicBezTo>
                  <a:cubicBezTo>
                    <a:pt x="1223" y="104"/>
                    <a:pt x="1216" y="101"/>
                    <a:pt x="1204" y="92"/>
                  </a:cubicBezTo>
                  <a:cubicBezTo>
                    <a:pt x="1204" y="102"/>
                    <a:pt x="1204" y="102"/>
                    <a:pt x="1204" y="102"/>
                  </a:cubicBezTo>
                  <a:cubicBezTo>
                    <a:pt x="1213" y="109"/>
                    <a:pt x="1223" y="112"/>
                    <a:pt x="1232" y="112"/>
                  </a:cubicBezTo>
                  <a:cubicBezTo>
                    <a:pt x="1249" y="112"/>
                    <a:pt x="1263" y="99"/>
                    <a:pt x="1263" y="82"/>
                  </a:cubicBezTo>
                  <a:cubicBezTo>
                    <a:pt x="1263" y="44"/>
                    <a:pt x="1211" y="58"/>
                    <a:pt x="1211" y="29"/>
                  </a:cubicBezTo>
                  <a:cubicBezTo>
                    <a:pt x="1211" y="17"/>
                    <a:pt x="1221" y="8"/>
                    <a:pt x="1234" y="8"/>
                  </a:cubicBezTo>
                  <a:cubicBezTo>
                    <a:pt x="1242" y="8"/>
                    <a:pt x="1248" y="10"/>
                    <a:pt x="1259" y="16"/>
                  </a:cubicBezTo>
                  <a:lnTo>
                    <a:pt x="1259" y="7"/>
                  </a:lnTo>
                  <a:close/>
                  <a:moveTo>
                    <a:pt x="1167" y="2"/>
                  </a:moveTo>
                  <a:cubicBezTo>
                    <a:pt x="1158" y="2"/>
                    <a:pt x="1158" y="2"/>
                    <a:pt x="1158" y="2"/>
                  </a:cubicBezTo>
                  <a:cubicBezTo>
                    <a:pt x="1158" y="110"/>
                    <a:pt x="1158" y="110"/>
                    <a:pt x="1158" y="110"/>
                  </a:cubicBezTo>
                  <a:cubicBezTo>
                    <a:pt x="1167" y="110"/>
                    <a:pt x="1167" y="110"/>
                    <a:pt x="1167" y="110"/>
                  </a:cubicBezTo>
                  <a:lnTo>
                    <a:pt x="1167" y="2"/>
                  </a:lnTo>
                  <a:close/>
                  <a:moveTo>
                    <a:pt x="1070" y="9"/>
                  </a:moveTo>
                  <a:cubicBezTo>
                    <a:pt x="1091" y="9"/>
                    <a:pt x="1091" y="9"/>
                    <a:pt x="1091" y="9"/>
                  </a:cubicBezTo>
                  <a:cubicBezTo>
                    <a:pt x="1110" y="9"/>
                    <a:pt x="1118" y="19"/>
                    <a:pt x="1118" y="31"/>
                  </a:cubicBezTo>
                  <a:cubicBezTo>
                    <a:pt x="1118" y="43"/>
                    <a:pt x="1110" y="53"/>
                    <a:pt x="1090" y="53"/>
                  </a:cubicBezTo>
                  <a:cubicBezTo>
                    <a:pt x="1070" y="53"/>
                    <a:pt x="1070" y="53"/>
                    <a:pt x="1070" y="53"/>
                  </a:cubicBezTo>
                  <a:lnTo>
                    <a:pt x="1070" y="9"/>
                  </a:lnTo>
                  <a:close/>
                  <a:moveTo>
                    <a:pt x="1061" y="2"/>
                  </a:moveTo>
                  <a:cubicBezTo>
                    <a:pt x="1061" y="110"/>
                    <a:pt x="1061" y="110"/>
                    <a:pt x="1061" y="110"/>
                  </a:cubicBezTo>
                  <a:cubicBezTo>
                    <a:pt x="1070" y="110"/>
                    <a:pt x="1070" y="110"/>
                    <a:pt x="1070" y="110"/>
                  </a:cubicBezTo>
                  <a:cubicBezTo>
                    <a:pt x="1070" y="60"/>
                    <a:pt x="1070" y="60"/>
                    <a:pt x="1070" y="60"/>
                  </a:cubicBezTo>
                  <a:cubicBezTo>
                    <a:pt x="1091" y="60"/>
                    <a:pt x="1091" y="60"/>
                    <a:pt x="1091" y="60"/>
                  </a:cubicBezTo>
                  <a:cubicBezTo>
                    <a:pt x="1119" y="60"/>
                    <a:pt x="1127" y="44"/>
                    <a:pt x="1127" y="30"/>
                  </a:cubicBezTo>
                  <a:cubicBezTo>
                    <a:pt x="1127" y="15"/>
                    <a:pt x="1117" y="2"/>
                    <a:pt x="1091" y="2"/>
                  </a:cubicBezTo>
                  <a:lnTo>
                    <a:pt x="1061" y="2"/>
                  </a:lnTo>
                  <a:close/>
                  <a:moveTo>
                    <a:pt x="1020" y="56"/>
                  </a:moveTo>
                  <a:cubicBezTo>
                    <a:pt x="1020" y="83"/>
                    <a:pt x="999" y="104"/>
                    <a:pt x="972" y="104"/>
                  </a:cubicBezTo>
                  <a:cubicBezTo>
                    <a:pt x="945" y="104"/>
                    <a:pt x="924" y="83"/>
                    <a:pt x="924" y="56"/>
                  </a:cubicBezTo>
                  <a:cubicBezTo>
                    <a:pt x="924" y="29"/>
                    <a:pt x="945" y="8"/>
                    <a:pt x="972" y="8"/>
                  </a:cubicBezTo>
                  <a:cubicBezTo>
                    <a:pt x="999" y="8"/>
                    <a:pt x="1020" y="29"/>
                    <a:pt x="1020" y="56"/>
                  </a:cubicBezTo>
                  <a:close/>
                  <a:moveTo>
                    <a:pt x="1030" y="56"/>
                  </a:moveTo>
                  <a:cubicBezTo>
                    <a:pt x="1030" y="25"/>
                    <a:pt x="1004" y="0"/>
                    <a:pt x="972" y="0"/>
                  </a:cubicBezTo>
                  <a:cubicBezTo>
                    <a:pt x="940" y="0"/>
                    <a:pt x="915" y="25"/>
                    <a:pt x="915" y="56"/>
                  </a:cubicBezTo>
                  <a:cubicBezTo>
                    <a:pt x="915" y="87"/>
                    <a:pt x="940" y="112"/>
                    <a:pt x="972" y="112"/>
                  </a:cubicBezTo>
                  <a:cubicBezTo>
                    <a:pt x="1004" y="112"/>
                    <a:pt x="1030" y="87"/>
                    <a:pt x="1030" y="56"/>
                  </a:cubicBezTo>
                  <a:close/>
                  <a:moveTo>
                    <a:pt x="878" y="2"/>
                  </a:moveTo>
                  <a:cubicBezTo>
                    <a:pt x="870" y="2"/>
                    <a:pt x="870" y="2"/>
                    <a:pt x="870" y="2"/>
                  </a:cubicBezTo>
                  <a:cubicBezTo>
                    <a:pt x="870" y="110"/>
                    <a:pt x="870" y="110"/>
                    <a:pt x="870" y="110"/>
                  </a:cubicBezTo>
                  <a:cubicBezTo>
                    <a:pt x="878" y="110"/>
                    <a:pt x="878" y="110"/>
                    <a:pt x="878" y="110"/>
                  </a:cubicBezTo>
                  <a:lnTo>
                    <a:pt x="878" y="2"/>
                  </a:lnTo>
                  <a:close/>
                  <a:moveTo>
                    <a:pt x="788" y="2"/>
                  </a:moveTo>
                  <a:cubicBezTo>
                    <a:pt x="779" y="2"/>
                    <a:pt x="779" y="2"/>
                    <a:pt x="779" y="2"/>
                  </a:cubicBezTo>
                  <a:cubicBezTo>
                    <a:pt x="779" y="110"/>
                    <a:pt x="779" y="110"/>
                    <a:pt x="779" y="110"/>
                  </a:cubicBezTo>
                  <a:cubicBezTo>
                    <a:pt x="841" y="110"/>
                    <a:pt x="841" y="110"/>
                    <a:pt x="841" y="110"/>
                  </a:cubicBezTo>
                  <a:cubicBezTo>
                    <a:pt x="841" y="103"/>
                    <a:pt x="841" y="103"/>
                    <a:pt x="841" y="103"/>
                  </a:cubicBezTo>
                  <a:cubicBezTo>
                    <a:pt x="788" y="103"/>
                    <a:pt x="788" y="103"/>
                    <a:pt x="788" y="103"/>
                  </a:cubicBezTo>
                  <a:lnTo>
                    <a:pt x="788" y="2"/>
                  </a:lnTo>
                  <a:close/>
                  <a:moveTo>
                    <a:pt x="751" y="2"/>
                  </a:moveTo>
                  <a:cubicBezTo>
                    <a:pt x="741" y="2"/>
                    <a:pt x="741" y="2"/>
                    <a:pt x="741" y="2"/>
                  </a:cubicBezTo>
                  <a:cubicBezTo>
                    <a:pt x="705" y="45"/>
                    <a:pt x="705" y="45"/>
                    <a:pt x="705" y="45"/>
                  </a:cubicBezTo>
                  <a:cubicBezTo>
                    <a:pt x="668" y="2"/>
                    <a:pt x="668" y="2"/>
                    <a:pt x="668" y="2"/>
                  </a:cubicBezTo>
                  <a:cubicBezTo>
                    <a:pt x="658" y="2"/>
                    <a:pt x="658" y="2"/>
                    <a:pt x="658" y="2"/>
                  </a:cubicBezTo>
                  <a:cubicBezTo>
                    <a:pt x="700" y="52"/>
                    <a:pt x="700" y="52"/>
                    <a:pt x="700" y="52"/>
                  </a:cubicBezTo>
                  <a:cubicBezTo>
                    <a:pt x="700" y="110"/>
                    <a:pt x="700" y="110"/>
                    <a:pt x="700" y="110"/>
                  </a:cubicBezTo>
                  <a:cubicBezTo>
                    <a:pt x="709" y="110"/>
                    <a:pt x="709" y="110"/>
                    <a:pt x="709" y="110"/>
                  </a:cubicBezTo>
                  <a:cubicBezTo>
                    <a:pt x="709" y="52"/>
                    <a:pt x="709" y="52"/>
                    <a:pt x="709" y="52"/>
                  </a:cubicBezTo>
                  <a:lnTo>
                    <a:pt x="751" y="2"/>
                  </a:lnTo>
                  <a:close/>
                  <a:moveTo>
                    <a:pt x="593" y="2"/>
                  </a:moveTo>
                  <a:cubicBezTo>
                    <a:pt x="585" y="2"/>
                    <a:pt x="585" y="2"/>
                    <a:pt x="585" y="2"/>
                  </a:cubicBezTo>
                  <a:cubicBezTo>
                    <a:pt x="585" y="97"/>
                    <a:pt x="585" y="97"/>
                    <a:pt x="585" y="97"/>
                  </a:cubicBezTo>
                  <a:cubicBezTo>
                    <a:pt x="503" y="2"/>
                    <a:pt x="503" y="2"/>
                    <a:pt x="503" y="2"/>
                  </a:cubicBezTo>
                  <a:cubicBezTo>
                    <a:pt x="496" y="2"/>
                    <a:pt x="496" y="2"/>
                    <a:pt x="496" y="2"/>
                  </a:cubicBezTo>
                  <a:cubicBezTo>
                    <a:pt x="496" y="110"/>
                    <a:pt x="496" y="110"/>
                    <a:pt x="496" y="110"/>
                  </a:cubicBezTo>
                  <a:cubicBezTo>
                    <a:pt x="504" y="110"/>
                    <a:pt x="504" y="110"/>
                    <a:pt x="504" y="110"/>
                  </a:cubicBezTo>
                  <a:cubicBezTo>
                    <a:pt x="504" y="15"/>
                    <a:pt x="504" y="15"/>
                    <a:pt x="504" y="15"/>
                  </a:cubicBezTo>
                  <a:cubicBezTo>
                    <a:pt x="586" y="110"/>
                    <a:pt x="586" y="110"/>
                    <a:pt x="586" y="110"/>
                  </a:cubicBezTo>
                  <a:cubicBezTo>
                    <a:pt x="593" y="110"/>
                    <a:pt x="593" y="110"/>
                    <a:pt x="593" y="110"/>
                  </a:cubicBezTo>
                  <a:lnTo>
                    <a:pt x="593" y="2"/>
                  </a:lnTo>
                  <a:close/>
                  <a:moveTo>
                    <a:pt x="449" y="2"/>
                  </a:moveTo>
                  <a:cubicBezTo>
                    <a:pt x="449" y="61"/>
                    <a:pt x="449" y="61"/>
                    <a:pt x="449" y="61"/>
                  </a:cubicBezTo>
                  <a:cubicBezTo>
                    <a:pt x="449" y="92"/>
                    <a:pt x="430" y="104"/>
                    <a:pt x="412" y="104"/>
                  </a:cubicBezTo>
                  <a:cubicBezTo>
                    <a:pt x="392" y="104"/>
                    <a:pt x="375" y="91"/>
                    <a:pt x="375" y="63"/>
                  </a:cubicBezTo>
                  <a:cubicBezTo>
                    <a:pt x="375" y="2"/>
                    <a:pt x="375" y="2"/>
                    <a:pt x="375" y="2"/>
                  </a:cubicBezTo>
                  <a:cubicBezTo>
                    <a:pt x="366" y="2"/>
                    <a:pt x="366" y="2"/>
                    <a:pt x="366" y="2"/>
                  </a:cubicBezTo>
                  <a:cubicBezTo>
                    <a:pt x="366" y="63"/>
                    <a:pt x="366" y="63"/>
                    <a:pt x="366" y="63"/>
                  </a:cubicBezTo>
                  <a:cubicBezTo>
                    <a:pt x="366" y="96"/>
                    <a:pt x="387" y="112"/>
                    <a:pt x="412" y="112"/>
                  </a:cubicBezTo>
                  <a:cubicBezTo>
                    <a:pt x="434" y="112"/>
                    <a:pt x="457" y="98"/>
                    <a:pt x="457" y="61"/>
                  </a:cubicBezTo>
                  <a:cubicBezTo>
                    <a:pt x="457" y="2"/>
                    <a:pt x="457" y="2"/>
                    <a:pt x="457" y="2"/>
                  </a:cubicBezTo>
                  <a:lnTo>
                    <a:pt x="449" y="2"/>
                  </a:lnTo>
                  <a:close/>
                  <a:moveTo>
                    <a:pt x="286" y="2"/>
                  </a:moveTo>
                  <a:cubicBezTo>
                    <a:pt x="278" y="2"/>
                    <a:pt x="278" y="2"/>
                    <a:pt x="278" y="2"/>
                  </a:cubicBezTo>
                  <a:cubicBezTo>
                    <a:pt x="278" y="110"/>
                    <a:pt x="278" y="110"/>
                    <a:pt x="278" y="110"/>
                  </a:cubicBezTo>
                  <a:cubicBezTo>
                    <a:pt x="340" y="110"/>
                    <a:pt x="340" y="110"/>
                    <a:pt x="340" y="110"/>
                  </a:cubicBezTo>
                  <a:cubicBezTo>
                    <a:pt x="340" y="103"/>
                    <a:pt x="340" y="103"/>
                    <a:pt x="340" y="103"/>
                  </a:cubicBezTo>
                  <a:cubicBezTo>
                    <a:pt x="286" y="103"/>
                    <a:pt x="286" y="103"/>
                    <a:pt x="286" y="103"/>
                  </a:cubicBezTo>
                  <a:lnTo>
                    <a:pt x="286" y="2"/>
                  </a:lnTo>
                  <a:close/>
                  <a:moveTo>
                    <a:pt x="231" y="2"/>
                  </a:moveTo>
                  <a:cubicBezTo>
                    <a:pt x="231" y="61"/>
                    <a:pt x="231" y="61"/>
                    <a:pt x="231" y="61"/>
                  </a:cubicBezTo>
                  <a:cubicBezTo>
                    <a:pt x="231" y="92"/>
                    <a:pt x="212" y="104"/>
                    <a:pt x="194" y="104"/>
                  </a:cubicBezTo>
                  <a:cubicBezTo>
                    <a:pt x="175" y="104"/>
                    <a:pt x="157" y="91"/>
                    <a:pt x="157" y="63"/>
                  </a:cubicBezTo>
                  <a:cubicBezTo>
                    <a:pt x="157" y="2"/>
                    <a:pt x="157" y="2"/>
                    <a:pt x="157" y="2"/>
                  </a:cubicBezTo>
                  <a:cubicBezTo>
                    <a:pt x="149" y="2"/>
                    <a:pt x="149" y="2"/>
                    <a:pt x="149" y="2"/>
                  </a:cubicBezTo>
                  <a:cubicBezTo>
                    <a:pt x="149" y="63"/>
                    <a:pt x="149" y="63"/>
                    <a:pt x="149" y="63"/>
                  </a:cubicBezTo>
                  <a:cubicBezTo>
                    <a:pt x="149" y="96"/>
                    <a:pt x="169" y="112"/>
                    <a:pt x="194" y="112"/>
                  </a:cubicBezTo>
                  <a:cubicBezTo>
                    <a:pt x="216" y="112"/>
                    <a:pt x="239" y="98"/>
                    <a:pt x="239" y="61"/>
                  </a:cubicBezTo>
                  <a:cubicBezTo>
                    <a:pt x="239" y="2"/>
                    <a:pt x="239" y="2"/>
                    <a:pt x="239" y="2"/>
                  </a:cubicBezTo>
                  <a:lnTo>
                    <a:pt x="231" y="2"/>
                  </a:lnTo>
                  <a:close/>
                  <a:moveTo>
                    <a:pt x="105" y="56"/>
                  </a:moveTo>
                  <a:cubicBezTo>
                    <a:pt x="105" y="83"/>
                    <a:pt x="84" y="104"/>
                    <a:pt x="57" y="104"/>
                  </a:cubicBezTo>
                  <a:cubicBezTo>
                    <a:pt x="30" y="104"/>
                    <a:pt x="9" y="83"/>
                    <a:pt x="9" y="56"/>
                  </a:cubicBezTo>
                  <a:cubicBezTo>
                    <a:pt x="9" y="29"/>
                    <a:pt x="30" y="8"/>
                    <a:pt x="57" y="8"/>
                  </a:cubicBezTo>
                  <a:cubicBezTo>
                    <a:pt x="84" y="8"/>
                    <a:pt x="105" y="29"/>
                    <a:pt x="105" y="56"/>
                  </a:cubicBezTo>
                  <a:close/>
                  <a:moveTo>
                    <a:pt x="114" y="56"/>
                  </a:moveTo>
                  <a:cubicBezTo>
                    <a:pt x="114" y="25"/>
                    <a:pt x="89" y="0"/>
                    <a:pt x="57" y="0"/>
                  </a:cubicBezTo>
                  <a:cubicBezTo>
                    <a:pt x="25" y="0"/>
                    <a:pt x="0" y="25"/>
                    <a:pt x="0" y="56"/>
                  </a:cubicBezTo>
                  <a:cubicBezTo>
                    <a:pt x="0" y="87"/>
                    <a:pt x="25" y="112"/>
                    <a:pt x="57" y="112"/>
                  </a:cubicBezTo>
                  <a:cubicBezTo>
                    <a:pt x="89" y="112"/>
                    <a:pt x="114" y="87"/>
                    <a:pt x="114" y="5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grpSp>
      <p:sp>
        <p:nvSpPr>
          <p:cNvPr id="45" name="Footer Placeholder 3"/>
          <p:cNvSpPr>
            <a:spLocks noGrp="1"/>
          </p:cNvSpPr>
          <p:nvPr>
            <p:ph type="ftr" sz="quarter" idx="3"/>
          </p:nvPr>
        </p:nvSpPr>
        <p:spPr>
          <a:xfrm>
            <a:off x="298450" y="6343650"/>
            <a:ext cx="4605338" cy="365125"/>
          </a:xfrm>
          <a:prstGeom prst="rect">
            <a:avLst/>
          </a:prstGeom>
        </p:spPr>
        <p:txBody>
          <a:bodyPr lIns="0" tIns="0" rIns="0" bIns="0"/>
          <a:lstStyle>
            <a:lvl1pP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r>
              <a:rPr lang="fi-FI"/>
              <a:t>TIEDEKUNTA TIEDEKUNTA / osasto osasto osaston osasto / Etuniminen Sukuniminen-Sukuniminen</a:t>
            </a:r>
            <a:endParaRPr lang="fi-FI" dirty="0"/>
          </a:p>
        </p:txBody>
      </p:sp>
      <p:sp>
        <p:nvSpPr>
          <p:cNvPr id="46" name="Slide Number Placeholder 4"/>
          <p:cNvSpPr>
            <a:spLocks noGrp="1"/>
          </p:cNvSpPr>
          <p:nvPr>
            <p:ph type="sldNum" sz="quarter" idx="4"/>
          </p:nvPr>
        </p:nvSpPr>
        <p:spPr>
          <a:xfrm>
            <a:off x="8183563" y="274638"/>
            <a:ext cx="698500" cy="290512"/>
          </a:xfrm>
          <a:prstGeom prst="rect">
            <a:avLst/>
          </a:prstGeom>
        </p:spPr>
        <p:txBody>
          <a:bodyPr lIns="0" tIns="0" rIns="0" bIns="0" anchor="t" anchorCtr="0"/>
          <a:lstStyle>
            <a:lvl1pPr algn="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fld id="{0B892A60-BA05-48A0-9A35-331DDAF26C25}" type="slidenum">
              <a:rPr lang="fi-FI"/>
              <a:pPr>
                <a:defRPr/>
              </a:pPr>
              <a:t>‹#›</a:t>
            </a:fld>
            <a:endParaRPr lang="fi-FI" dirty="0"/>
          </a:p>
        </p:txBody>
      </p:sp>
      <p:sp>
        <p:nvSpPr>
          <p:cNvPr id="50" name="Title Placeholder 3"/>
          <p:cNvSpPr>
            <a:spLocks noGrp="1"/>
          </p:cNvSpPr>
          <p:nvPr>
            <p:ph type="title"/>
          </p:nvPr>
        </p:nvSpPr>
        <p:spPr>
          <a:xfrm>
            <a:off x="298450" y="274638"/>
            <a:ext cx="8589963" cy="1143000"/>
          </a:xfrm>
          <a:prstGeom prst="rect">
            <a:avLst/>
          </a:prstGeom>
        </p:spPr>
        <p:txBody>
          <a:bodyPr vert="horz" lIns="91440" tIns="45720" rIns="91440" bIns="45720" rtlCol="0" anchor="ctr">
            <a:normAutofit/>
          </a:bodyPr>
          <a:lstStyle/>
          <a:p>
            <a:r>
              <a:rPr lang="fi-FI" noProof="0" dirty="0" err="1" smtClean="0"/>
              <a:t>Click</a:t>
            </a:r>
            <a:r>
              <a:rPr lang="fi-FI" noProof="0" dirty="0" smtClean="0"/>
              <a:t> to </a:t>
            </a:r>
            <a:r>
              <a:rPr lang="fi-FI" noProof="0" dirty="0" err="1" smtClean="0"/>
              <a:t>edit</a:t>
            </a:r>
            <a:r>
              <a:rPr lang="fi-FI" noProof="0" dirty="0" smtClean="0"/>
              <a:t> </a:t>
            </a:r>
            <a:r>
              <a:rPr lang="fi-FI" noProof="0" dirty="0" err="1" smtClean="0"/>
              <a:t>Master</a:t>
            </a:r>
            <a:r>
              <a:rPr lang="fi-FI" noProof="0" dirty="0" smtClean="0"/>
              <a:t> </a:t>
            </a:r>
            <a:r>
              <a:rPr lang="fi-FI" noProof="0" dirty="0" err="1" smtClean="0"/>
              <a:t>title</a:t>
            </a:r>
            <a:r>
              <a:rPr lang="fi-FI" noProof="0" dirty="0" smtClean="0"/>
              <a:t> </a:t>
            </a:r>
            <a:r>
              <a:rPr lang="fi-FI" noProof="0" dirty="0" err="1" smtClean="0"/>
              <a:t>style</a:t>
            </a:r>
            <a:endParaRPr lang="fi-FI" noProof="0" dirty="0"/>
          </a:p>
        </p:txBody>
      </p:sp>
      <p:sp>
        <p:nvSpPr>
          <p:cNvPr id="3081" name="Text Placeholder 4"/>
          <p:cNvSpPr>
            <a:spLocks noGrp="1"/>
          </p:cNvSpPr>
          <p:nvPr>
            <p:ph type="body" idx="1"/>
          </p:nvPr>
        </p:nvSpPr>
        <p:spPr bwMode="auto">
          <a:xfrm>
            <a:off x="298450" y="1600200"/>
            <a:ext cx="8589963"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p>
        </p:txBody>
      </p:sp>
    </p:spTree>
    <p:extLst>
      <p:ext uri="{BB962C8B-B14F-4D97-AF65-F5344CB8AC3E}">
        <p14:creationId xmlns:p14="http://schemas.microsoft.com/office/powerpoint/2010/main" val="1165256976"/>
      </p:ext>
    </p:extLst>
  </p:cSld>
  <p:clrMap bg1="lt1" tx1="dk1" bg2="lt2" tx2="dk2" accent1="accent1" accent2="accent2" accent3="accent3" accent4="accent4" accent5="accent5" accent6="accent6" hlink="hlink" folHlink="folHlink"/>
  <p:transition spd="slow">
    <p:fade thruBlk="1"/>
  </p:transition>
  <p:timing>
    <p:tnLst>
      <p:par>
        <p:cTn id="1" dur="indefinite" restart="never" nodeType="tmRoot"/>
      </p:par>
    </p:tnLst>
  </p:timing>
  <p:hf hdr="0"/>
  <p:txStyles>
    <p:titleStyle>
      <a:lvl1pPr algn="ctr" rtl="0" eaLnBrk="0" fontAlgn="base" hangingPunct="0">
        <a:spcBef>
          <a:spcPct val="0"/>
        </a:spcBef>
        <a:spcAft>
          <a:spcPct val="0"/>
        </a:spcAft>
        <a:defRPr sz="3000" b="1" cap="all">
          <a:solidFill>
            <a:schemeClr val="tx1"/>
          </a:solidFill>
          <a:latin typeface="Trebuchet MS" pitchFamily="34" charset="0"/>
          <a:ea typeface="+mj-ea"/>
          <a:cs typeface="+mj-cs"/>
        </a:defRPr>
      </a:lvl1pPr>
      <a:lvl2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2pPr>
      <a:lvl3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3pPr>
      <a:lvl4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4pPr>
      <a:lvl5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5pPr>
      <a:lvl6pPr marL="457200" algn="l" rtl="0" fontAlgn="base">
        <a:spcBef>
          <a:spcPct val="0"/>
        </a:spcBef>
        <a:spcAft>
          <a:spcPct val="0"/>
        </a:spcAft>
        <a:defRPr sz="3200">
          <a:solidFill>
            <a:schemeClr val="tx2"/>
          </a:solidFill>
          <a:latin typeface="Gill Sans" pitchFamily="34" charset="0"/>
          <a:ea typeface="ＭＳ Ｐゴシック" pitchFamily="1" charset="-128"/>
        </a:defRPr>
      </a:lvl6pPr>
      <a:lvl7pPr marL="914400" algn="l" rtl="0" fontAlgn="base">
        <a:spcBef>
          <a:spcPct val="0"/>
        </a:spcBef>
        <a:spcAft>
          <a:spcPct val="0"/>
        </a:spcAft>
        <a:defRPr sz="3200">
          <a:solidFill>
            <a:schemeClr val="tx2"/>
          </a:solidFill>
          <a:latin typeface="Gill Sans" pitchFamily="34" charset="0"/>
          <a:ea typeface="ＭＳ Ｐゴシック" pitchFamily="1" charset="-128"/>
        </a:defRPr>
      </a:lvl7pPr>
      <a:lvl8pPr marL="1371600" algn="l" rtl="0" fontAlgn="base">
        <a:spcBef>
          <a:spcPct val="0"/>
        </a:spcBef>
        <a:spcAft>
          <a:spcPct val="0"/>
        </a:spcAft>
        <a:defRPr sz="3200">
          <a:solidFill>
            <a:schemeClr val="tx2"/>
          </a:solidFill>
          <a:latin typeface="Gill Sans" pitchFamily="34" charset="0"/>
          <a:ea typeface="ＭＳ Ｐゴシック" pitchFamily="1" charset="-128"/>
        </a:defRPr>
      </a:lvl8pPr>
      <a:lvl9pPr marL="1828800" algn="l" rtl="0" fontAlgn="base">
        <a:spcBef>
          <a:spcPct val="0"/>
        </a:spcBef>
        <a:spcAft>
          <a:spcPct val="0"/>
        </a:spcAft>
        <a:defRPr sz="3200">
          <a:solidFill>
            <a:schemeClr val="tx2"/>
          </a:solidFill>
          <a:latin typeface="Gill Sans" pitchFamily="34" charset="0"/>
          <a:ea typeface="ＭＳ Ｐゴシック" pitchFamily="1" charset="-128"/>
        </a:defRPr>
      </a:lvl9pPr>
    </p:titleStyle>
    <p:bodyStyle>
      <a:lvl1pPr marL="342900" indent="-179388" algn="l" rtl="0" eaLnBrk="0" fontAlgn="base" hangingPunct="0">
        <a:spcBef>
          <a:spcPct val="0"/>
        </a:spcBef>
        <a:spcAft>
          <a:spcPct val="0"/>
        </a:spcAft>
        <a:buClr>
          <a:schemeClr val="bg2"/>
        </a:buClr>
        <a:buFont typeface="Arial" charset="0"/>
        <a:buChar char="•"/>
        <a:defRPr sz="2200">
          <a:solidFill>
            <a:schemeClr val="tx1"/>
          </a:solidFill>
          <a:latin typeface="Trebuchet MS" pitchFamily="34" charset="0"/>
          <a:ea typeface="+mn-ea"/>
          <a:cs typeface="+mn-cs"/>
        </a:defRPr>
      </a:lvl1pPr>
      <a:lvl2pPr marL="742950" indent="-179388" algn="l" rtl="0" eaLnBrk="0" fontAlgn="base" hangingPunct="0">
        <a:spcBef>
          <a:spcPct val="0"/>
        </a:spcBef>
        <a:spcAft>
          <a:spcPct val="0"/>
        </a:spcAft>
        <a:buClr>
          <a:schemeClr val="bg2"/>
        </a:buClr>
        <a:buFont typeface="Arial" charset="0"/>
        <a:buChar char="•"/>
        <a:defRPr sz="2000">
          <a:solidFill>
            <a:schemeClr val="tx1"/>
          </a:solidFill>
          <a:latin typeface="Trebuchet MS" pitchFamily="34" charset="0"/>
          <a:ea typeface="+mn-ea"/>
        </a:defRPr>
      </a:lvl2pPr>
      <a:lvl3pPr marL="1143000" indent="-179388" algn="l" rtl="0" eaLnBrk="0" fontAlgn="base" hangingPunct="0">
        <a:spcBef>
          <a:spcPct val="0"/>
        </a:spcBef>
        <a:spcAft>
          <a:spcPct val="0"/>
        </a:spcAft>
        <a:buClr>
          <a:schemeClr val="bg2"/>
        </a:buClr>
        <a:buChar char="•"/>
        <a:defRPr>
          <a:solidFill>
            <a:schemeClr val="tx1"/>
          </a:solidFill>
          <a:latin typeface="Trebuchet MS" pitchFamily="34" charset="0"/>
          <a:ea typeface="+mn-ea"/>
        </a:defRPr>
      </a:lvl3pPr>
      <a:lvl4pPr marL="16002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4pPr>
      <a:lvl5pPr marL="20574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5pPr>
      <a:lvl6pPr marL="2514600" indent="-228600" algn="l" rtl="0" fontAlgn="base">
        <a:spcBef>
          <a:spcPct val="20000"/>
        </a:spcBef>
        <a:spcAft>
          <a:spcPct val="0"/>
        </a:spcAft>
        <a:buChar char="»"/>
        <a:defRPr>
          <a:solidFill>
            <a:schemeClr val="tx1"/>
          </a:solidFill>
          <a:latin typeface="+mn-lt"/>
          <a:ea typeface="+mn-ea"/>
        </a:defRPr>
      </a:lvl6pPr>
      <a:lvl7pPr marL="2971800" indent="-228600" algn="l" rtl="0" fontAlgn="base">
        <a:spcBef>
          <a:spcPct val="20000"/>
        </a:spcBef>
        <a:spcAft>
          <a:spcPct val="0"/>
        </a:spcAft>
        <a:buChar char="»"/>
        <a:defRPr>
          <a:solidFill>
            <a:schemeClr val="tx1"/>
          </a:solidFill>
          <a:latin typeface="+mn-lt"/>
          <a:ea typeface="+mn-ea"/>
        </a:defRPr>
      </a:lvl7pPr>
      <a:lvl8pPr marL="3429000" indent="-228600" algn="l" rtl="0" fontAlgn="base">
        <a:spcBef>
          <a:spcPct val="20000"/>
        </a:spcBef>
        <a:spcAft>
          <a:spcPct val="0"/>
        </a:spcAft>
        <a:buChar char="»"/>
        <a:defRPr>
          <a:solidFill>
            <a:schemeClr val="tx1"/>
          </a:solidFill>
          <a:latin typeface="+mn-lt"/>
          <a:ea typeface="+mn-ea"/>
        </a:defRPr>
      </a:lvl8pPr>
      <a:lvl9pPr marL="3886200" indent="-228600" algn="l" rtl="0" fontAlgn="base">
        <a:spcBef>
          <a:spcPct val="20000"/>
        </a:spcBef>
        <a:spcAft>
          <a:spcPct val="0"/>
        </a:spcAft>
        <a:buChar char="»"/>
        <a:defRPr>
          <a:solidFill>
            <a:schemeClr val="tx1"/>
          </a:solidFill>
          <a:latin typeface="+mn-lt"/>
          <a:ea typeface="+mn-ea"/>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3074" name="Freeform 47"/>
          <p:cNvSpPr>
            <a:spLocks noEditPoints="1"/>
          </p:cNvSpPr>
          <p:nvPr/>
        </p:nvSpPr>
        <p:spPr bwMode="hidden">
          <a:xfrm>
            <a:off x="0" y="0"/>
            <a:ext cx="9158288" cy="6869113"/>
          </a:xfrm>
          <a:custGeom>
            <a:avLst/>
            <a:gdLst>
              <a:gd name="T0" fmla="*/ 9066213 w 5769"/>
              <a:gd name="T1" fmla="*/ 92075 h 4327"/>
              <a:gd name="T2" fmla="*/ 9066213 w 5769"/>
              <a:gd name="T3" fmla="*/ 6777038 h 4327"/>
              <a:gd name="T4" fmla="*/ 92075 w 5769"/>
              <a:gd name="T5" fmla="*/ 6777038 h 4327"/>
              <a:gd name="T6" fmla="*/ 92075 w 5769"/>
              <a:gd name="T7" fmla="*/ 92075 h 4327"/>
              <a:gd name="T8" fmla="*/ 9066213 w 5769"/>
              <a:gd name="T9" fmla="*/ 92075 h 4327"/>
              <a:gd name="T10" fmla="*/ 9158288 w 5769"/>
              <a:gd name="T11" fmla="*/ 0 h 4327"/>
              <a:gd name="T12" fmla="*/ 0 w 5769"/>
              <a:gd name="T13" fmla="*/ 0 h 4327"/>
              <a:gd name="T14" fmla="*/ 0 w 5769"/>
              <a:gd name="T15" fmla="*/ 6869113 h 4327"/>
              <a:gd name="T16" fmla="*/ 9158288 w 5769"/>
              <a:gd name="T17" fmla="*/ 6869113 h 4327"/>
              <a:gd name="T18" fmla="*/ 9158288 w 5769"/>
              <a:gd name="T19" fmla="*/ 0 h 4327"/>
              <a:gd name="T20" fmla="*/ 9158288 w 5769"/>
              <a:gd name="T21" fmla="*/ 0 h 43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9" h="4327">
                <a:moveTo>
                  <a:pt x="5711" y="58"/>
                </a:moveTo>
                <a:lnTo>
                  <a:pt x="5711" y="4269"/>
                </a:lnTo>
                <a:lnTo>
                  <a:pt x="58" y="4269"/>
                </a:lnTo>
                <a:lnTo>
                  <a:pt x="58" y="58"/>
                </a:lnTo>
                <a:lnTo>
                  <a:pt x="5711" y="58"/>
                </a:lnTo>
                <a:close/>
                <a:moveTo>
                  <a:pt x="5769" y="0"/>
                </a:moveTo>
                <a:lnTo>
                  <a:pt x="0" y="0"/>
                </a:lnTo>
                <a:lnTo>
                  <a:pt x="0" y="4327"/>
                </a:lnTo>
                <a:lnTo>
                  <a:pt x="5769" y="4327"/>
                </a:lnTo>
                <a:lnTo>
                  <a:pt x="5769" y="0"/>
                </a:lnTo>
                <a:close/>
              </a:path>
            </a:pathLst>
          </a:custGeom>
          <a:solidFill>
            <a:srgbClr val="8E8E8B"/>
          </a:soli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fi-FI"/>
          </a:p>
        </p:txBody>
      </p:sp>
      <p:grpSp>
        <p:nvGrpSpPr>
          <p:cNvPr id="3075" name="Group 1"/>
          <p:cNvGrpSpPr>
            <a:grpSpLocks/>
          </p:cNvGrpSpPr>
          <p:nvPr/>
        </p:nvGrpSpPr>
        <p:grpSpPr bwMode="auto">
          <a:xfrm>
            <a:off x="6850063" y="5940425"/>
            <a:ext cx="2220912" cy="93663"/>
            <a:chOff x="6850063" y="1419225"/>
            <a:chExt cx="2220912" cy="93663"/>
          </a:xfrm>
        </p:grpSpPr>
        <p:sp>
          <p:nvSpPr>
            <p:cNvPr id="3085" name="Rectangle 50"/>
            <p:cNvSpPr>
              <a:spLocks noChangeArrowheads="1"/>
            </p:cNvSpPr>
            <p:nvPr/>
          </p:nvSpPr>
          <p:spPr bwMode="ltGray">
            <a:xfrm>
              <a:off x="89789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6" name="Rectangle 51"/>
            <p:cNvSpPr>
              <a:spLocks noChangeArrowheads="1"/>
            </p:cNvSpPr>
            <p:nvPr/>
          </p:nvSpPr>
          <p:spPr bwMode="ltGray">
            <a:xfrm>
              <a:off x="8885238"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7" name="Rectangle 52"/>
            <p:cNvSpPr>
              <a:spLocks noChangeArrowheads="1"/>
            </p:cNvSpPr>
            <p:nvPr/>
          </p:nvSpPr>
          <p:spPr bwMode="ltGray">
            <a:xfrm>
              <a:off x="8701088"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8" name="Rectangle 53"/>
            <p:cNvSpPr>
              <a:spLocks noChangeArrowheads="1"/>
            </p:cNvSpPr>
            <p:nvPr/>
          </p:nvSpPr>
          <p:spPr bwMode="ltGray">
            <a:xfrm>
              <a:off x="842327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9" name="Rectangle 54"/>
            <p:cNvSpPr>
              <a:spLocks noChangeArrowheads="1"/>
            </p:cNvSpPr>
            <p:nvPr/>
          </p:nvSpPr>
          <p:spPr bwMode="ltGray">
            <a:xfrm>
              <a:off x="8329613"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0" name="Rectangle 55"/>
            <p:cNvSpPr>
              <a:spLocks noChangeArrowheads="1"/>
            </p:cNvSpPr>
            <p:nvPr/>
          </p:nvSpPr>
          <p:spPr bwMode="ltGray">
            <a:xfrm>
              <a:off x="8235950"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1" name="Rectangle 56"/>
            <p:cNvSpPr>
              <a:spLocks noChangeArrowheads="1"/>
            </p:cNvSpPr>
            <p:nvPr/>
          </p:nvSpPr>
          <p:spPr bwMode="ltGray">
            <a:xfrm>
              <a:off x="8145463"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2" name="Rectangle 57"/>
            <p:cNvSpPr>
              <a:spLocks noChangeArrowheads="1"/>
            </p:cNvSpPr>
            <p:nvPr/>
          </p:nvSpPr>
          <p:spPr bwMode="ltGray">
            <a:xfrm>
              <a:off x="7961313" y="1419225"/>
              <a:ext cx="92075"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3" name="Rectangle 58"/>
            <p:cNvSpPr>
              <a:spLocks noChangeArrowheads="1"/>
            </p:cNvSpPr>
            <p:nvPr/>
          </p:nvSpPr>
          <p:spPr bwMode="ltGray">
            <a:xfrm>
              <a:off x="7867650" y="1419225"/>
              <a:ext cx="93663"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4" name="Rectangle 59"/>
            <p:cNvSpPr>
              <a:spLocks noChangeArrowheads="1"/>
            </p:cNvSpPr>
            <p:nvPr/>
          </p:nvSpPr>
          <p:spPr bwMode="ltGray">
            <a:xfrm>
              <a:off x="7775575"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5" name="Rectangle 60"/>
            <p:cNvSpPr>
              <a:spLocks noChangeArrowheads="1"/>
            </p:cNvSpPr>
            <p:nvPr/>
          </p:nvSpPr>
          <p:spPr bwMode="ltGray">
            <a:xfrm>
              <a:off x="759142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6" name="Rectangle 61"/>
            <p:cNvSpPr>
              <a:spLocks noChangeArrowheads="1"/>
            </p:cNvSpPr>
            <p:nvPr/>
          </p:nvSpPr>
          <p:spPr bwMode="ltGray">
            <a:xfrm>
              <a:off x="74993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7" name="Rectangle 62"/>
            <p:cNvSpPr>
              <a:spLocks noChangeArrowheads="1"/>
            </p:cNvSpPr>
            <p:nvPr/>
          </p:nvSpPr>
          <p:spPr bwMode="ltGray">
            <a:xfrm>
              <a:off x="74056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8" name="Rectangle 63"/>
            <p:cNvSpPr>
              <a:spLocks noChangeArrowheads="1"/>
            </p:cNvSpPr>
            <p:nvPr/>
          </p:nvSpPr>
          <p:spPr bwMode="ltGray">
            <a:xfrm>
              <a:off x="72199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9" name="Rectangle 64"/>
            <p:cNvSpPr>
              <a:spLocks noChangeArrowheads="1"/>
            </p:cNvSpPr>
            <p:nvPr/>
          </p:nvSpPr>
          <p:spPr bwMode="ltGray">
            <a:xfrm>
              <a:off x="71262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0" name="Rectangle 65"/>
            <p:cNvSpPr>
              <a:spLocks noChangeArrowheads="1"/>
            </p:cNvSpPr>
            <p:nvPr/>
          </p:nvSpPr>
          <p:spPr bwMode="ltGray">
            <a:xfrm>
              <a:off x="70358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1" name="Rectangle 66"/>
            <p:cNvSpPr>
              <a:spLocks noChangeArrowheads="1"/>
            </p:cNvSpPr>
            <p:nvPr/>
          </p:nvSpPr>
          <p:spPr bwMode="ltGray">
            <a:xfrm>
              <a:off x="6850063"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grpSp>
      <p:sp>
        <p:nvSpPr>
          <p:cNvPr id="101" name="Date Placeholder 100"/>
          <p:cNvSpPr>
            <a:spLocks noGrp="1"/>
          </p:cNvSpPr>
          <p:nvPr>
            <p:ph type="dt" sz="half" idx="2"/>
          </p:nvPr>
        </p:nvSpPr>
        <p:spPr>
          <a:xfrm>
            <a:off x="5307013" y="6343650"/>
            <a:ext cx="1071562" cy="365125"/>
          </a:xfrm>
          <a:prstGeom prst="rect">
            <a:avLst/>
          </a:prstGeom>
        </p:spPr>
        <p:txBody>
          <a:bodyPr vert="horz" lIns="0" tIns="0" rIns="0" bIns="0" rtlCol="0" anchor="t"/>
          <a:lstStyle>
            <a:lvl1pPr algn="l" fontAlgn="auto">
              <a:spcBef>
                <a:spcPts val="0"/>
              </a:spcBef>
              <a:spcAft>
                <a:spcPts val="0"/>
              </a:spcAft>
              <a:defRPr sz="1000" smtClean="0">
                <a:solidFill>
                  <a:schemeClr val="tx1">
                    <a:tint val="75000"/>
                  </a:schemeClr>
                </a:solidFill>
                <a:latin typeface="Trebuchet MS" pitchFamily="34" charset="0"/>
                <a:cs typeface="+mn-cs"/>
              </a:defRPr>
            </a:lvl1pPr>
          </a:lstStyle>
          <a:p>
            <a:pPr>
              <a:defRPr/>
            </a:pPr>
            <a:fld id="{FA79D0AA-C76A-4700-A0B6-B4FE6516CA03}" type="datetime1">
              <a:rPr lang="fi-FI"/>
              <a:pPr>
                <a:defRPr/>
              </a:pPr>
              <a:t>14.4.2020</a:t>
            </a:fld>
            <a:endParaRPr lang="fi-FI" dirty="0"/>
          </a:p>
        </p:txBody>
      </p:sp>
      <p:grpSp>
        <p:nvGrpSpPr>
          <p:cNvPr id="3077" name="Group 2"/>
          <p:cNvGrpSpPr>
            <a:grpSpLocks/>
          </p:cNvGrpSpPr>
          <p:nvPr/>
        </p:nvGrpSpPr>
        <p:grpSpPr bwMode="auto">
          <a:xfrm>
            <a:off x="6911975" y="6211888"/>
            <a:ext cx="1963738" cy="376237"/>
            <a:chOff x="6912042" y="6211749"/>
            <a:chExt cx="1963669" cy="376185"/>
          </a:xfrm>
        </p:grpSpPr>
        <p:sp>
          <p:nvSpPr>
            <p:cNvPr id="3082" name="Rectangle 177"/>
            <p:cNvSpPr>
              <a:spLocks noChangeArrowheads="1"/>
            </p:cNvSpPr>
            <p:nvPr/>
          </p:nvSpPr>
          <p:spPr bwMode="white">
            <a:xfrm>
              <a:off x="8487284" y="6211749"/>
              <a:ext cx="388427" cy="3761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3" name="Freeform 178"/>
            <p:cNvSpPr>
              <a:spLocks noEditPoints="1"/>
            </p:cNvSpPr>
            <p:nvPr/>
          </p:nvSpPr>
          <p:spPr bwMode="black">
            <a:xfrm>
              <a:off x="8487284" y="6211749"/>
              <a:ext cx="388427" cy="376185"/>
            </a:xfrm>
            <a:custGeom>
              <a:avLst/>
              <a:gdLst>
                <a:gd name="T0" fmla="*/ 333 w 469"/>
                <a:gd name="T1" fmla="*/ 454 h 454"/>
                <a:gd name="T2" fmla="*/ 347 w 469"/>
                <a:gd name="T3" fmla="*/ 380 h 454"/>
                <a:gd name="T4" fmla="*/ 442 w 469"/>
                <a:gd name="T5" fmla="*/ 407 h 454"/>
                <a:gd name="T6" fmla="*/ 410 w 469"/>
                <a:gd name="T7" fmla="*/ 454 h 454"/>
                <a:gd name="T8" fmla="*/ 469 w 469"/>
                <a:gd name="T9" fmla="*/ 0 h 454"/>
                <a:gd name="T10" fmla="*/ 452 w 469"/>
                <a:gd name="T11" fmla="*/ 169 h 454"/>
                <a:gd name="T12" fmla="*/ 461 w 469"/>
                <a:gd name="T13" fmla="*/ 76 h 454"/>
                <a:gd name="T14" fmla="*/ 395 w 469"/>
                <a:gd name="T15" fmla="*/ 0 h 454"/>
                <a:gd name="T16" fmla="*/ 389 w 469"/>
                <a:gd name="T17" fmla="*/ 98 h 454"/>
                <a:gd name="T18" fmla="*/ 469 w 469"/>
                <a:gd name="T19" fmla="*/ 179 h 454"/>
                <a:gd name="T20" fmla="*/ 431 w 469"/>
                <a:gd name="T21" fmla="*/ 454 h 454"/>
                <a:gd name="T22" fmla="*/ 467 w 469"/>
                <a:gd name="T23" fmla="*/ 413 h 454"/>
                <a:gd name="T24" fmla="*/ 322 w 469"/>
                <a:gd name="T25" fmla="*/ 374 h 454"/>
                <a:gd name="T26" fmla="*/ 297 w 469"/>
                <a:gd name="T27" fmla="*/ 454 h 454"/>
                <a:gd name="T28" fmla="*/ 265 w 469"/>
                <a:gd name="T29" fmla="*/ 438 h 454"/>
                <a:gd name="T30" fmla="*/ 270 w 469"/>
                <a:gd name="T31" fmla="*/ 366 h 454"/>
                <a:gd name="T32" fmla="*/ 221 w 469"/>
                <a:gd name="T33" fmla="*/ 366 h 454"/>
                <a:gd name="T34" fmla="*/ 227 w 469"/>
                <a:gd name="T35" fmla="*/ 294 h 454"/>
                <a:gd name="T36" fmla="*/ 176 w 469"/>
                <a:gd name="T37" fmla="*/ 289 h 454"/>
                <a:gd name="T38" fmla="*/ 276 w 469"/>
                <a:gd name="T39" fmla="*/ 295 h 454"/>
                <a:gd name="T40" fmla="*/ 307 w 469"/>
                <a:gd name="T41" fmla="*/ 147 h 454"/>
                <a:gd name="T42" fmla="*/ 222 w 469"/>
                <a:gd name="T43" fmla="*/ 104 h 454"/>
                <a:gd name="T44" fmla="*/ 267 w 469"/>
                <a:gd name="T45" fmla="*/ 129 h 454"/>
                <a:gd name="T46" fmla="*/ 296 w 469"/>
                <a:gd name="T47" fmla="*/ 60 h 454"/>
                <a:gd name="T48" fmla="*/ 343 w 469"/>
                <a:gd name="T49" fmla="*/ 84 h 454"/>
                <a:gd name="T50" fmla="*/ 370 w 469"/>
                <a:gd name="T51" fmla="*/ 15 h 454"/>
                <a:gd name="T52" fmla="*/ 0 w 469"/>
                <a:gd name="T53" fmla="*/ 454 h 454"/>
                <a:gd name="T54" fmla="*/ 359 w 469"/>
                <a:gd name="T55" fmla="*/ 0 h 454"/>
                <a:gd name="T56" fmla="*/ 369 w 469"/>
                <a:gd name="T57" fmla="*/ 47 h 454"/>
                <a:gd name="T58" fmla="*/ 326 w 469"/>
                <a:gd name="T59" fmla="*/ 21 h 454"/>
                <a:gd name="T60" fmla="*/ 295 w 469"/>
                <a:gd name="T61" fmla="*/ 92 h 454"/>
                <a:gd name="T62" fmla="*/ 251 w 469"/>
                <a:gd name="T63" fmla="*/ 66 h 454"/>
                <a:gd name="T64" fmla="*/ 257 w 469"/>
                <a:gd name="T65" fmla="*/ 198 h 454"/>
                <a:gd name="T66" fmla="*/ 339 w 469"/>
                <a:gd name="T67" fmla="*/ 237 h 454"/>
                <a:gd name="T68" fmla="*/ 252 w 469"/>
                <a:gd name="T69" fmla="*/ 222 h 454"/>
                <a:gd name="T70" fmla="*/ 185 w 469"/>
                <a:gd name="T71" fmla="*/ 339 h 454"/>
                <a:gd name="T72" fmla="*/ 233 w 469"/>
                <a:gd name="T73" fmla="*/ 337 h 454"/>
                <a:gd name="T74" fmla="*/ 228 w 469"/>
                <a:gd name="T75" fmla="*/ 412 h 454"/>
                <a:gd name="T76" fmla="*/ 276 w 469"/>
                <a:gd name="T77" fmla="*/ 411 h 454"/>
                <a:gd name="T78" fmla="*/ 253 w 469"/>
                <a:gd name="T79" fmla="*/ 454 h 45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69" h="454">
                  <a:moveTo>
                    <a:pt x="410" y="454"/>
                  </a:moveTo>
                  <a:lnTo>
                    <a:pt x="333" y="454"/>
                  </a:lnTo>
                  <a:lnTo>
                    <a:pt x="376" y="429"/>
                  </a:lnTo>
                  <a:lnTo>
                    <a:pt x="347" y="380"/>
                  </a:lnTo>
                  <a:lnTo>
                    <a:pt x="405" y="345"/>
                  </a:lnTo>
                  <a:lnTo>
                    <a:pt x="442" y="407"/>
                  </a:lnTo>
                  <a:lnTo>
                    <a:pt x="399" y="434"/>
                  </a:lnTo>
                  <a:lnTo>
                    <a:pt x="410" y="454"/>
                  </a:lnTo>
                  <a:close/>
                  <a:moveTo>
                    <a:pt x="416" y="0"/>
                  </a:moveTo>
                  <a:lnTo>
                    <a:pt x="469" y="0"/>
                  </a:lnTo>
                  <a:lnTo>
                    <a:pt x="469" y="159"/>
                  </a:lnTo>
                  <a:lnTo>
                    <a:pt x="452" y="169"/>
                  </a:lnTo>
                  <a:lnTo>
                    <a:pt x="414" y="104"/>
                  </a:lnTo>
                  <a:lnTo>
                    <a:pt x="461" y="76"/>
                  </a:lnTo>
                  <a:lnTo>
                    <a:pt x="416" y="0"/>
                  </a:lnTo>
                  <a:close/>
                  <a:moveTo>
                    <a:pt x="395" y="0"/>
                  </a:moveTo>
                  <a:lnTo>
                    <a:pt x="437" y="70"/>
                  </a:lnTo>
                  <a:lnTo>
                    <a:pt x="389" y="98"/>
                  </a:lnTo>
                  <a:lnTo>
                    <a:pt x="446" y="194"/>
                  </a:lnTo>
                  <a:lnTo>
                    <a:pt x="469" y="179"/>
                  </a:lnTo>
                  <a:lnTo>
                    <a:pt x="469" y="454"/>
                  </a:lnTo>
                  <a:lnTo>
                    <a:pt x="431" y="454"/>
                  </a:lnTo>
                  <a:lnTo>
                    <a:pt x="422" y="440"/>
                  </a:lnTo>
                  <a:lnTo>
                    <a:pt x="467" y="413"/>
                  </a:lnTo>
                  <a:lnTo>
                    <a:pt x="410" y="320"/>
                  </a:lnTo>
                  <a:lnTo>
                    <a:pt x="322" y="374"/>
                  </a:lnTo>
                  <a:lnTo>
                    <a:pt x="352" y="423"/>
                  </a:lnTo>
                  <a:lnTo>
                    <a:pt x="297" y="454"/>
                  </a:lnTo>
                  <a:lnTo>
                    <a:pt x="273" y="454"/>
                  </a:lnTo>
                  <a:lnTo>
                    <a:pt x="265" y="438"/>
                  </a:lnTo>
                  <a:lnTo>
                    <a:pt x="301" y="417"/>
                  </a:lnTo>
                  <a:lnTo>
                    <a:pt x="270" y="366"/>
                  </a:lnTo>
                  <a:lnTo>
                    <a:pt x="234" y="387"/>
                  </a:lnTo>
                  <a:lnTo>
                    <a:pt x="221" y="366"/>
                  </a:lnTo>
                  <a:lnTo>
                    <a:pt x="257" y="344"/>
                  </a:lnTo>
                  <a:lnTo>
                    <a:pt x="227" y="294"/>
                  </a:lnTo>
                  <a:lnTo>
                    <a:pt x="191" y="315"/>
                  </a:lnTo>
                  <a:lnTo>
                    <a:pt x="176" y="289"/>
                  </a:lnTo>
                  <a:lnTo>
                    <a:pt x="246" y="247"/>
                  </a:lnTo>
                  <a:lnTo>
                    <a:pt x="276" y="295"/>
                  </a:lnTo>
                  <a:lnTo>
                    <a:pt x="364" y="243"/>
                  </a:lnTo>
                  <a:lnTo>
                    <a:pt x="307" y="147"/>
                  </a:lnTo>
                  <a:lnTo>
                    <a:pt x="264" y="173"/>
                  </a:lnTo>
                  <a:lnTo>
                    <a:pt x="222" y="104"/>
                  </a:lnTo>
                  <a:lnTo>
                    <a:pt x="245" y="91"/>
                  </a:lnTo>
                  <a:lnTo>
                    <a:pt x="267" y="129"/>
                  </a:lnTo>
                  <a:lnTo>
                    <a:pt x="319" y="98"/>
                  </a:lnTo>
                  <a:lnTo>
                    <a:pt x="296" y="60"/>
                  </a:lnTo>
                  <a:lnTo>
                    <a:pt x="319" y="46"/>
                  </a:lnTo>
                  <a:lnTo>
                    <a:pt x="343" y="84"/>
                  </a:lnTo>
                  <a:lnTo>
                    <a:pt x="394" y="53"/>
                  </a:lnTo>
                  <a:lnTo>
                    <a:pt x="370" y="15"/>
                  </a:lnTo>
                  <a:lnTo>
                    <a:pt x="395" y="0"/>
                  </a:lnTo>
                  <a:close/>
                  <a:moveTo>
                    <a:pt x="0" y="454"/>
                  </a:moveTo>
                  <a:lnTo>
                    <a:pt x="0" y="0"/>
                  </a:lnTo>
                  <a:lnTo>
                    <a:pt x="359" y="0"/>
                  </a:lnTo>
                  <a:lnTo>
                    <a:pt x="346" y="9"/>
                  </a:lnTo>
                  <a:lnTo>
                    <a:pt x="369" y="47"/>
                  </a:lnTo>
                  <a:lnTo>
                    <a:pt x="348" y="60"/>
                  </a:lnTo>
                  <a:lnTo>
                    <a:pt x="326" y="21"/>
                  </a:lnTo>
                  <a:lnTo>
                    <a:pt x="271" y="54"/>
                  </a:lnTo>
                  <a:lnTo>
                    <a:pt x="295" y="92"/>
                  </a:lnTo>
                  <a:lnTo>
                    <a:pt x="275" y="104"/>
                  </a:lnTo>
                  <a:lnTo>
                    <a:pt x="251" y="66"/>
                  </a:lnTo>
                  <a:lnTo>
                    <a:pt x="197" y="98"/>
                  </a:lnTo>
                  <a:lnTo>
                    <a:pt x="257" y="198"/>
                  </a:lnTo>
                  <a:lnTo>
                    <a:pt x="301" y="172"/>
                  </a:lnTo>
                  <a:lnTo>
                    <a:pt x="339" y="237"/>
                  </a:lnTo>
                  <a:lnTo>
                    <a:pt x="282" y="271"/>
                  </a:lnTo>
                  <a:lnTo>
                    <a:pt x="252" y="222"/>
                  </a:lnTo>
                  <a:lnTo>
                    <a:pt x="150" y="283"/>
                  </a:lnTo>
                  <a:lnTo>
                    <a:pt x="185" y="339"/>
                  </a:lnTo>
                  <a:lnTo>
                    <a:pt x="221" y="318"/>
                  </a:lnTo>
                  <a:lnTo>
                    <a:pt x="233" y="337"/>
                  </a:lnTo>
                  <a:lnTo>
                    <a:pt x="197" y="358"/>
                  </a:lnTo>
                  <a:lnTo>
                    <a:pt x="228" y="412"/>
                  </a:lnTo>
                  <a:lnTo>
                    <a:pt x="264" y="389"/>
                  </a:lnTo>
                  <a:lnTo>
                    <a:pt x="276" y="411"/>
                  </a:lnTo>
                  <a:lnTo>
                    <a:pt x="241" y="432"/>
                  </a:lnTo>
                  <a:lnTo>
                    <a:pt x="253" y="454"/>
                  </a:lnTo>
                  <a:lnTo>
                    <a:pt x="0" y="454"/>
                  </a:lnTo>
                  <a:close/>
                </a:path>
              </a:pathLst>
            </a:custGeom>
            <a:solidFill>
              <a:srgbClr val="00407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sp>
          <p:nvSpPr>
            <p:cNvPr id="3084" name="Freeform 179"/>
            <p:cNvSpPr>
              <a:spLocks noEditPoints="1"/>
            </p:cNvSpPr>
            <p:nvPr/>
          </p:nvSpPr>
          <p:spPr bwMode="black">
            <a:xfrm>
              <a:off x="6912042" y="6344325"/>
              <a:ext cx="1476686" cy="217094"/>
            </a:xfrm>
            <a:custGeom>
              <a:avLst/>
              <a:gdLst>
                <a:gd name="T0" fmla="*/ 1441 w 1495"/>
                <a:gd name="T1" fmla="*/ 164 h 219"/>
                <a:gd name="T2" fmla="*/ 1480 w 1495"/>
                <a:gd name="T3" fmla="*/ 164 h 219"/>
                <a:gd name="T4" fmla="*/ 1395 w 1495"/>
                <a:gd name="T5" fmla="*/ 218 h 219"/>
                <a:gd name="T6" fmla="*/ 1375 w 1495"/>
                <a:gd name="T7" fmla="*/ 194 h 219"/>
                <a:gd name="T8" fmla="*/ 1336 w 1495"/>
                <a:gd name="T9" fmla="*/ 194 h 219"/>
                <a:gd name="T10" fmla="*/ 1283 w 1495"/>
                <a:gd name="T11" fmla="*/ 169 h 219"/>
                <a:gd name="T12" fmla="*/ 1283 w 1495"/>
                <a:gd name="T13" fmla="*/ 219 h 219"/>
                <a:gd name="T14" fmla="*/ 1228 w 1495"/>
                <a:gd name="T15" fmla="*/ 171 h 219"/>
                <a:gd name="T16" fmla="*/ 1220 w 1495"/>
                <a:gd name="T17" fmla="*/ 182 h 219"/>
                <a:gd name="T18" fmla="*/ 1207 w 1495"/>
                <a:gd name="T19" fmla="*/ 187 h 219"/>
                <a:gd name="T20" fmla="*/ 1220 w 1495"/>
                <a:gd name="T21" fmla="*/ 163 h 219"/>
                <a:gd name="T22" fmla="*/ 1170 w 1495"/>
                <a:gd name="T23" fmla="*/ 213 h 219"/>
                <a:gd name="T24" fmla="*/ 1170 w 1495"/>
                <a:gd name="T25" fmla="*/ 181 h 219"/>
                <a:gd name="T26" fmla="*/ 1099 w 1495"/>
                <a:gd name="T27" fmla="*/ 218 h 219"/>
                <a:gd name="T28" fmla="*/ 1119 w 1495"/>
                <a:gd name="T29" fmla="*/ 164 h 219"/>
                <a:gd name="T30" fmla="*/ 1050 w 1495"/>
                <a:gd name="T31" fmla="*/ 218 h 219"/>
                <a:gd name="T32" fmla="*/ 1070 w 1495"/>
                <a:gd name="T33" fmla="*/ 164 h 219"/>
                <a:gd name="T34" fmla="*/ 1010 w 1495"/>
                <a:gd name="T35" fmla="*/ 164 h 219"/>
                <a:gd name="T36" fmla="*/ 961 w 1495"/>
                <a:gd name="T37" fmla="*/ 178 h 219"/>
                <a:gd name="T38" fmla="*/ 970 w 1495"/>
                <a:gd name="T39" fmla="*/ 219 h 219"/>
                <a:gd name="T40" fmla="*/ 980 w 1495"/>
                <a:gd name="T41" fmla="*/ 204 h 219"/>
                <a:gd name="T42" fmla="*/ 971 w 1495"/>
                <a:gd name="T43" fmla="*/ 163 h 219"/>
                <a:gd name="T44" fmla="*/ 929 w 1495"/>
                <a:gd name="T45" fmla="*/ 179 h 219"/>
                <a:gd name="T46" fmla="*/ 935 w 1495"/>
                <a:gd name="T47" fmla="*/ 179 h 219"/>
                <a:gd name="T48" fmla="*/ 928 w 1495"/>
                <a:gd name="T49" fmla="*/ 204 h 219"/>
                <a:gd name="T50" fmla="*/ 903 w 1495"/>
                <a:gd name="T51" fmla="*/ 164 h 219"/>
                <a:gd name="T52" fmla="*/ 884 w 1495"/>
                <a:gd name="T53" fmla="*/ 188 h 219"/>
                <a:gd name="T54" fmla="*/ 885 w 1495"/>
                <a:gd name="T55" fmla="*/ 218 h 219"/>
                <a:gd name="T56" fmla="*/ 818 w 1495"/>
                <a:gd name="T57" fmla="*/ 219 h 219"/>
                <a:gd name="T58" fmla="*/ 835 w 1495"/>
                <a:gd name="T59" fmla="*/ 164 h 219"/>
                <a:gd name="T60" fmla="*/ 773 w 1495"/>
                <a:gd name="T61" fmla="*/ 164 h 219"/>
                <a:gd name="T62" fmla="*/ 709 w 1495"/>
                <a:gd name="T63" fmla="*/ 174 h 219"/>
                <a:gd name="T64" fmla="*/ 746 w 1495"/>
                <a:gd name="T65" fmla="*/ 208 h 219"/>
                <a:gd name="T66" fmla="*/ 686 w 1495"/>
                <a:gd name="T67" fmla="*/ 194 h 219"/>
                <a:gd name="T68" fmla="*/ 646 w 1495"/>
                <a:gd name="T69" fmla="*/ 194 h 219"/>
                <a:gd name="T70" fmla="*/ 1486 w 1495"/>
                <a:gd name="T71" fmla="*/ 56 h 219"/>
                <a:gd name="T72" fmla="*/ 1495 w 1495"/>
                <a:gd name="T73" fmla="*/ 56 h 219"/>
                <a:gd name="T74" fmla="*/ 1372 w 1495"/>
                <a:gd name="T75" fmla="*/ 2 h 219"/>
                <a:gd name="T76" fmla="*/ 1331 w 1495"/>
                <a:gd name="T77" fmla="*/ 110 h 219"/>
                <a:gd name="T78" fmla="*/ 1234 w 1495"/>
                <a:gd name="T79" fmla="*/ 0 h 219"/>
                <a:gd name="T80" fmla="*/ 1204 w 1495"/>
                <a:gd name="T81" fmla="*/ 102 h 219"/>
                <a:gd name="T82" fmla="*/ 1259 w 1495"/>
                <a:gd name="T83" fmla="*/ 16 h 219"/>
                <a:gd name="T84" fmla="*/ 1167 w 1495"/>
                <a:gd name="T85" fmla="*/ 110 h 219"/>
                <a:gd name="T86" fmla="*/ 1090 w 1495"/>
                <a:gd name="T87" fmla="*/ 53 h 219"/>
                <a:gd name="T88" fmla="*/ 1070 w 1495"/>
                <a:gd name="T89" fmla="*/ 110 h 219"/>
                <a:gd name="T90" fmla="*/ 1061 w 1495"/>
                <a:gd name="T91" fmla="*/ 2 h 219"/>
                <a:gd name="T92" fmla="*/ 1020 w 1495"/>
                <a:gd name="T93" fmla="*/ 56 h 219"/>
                <a:gd name="T94" fmla="*/ 1030 w 1495"/>
                <a:gd name="T95" fmla="*/ 56 h 219"/>
                <a:gd name="T96" fmla="*/ 878 w 1495"/>
                <a:gd name="T97" fmla="*/ 2 h 219"/>
                <a:gd name="T98" fmla="*/ 841 w 1495"/>
                <a:gd name="T99" fmla="*/ 103 h 219"/>
                <a:gd name="T100" fmla="*/ 705 w 1495"/>
                <a:gd name="T101" fmla="*/ 45 h 219"/>
                <a:gd name="T102" fmla="*/ 709 w 1495"/>
                <a:gd name="T103" fmla="*/ 110 h 219"/>
                <a:gd name="T104" fmla="*/ 585 w 1495"/>
                <a:gd name="T105" fmla="*/ 97 h 219"/>
                <a:gd name="T106" fmla="*/ 504 w 1495"/>
                <a:gd name="T107" fmla="*/ 15 h 219"/>
                <a:gd name="T108" fmla="*/ 449 w 1495"/>
                <a:gd name="T109" fmla="*/ 61 h 219"/>
                <a:gd name="T110" fmla="*/ 366 w 1495"/>
                <a:gd name="T111" fmla="*/ 63 h 219"/>
                <a:gd name="T112" fmla="*/ 286 w 1495"/>
                <a:gd name="T113" fmla="*/ 2 h 219"/>
                <a:gd name="T114" fmla="*/ 286 w 1495"/>
                <a:gd name="T115" fmla="*/ 103 h 219"/>
                <a:gd name="T116" fmla="*/ 157 w 1495"/>
                <a:gd name="T117" fmla="*/ 63 h 219"/>
                <a:gd name="T118" fmla="*/ 239 w 1495"/>
                <a:gd name="T119" fmla="*/ 61 h 219"/>
                <a:gd name="T120" fmla="*/ 9 w 1495"/>
                <a:gd name="T121" fmla="*/ 56 h 219"/>
                <a:gd name="T122" fmla="*/ 0 w 1495"/>
                <a:gd name="T123" fmla="*/ 56 h 21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495" h="219">
                  <a:moveTo>
                    <a:pt x="1486" y="164"/>
                  </a:moveTo>
                  <a:cubicBezTo>
                    <a:pt x="1486" y="194"/>
                    <a:pt x="1486" y="194"/>
                    <a:pt x="1486" y="194"/>
                  </a:cubicBezTo>
                  <a:cubicBezTo>
                    <a:pt x="1486" y="212"/>
                    <a:pt x="1475" y="219"/>
                    <a:pt x="1463" y="219"/>
                  </a:cubicBezTo>
                  <a:cubicBezTo>
                    <a:pt x="1451" y="219"/>
                    <a:pt x="1441" y="211"/>
                    <a:pt x="1441" y="194"/>
                  </a:cubicBezTo>
                  <a:cubicBezTo>
                    <a:pt x="1441" y="164"/>
                    <a:pt x="1441" y="164"/>
                    <a:pt x="1441" y="164"/>
                  </a:cubicBezTo>
                  <a:cubicBezTo>
                    <a:pt x="1447" y="164"/>
                    <a:pt x="1447" y="164"/>
                    <a:pt x="1447" y="164"/>
                  </a:cubicBezTo>
                  <a:cubicBezTo>
                    <a:pt x="1447" y="194"/>
                    <a:pt x="1447" y="194"/>
                    <a:pt x="1447" y="194"/>
                  </a:cubicBezTo>
                  <a:cubicBezTo>
                    <a:pt x="1447" y="207"/>
                    <a:pt x="1455" y="213"/>
                    <a:pt x="1463" y="213"/>
                  </a:cubicBezTo>
                  <a:cubicBezTo>
                    <a:pt x="1472" y="213"/>
                    <a:pt x="1480" y="208"/>
                    <a:pt x="1480" y="194"/>
                  </a:cubicBezTo>
                  <a:cubicBezTo>
                    <a:pt x="1480" y="164"/>
                    <a:pt x="1480" y="164"/>
                    <a:pt x="1480" y="164"/>
                  </a:cubicBezTo>
                  <a:lnTo>
                    <a:pt x="1486" y="164"/>
                  </a:lnTo>
                  <a:close/>
                  <a:moveTo>
                    <a:pt x="1401" y="213"/>
                  </a:moveTo>
                  <a:cubicBezTo>
                    <a:pt x="1427" y="213"/>
                    <a:pt x="1427" y="213"/>
                    <a:pt x="1427" y="213"/>
                  </a:cubicBezTo>
                  <a:cubicBezTo>
                    <a:pt x="1427" y="218"/>
                    <a:pt x="1427" y="218"/>
                    <a:pt x="1427" y="218"/>
                  </a:cubicBezTo>
                  <a:cubicBezTo>
                    <a:pt x="1395" y="218"/>
                    <a:pt x="1395" y="218"/>
                    <a:pt x="1395" y="218"/>
                  </a:cubicBezTo>
                  <a:cubicBezTo>
                    <a:pt x="1395" y="164"/>
                    <a:pt x="1395" y="164"/>
                    <a:pt x="1395" y="164"/>
                  </a:cubicBezTo>
                  <a:cubicBezTo>
                    <a:pt x="1401" y="164"/>
                    <a:pt x="1401" y="164"/>
                    <a:pt x="1401" y="164"/>
                  </a:cubicBezTo>
                  <a:lnTo>
                    <a:pt x="1401" y="213"/>
                  </a:lnTo>
                  <a:close/>
                  <a:moveTo>
                    <a:pt x="1375" y="164"/>
                  </a:moveTo>
                  <a:cubicBezTo>
                    <a:pt x="1375" y="194"/>
                    <a:pt x="1375" y="194"/>
                    <a:pt x="1375" y="194"/>
                  </a:cubicBezTo>
                  <a:cubicBezTo>
                    <a:pt x="1375" y="212"/>
                    <a:pt x="1364" y="219"/>
                    <a:pt x="1352" y="219"/>
                  </a:cubicBezTo>
                  <a:cubicBezTo>
                    <a:pt x="1340" y="219"/>
                    <a:pt x="1329" y="211"/>
                    <a:pt x="1329" y="194"/>
                  </a:cubicBezTo>
                  <a:cubicBezTo>
                    <a:pt x="1329" y="164"/>
                    <a:pt x="1329" y="164"/>
                    <a:pt x="1329" y="164"/>
                  </a:cubicBezTo>
                  <a:cubicBezTo>
                    <a:pt x="1336" y="164"/>
                    <a:pt x="1336" y="164"/>
                    <a:pt x="1336" y="164"/>
                  </a:cubicBezTo>
                  <a:cubicBezTo>
                    <a:pt x="1336" y="194"/>
                    <a:pt x="1336" y="194"/>
                    <a:pt x="1336" y="194"/>
                  </a:cubicBezTo>
                  <a:cubicBezTo>
                    <a:pt x="1336" y="207"/>
                    <a:pt x="1344" y="213"/>
                    <a:pt x="1352" y="213"/>
                  </a:cubicBezTo>
                  <a:cubicBezTo>
                    <a:pt x="1361" y="213"/>
                    <a:pt x="1369" y="208"/>
                    <a:pt x="1369" y="194"/>
                  </a:cubicBezTo>
                  <a:cubicBezTo>
                    <a:pt x="1369" y="164"/>
                    <a:pt x="1369" y="164"/>
                    <a:pt x="1369" y="164"/>
                  </a:cubicBezTo>
                  <a:lnTo>
                    <a:pt x="1375" y="164"/>
                  </a:lnTo>
                  <a:close/>
                  <a:moveTo>
                    <a:pt x="1283" y="169"/>
                  </a:moveTo>
                  <a:cubicBezTo>
                    <a:pt x="1271" y="169"/>
                    <a:pt x="1261" y="179"/>
                    <a:pt x="1261" y="191"/>
                  </a:cubicBezTo>
                  <a:cubicBezTo>
                    <a:pt x="1261" y="204"/>
                    <a:pt x="1271" y="213"/>
                    <a:pt x="1283" y="213"/>
                  </a:cubicBezTo>
                  <a:cubicBezTo>
                    <a:pt x="1296" y="213"/>
                    <a:pt x="1306" y="204"/>
                    <a:pt x="1306" y="191"/>
                  </a:cubicBezTo>
                  <a:cubicBezTo>
                    <a:pt x="1306" y="179"/>
                    <a:pt x="1296" y="169"/>
                    <a:pt x="1283" y="169"/>
                  </a:cubicBezTo>
                  <a:close/>
                  <a:moveTo>
                    <a:pt x="1283" y="219"/>
                  </a:moveTo>
                  <a:cubicBezTo>
                    <a:pt x="1267" y="219"/>
                    <a:pt x="1255" y="207"/>
                    <a:pt x="1255" y="191"/>
                  </a:cubicBezTo>
                  <a:cubicBezTo>
                    <a:pt x="1255" y="176"/>
                    <a:pt x="1267" y="163"/>
                    <a:pt x="1283" y="163"/>
                  </a:cubicBezTo>
                  <a:cubicBezTo>
                    <a:pt x="1299" y="163"/>
                    <a:pt x="1312" y="176"/>
                    <a:pt x="1312" y="191"/>
                  </a:cubicBezTo>
                  <a:cubicBezTo>
                    <a:pt x="1312" y="207"/>
                    <a:pt x="1299" y="219"/>
                    <a:pt x="1283" y="219"/>
                  </a:cubicBezTo>
                  <a:close/>
                  <a:moveTo>
                    <a:pt x="1228" y="171"/>
                  </a:moveTo>
                  <a:cubicBezTo>
                    <a:pt x="1226" y="170"/>
                    <a:pt x="1226" y="170"/>
                    <a:pt x="1226" y="170"/>
                  </a:cubicBezTo>
                  <a:cubicBezTo>
                    <a:pt x="1224" y="169"/>
                    <a:pt x="1222" y="169"/>
                    <a:pt x="1220" y="169"/>
                  </a:cubicBezTo>
                  <a:cubicBezTo>
                    <a:pt x="1216" y="169"/>
                    <a:pt x="1213" y="172"/>
                    <a:pt x="1213" y="179"/>
                  </a:cubicBezTo>
                  <a:cubicBezTo>
                    <a:pt x="1213" y="182"/>
                    <a:pt x="1213" y="182"/>
                    <a:pt x="1213" y="182"/>
                  </a:cubicBezTo>
                  <a:cubicBezTo>
                    <a:pt x="1220" y="182"/>
                    <a:pt x="1220" y="182"/>
                    <a:pt x="1220" y="182"/>
                  </a:cubicBezTo>
                  <a:cubicBezTo>
                    <a:pt x="1220" y="187"/>
                    <a:pt x="1220" y="187"/>
                    <a:pt x="1220" y="187"/>
                  </a:cubicBezTo>
                  <a:cubicBezTo>
                    <a:pt x="1213" y="187"/>
                    <a:pt x="1213" y="187"/>
                    <a:pt x="1213" y="187"/>
                  </a:cubicBezTo>
                  <a:cubicBezTo>
                    <a:pt x="1213" y="218"/>
                    <a:pt x="1213" y="218"/>
                    <a:pt x="1213" y="218"/>
                  </a:cubicBezTo>
                  <a:cubicBezTo>
                    <a:pt x="1207" y="218"/>
                    <a:pt x="1207" y="218"/>
                    <a:pt x="1207" y="218"/>
                  </a:cubicBezTo>
                  <a:cubicBezTo>
                    <a:pt x="1207" y="187"/>
                    <a:pt x="1207" y="187"/>
                    <a:pt x="1207" y="187"/>
                  </a:cubicBezTo>
                  <a:cubicBezTo>
                    <a:pt x="1201" y="187"/>
                    <a:pt x="1201" y="187"/>
                    <a:pt x="1201" y="187"/>
                  </a:cubicBezTo>
                  <a:cubicBezTo>
                    <a:pt x="1201" y="182"/>
                    <a:pt x="1201" y="182"/>
                    <a:pt x="1201" y="182"/>
                  </a:cubicBezTo>
                  <a:cubicBezTo>
                    <a:pt x="1207" y="182"/>
                    <a:pt x="1207" y="182"/>
                    <a:pt x="1207" y="182"/>
                  </a:cubicBezTo>
                  <a:cubicBezTo>
                    <a:pt x="1207" y="177"/>
                    <a:pt x="1207" y="177"/>
                    <a:pt x="1207" y="177"/>
                  </a:cubicBezTo>
                  <a:cubicBezTo>
                    <a:pt x="1207" y="168"/>
                    <a:pt x="1214" y="163"/>
                    <a:pt x="1220" y="163"/>
                  </a:cubicBezTo>
                  <a:cubicBezTo>
                    <a:pt x="1223" y="163"/>
                    <a:pt x="1224" y="164"/>
                    <a:pt x="1227" y="165"/>
                  </a:cubicBezTo>
                  <a:lnTo>
                    <a:pt x="1228" y="171"/>
                  </a:lnTo>
                  <a:close/>
                  <a:moveTo>
                    <a:pt x="1170" y="187"/>
                  </a:moveTo>
                  <a:cubicBezTo>
                    <a:pt x="1162" y="187"/>
                    <a:pt x="1157" y="192"/>
                    <a:pt x="1157" y="200"/>
                  </a:cubicBezTo>
                  <a:cubicBezTo>
                    <a:pt x="1157" y="208"/>
                    <a:pt x="1162" y="213"/>
                    <a:pt x="1170" y="213"/>
                  </a:cubicBezTo>
                  <a:cubicBezTo>
                    <a:pt x="1177" y="213"/>
                    <a:pt x="1182" y="208"/>
                    <a:pt x="1182" y="200"/>
                  </a:cubicBezTo>
                  <a:cubicBezTo>
                    <a:pt x="1182" y="192"/>
                    <a:pt x="1177" y="187"/>
                    <a:pt x="1170" y="187"/>
                  </a:cubicBezTo>
                  <a:close/>
                  <a:moveTo>
                    <a:pt x="1170" y="219"/>
                  </a:moveTo>
                  <a:cubicBezTo>
                    <a:pt x="1159" y="219"/>
                    <a:pt x="1151" y="211"/>
                    <a:pt x="1151" y="200"/>
                  </a:cubicBezTo>
                  <a:cubicBezTo>
                    <a:pt x="1151" y="189"/>
                    <a:pt x="1159" y="181"/>
                    <a:pt x="1170" y="181"/>
                  </a:cubicBezTo>
                  <a:cubicBezTo>
                    <a:pt x="1180" y="181"/>
                    <a:pt x="1188" y="189"/>
                    <a:pt x="1188" y="200"/>
                  </a:cubicBezTo>
                  <a:cubicBezTo>
                    <a:pt x="1188" y="211"/>
                    <a:pt x="1180" y="219"/>
                    <a:pt x="1170" y="219"/>
                  </a:cubicBezTo>
                  <a:close/>
                  <a:moveTo>
                    <a:pt x="1105" y="190"/>
                  </a:moveTo>
                  <a:cubicBezTo>
                    <a:pt x="1105" y="218"/>
                    <a:pt x="1105" y="218"/>
                    <a:pt x="1105" y="218"/>
                  </a:cubicBezTo>
                  <a:cubicBezTo>
                    <a:pt x="1099" y="218"/>
                    <a:pt x="1099" y="218"/>
                    <a:pt x="1099" y="218"/>
                  </a:cubicBezTo>
                  <a:cubicBezTo>
                    <a:pt x="1099" y="190"/>
                    <a:pt x="1099" y="190"/>
                    <a:pt x="1099" y="190"/>
                  </a:cubicBezTo>
                  <a:cubicBezTo>
                    <a:pt x="1078" y="164"/>
                    <a:pt x="1078" y="164"/>
                    <a:pt x="1078" y="164"/>
                  </a:cubicBezTo>
                  <a:cubicBezTo>
                    <a:pt x="1085" y="164"/>
                    <a:pt x="1085" y="164"/>
                    <a:pt x="1085" y="164"/>
                  </a:cubicBezTo>
                  <a:cubicBezTo>
                    <a:pt x="1102" y="184"/>
                    <a:pt x="1102" y="184"/>
                    <a:pt x="1102" y="184"/>
                  </a:cubicBezTo>
                  <a:cubicBezTo>
                    <a:pt x="1119" y="164"/>
                    <a:pt x="1119" y="164"/>
                    <a:pt x="1119" y="164"/>
                  </a:cubicBezTo>
                  <a:cubicBezTo>
                    <a:pt x="1127" y="164"/>
                    <a:pt x="1127" y="164"/>
                    <a:pt x="1127" y="164"/>
                  </a:cubicBezTo>
                  <a:lnTo>
                    <a:pt x="1105" y="190"/>
                  </a:lnTo>
                  <a:close/>
                  <a:moveTo>
                    <a:pt x="1070" y="169"/>
                  </a:moveTo>
                  <a:cubicBezTo>
                    <a:pt x="1050" y="169"/>
                    <a:pt x="1050" y="169"/>
                    <a:pt x="1050" y="169"/>
                  </a:cubicBezTo>
                  <a:cubicBezTo>
                    <a:pt x="1050" y="218"/>
                    <a:pt x="1050" y="218"/>
                    <a:pt x="1050" y="218"/>
                  </a:cubicBezTo>
                  <a:cubicBezTo>
                    <a:pt x="1044" y="218"/>
                    <a:pt x="1044" y="218"/>
                    <a:pt x="1044" y="218"/>
                  </a:cubicBezTo>
                  <a:cubicBezTo>
                    <a:pt x="1044" y="169"/>
                    <a:pt x="1044" y="169"/>
                    <a:pt x="1044" y="169"/>
                  </a:cubicBezTo>
                  <a:cubicBezTo>
                    <a:pt x="1024" y="169"/>
                    <a:pt x="1024" y="169"/>
                    <a:pt x="1024" y="169"/>
                  </a:cubicBezTo>
                  <a:cubicBezTo>
                    <a:pt x="1024" y="164"/>
                    <a:pt x="1024" y="164"/>
                    <a:pt x="1024" y="164"/>
                  </a:cubicBezTo>
                  <a:cubicBezTo>
                    <a:pt x="1070" y="164"/>
                    <a:pt x="1070" y="164"/>
                    <a:pt x="1070" y="164"/>
                  </a:cubicBezTo>
                  <a:lnTo>
                    <a:pt x="1070" y="169"/>
                  </a:lnTo>
                  <a:close/>
                  <a:moveTo>
                    <a:pt x="1010" y="218"/>
                  </a:moveTo>
                  <a:cubicBezTo>
                    <a:pt x="1004" y="218"/>
                    <a:pt x="1004" y="218"/>
                    <a:pt x="1004" y="218"/>
                  </a:cubicBezTo>
                  <a:cubicBezTo>
                    <a:pt x="1004" y="164"/>
                    <a:pt x="1004" y="164"/>
                    <a:pt x="1004" y="164"/>
                  </a:cubicBezTo>
                  <a:cubicBezTo>
                    <a:pt x="1010" y="164"/>
                    <a:pt x="1010" y="164"/>
                    <a:pt x="1010" y="164"/>
                  </a:cubicBezTo>
                  <a:lnTo>
                    <a:pt x="1010" y="218"/>
                  </a:lnTo>
                  <a:close/>
                  <a:moveTo>
                    <a:pt x="984" y="174"/>
                  </a:moveTo>
                  <a:cubicBezTo>
                    <a:pt x="982" y="173"/>
                    <a:pt x="982" y="173"/>
                    <a:pt x="982" y="173"/>
                  </a:cubicBezTo>
                  <a:cubicBezTo>
                    <a:pt x="977" y="170"/>
                    <a:pt x="975" y="169"/>
                    <a:pt x="971" y="169"/>
                  </a:cubicBezTo>
                  <a:cubicBezTo>
                    <a:pt x="965" y="169"/>
                    <a:pt x="961" y="173"/>
                    <a:pt x="961" y="178"/>
                  </a:cubicBezTo>
                  <a:cubicBezTo>
                    <a:pt x="961" y="181"/>
                    <a:pt x="963" y="183"/>
                    <a:pt x="965" y="185"/>
                  </a:cubicBezTo>
                  <a:cubicBezTo>
                    <a:pt x="966" y="185"/>
                    <a:pt x="967" y="186"/>
                    <a:pt x="968" y="187"/>
                  </a:cubicBezTo>
                  <a:cubicBezTo>
                    <a:pt x="970" y="187"/>
                    <a:pt x="971" y="188"/>
                    <a:pt x="973" y="188"/>
                  </a:cubicBezTo>
                  <a:cubicBezTo>
                    <a:pt x="979" y="191"/>
                    <a:pt x="986" y="194"/>
                    <a:pt x="986" y="204"/>
                  </a:cubicBezTo>
                  <a:cubicBezTo>
                    <a:pt x="986" y="212"/>
                    <a:pt x="979" y="219"/>
                    <a:pt x="970" y="219"/>
                  </a:cubicBezTo>
                  <a:cubicBezTo>
                    <a:pt x="965" y="219"/>
                    <a:pt x="961" y="217"/>
                    <a:pt x="956" y="214"/>
                  </a:cubicBezTo>
                  <a:cubicBezTo>
                    <a:pt x="955" y="207"/>
                    <a:pt x="955" y="207"/>
                    <a:pt x="955" y="207"/>
                  </a:cubicBezTo>
                  <a:cubicBezTo>
                    <a:pt x="957" y="208"/>
                    <a:pt x="957" y="208"/>
                    <a:pt x="957" y="208"/>
                  </a:cubicBezTo>
                  <a:cubicBezTo>
                    <a:pt x="963" y="212"/>
                    <a:pt x="966" y="213"/>
                    <a:pt x="970" y="213"/>
                  </a:cubicBezTo>
                  <a:cubicBezTo>
                    <a:pt x="975" y="213"/>
                    <a:pt x="980" y="209"/>
                    <a:pt x="980" y="204"/>
                  </a:cubicBezTo>
                  <a:cubicBezTo>
                    <a:pt x="980" y="200"/>
                    <a:pt x="978" y="198"/>
                    <a:pt x="976" y="197"/>
                  </a:cubicBezTo>
                  <a:cubicBezTo>
                    <a:pt x="975" y="196"/>
                    <a:pt x="974" y="195"/>
                    <a:pt x="972" y="195"/>
                  </a:cubicBezTo>
                  <a:cubicBezTo>
                    <a:pt x="971" y="194"/>
                    <a:pt x="969" y="193"/>
                    <a:pt x="968" y="193"/>
                  </a:cubicBezTo>
                  <a:cubicBezTo>
                    <a:pt x="962" y="191"/>
                    <a:pt x="955" y="188"/>
                    <a:pt x="955" y="178"/>
                  </a:cubicBezTo>
                  <a:cubicBezTo>
                    <a:pt x="955" y="170"/>
                    <a:pt x="962" y="163"/>
                    <a:pt x="971" y="163"/>
                  </a:cubicBezTo>
                  <a:cubicBezTo>
                    <a:pt x="975" y="163"/>
                    <a:pt x="979" y="164"/>
                    <a:pt x="983" y="167"/>
                  </a:cubicBezTo>
                  <a:lnTo>
                    <a:pt x="984" y="174"/>
                  </a:lnTo>
                  <a:close/>
                  <a:moveTo>
                    <a:pt x="909" y="188"/>
                  </a:moveTo>
                  <a:cubicBezTo>
                    <a:pt x="916" y="188"/>
                    <a:pt x="916" y="188"/>
                    <a:pt x="916" y="188"/>
                  </a:cubicBezTo>
                  <a:cubicBezTo>
                    <a:pt x="925" y="188"/>
                    <a:pt x="929" y="184"/>
                    <a:pt x="929" y="179"/>
                  </a:cubicBezTo>
                  <a:cubicBezTo>
                    <a:pt x="929" y="173"/>
                    <a:pt x="925" y="169"/>
                    <a:pt x="916" y="169"/>
                  </a:cubicBezTo>
                  <a:cubicBezTo>
                    <a:pt x="909" y="169"/>
                    <a:pt x="909" y="169"/>
                    <a:pt x="909" y="169"/>
                  </a:cubicBezTo>
                  <a:lnTo>
                    <a:pt x="909" y="188"/>
                  </a:lnTo>
                  <a:close/>
                  <a:moveTo>
                    <a:pt x="917" y="164"/>
                  </a:moveTo>
                  <a:cubicBezTo>
                    <a:pt x="930" y="164"/>
                    <a:pt x="935" y="171"/>
                    <a:pt x="935" y="179"/>
                  </a:cubicBezTo>
                  <a:cubicBezTo>
                    <a:pt x="935" y="185"/>
                    <a:pt x="932" y="189"/>
                    <a:pt x="927" y="191"/>
                  </a:cubicBezTo>
                  <a:cubicBezTo>
                    <a:pt x="929" y="193"/>
                    <a:pt x="930" y="196"/>
                    <a:pt x="932" y="199"/>
                  </a:cubicBezTo>
                  <a:cubicBezTo>
                    <a:pt x="945" y="218"/>
                    <a:pt x="945" y="218"/>
                    <a:pt x="945" y="218"/>
                  </a:cubicBezTo>
                  <a:cubicBezTo>
                    <a:pt x="938" y="218"/>
                    <a:pt x="938" y="218"/>
                    <a:pt x="938" y="218"/>
                  </a:cubicBezTo>
                  <a:cubicBezTo>
                    <a:pt x="928" y="204"/>
                    <a:pt x="928" y="204"/>
                    <a:pt x="928" y="204"/>
                  </a:cubicBezTo>
                  <a:cubicBezTo>
                    <a:pt x="922" y="194"/>
                    <a:pt x="920" y="193"/>
                    <a:pt x="915" y="193"/>
                  </a:cubicBezTo>
                  <a:cubicBezTo>
                    <a:pt x="909" y="193"/>
                    <a:pt x="909" y="193"/>
                    <a:pt x="909" y="193"/>
                  </a:cubicBezTo>
                  <a:cubicBezTo>
                    <a:pt x="909" y="218"/>
                    <a:pt x="909" y="218"/>
                    <a:pt x="909" y="218"/>
                  </a:cubicBezTo>
                  <a:cubicBezTo>
                    <a:pt x="903" y="218"/>
                    <a:pt x="903" y="218"/>
                    <a:pt x="903" y="218"/>
                  </a:cubicBezTo>
                  <a:cubicBezTo>
                    <a:pt x="903" y="164"/>
                    <a:pt x="903" y="164"/>
                    <a:pt x="903" y="164"/>
                  </a:cubicBezTo>
                  <a:lnTo>
                    <a:pt x="917" y="164"/>
                  </a:lnTo>
                  <a:close/>
                  <a:moveTo>
                    <a:pt x="885" y="169"/>
                  </a:moveTo>
                  <a:cubicBezTo>
                    <a:pt x="860" y="169"/>
                    <a:pt x="860" y="169"/>
                    <a:pt x="860" y="169"/>
                  </a:cubicBezTo>
                  <a:cubicBezTo>
                    <a:pt x="860" y="188"/>
                    <a:pt x="860" y="188"/>
                    <a:pt x="860" y="188"/>
                  </a:cubicBezTo>
                  <a:cubicBezTo>
                    <a:pt x="884" y="188"/>
                    <a:pt x="884" y="188"/>
                    <a:pt x="884" y="188"/>
                  </a:cubicBezTo>
                  <a:cubicBezTo>
                    <a:pt x="884" y="194"/>
                    <a:pt x="884" y="194"/>
                    <a:pt x="884" y="194"/>
                  </a:cubicBezTo>
                  <a:cubicBezTo>
                    <a:pt x="860" y="194"/>
                    <a:pt x="860" y="194"/>
                    <a:pt x="860" y="194"/>
                  </a:cubicBezTo>
                  <a:cubicBezTo>
                    <a:pt x="860" y="213"/>
                    <a:pt x="860" y="213"/>
                    <a:pt x="860" y="213"/>
                  </a:cubicBezTo>
                  <a:cubicBezTo>
                    <a:pt x="885" y="213"/>
                    <a:pt x="885" y="213"/>
                    <a:pt x="885" y="213"/>
                  </a:cubicBezTo>
                  <a:cubicBezTo>
                    <a:pt x="885" y="218"/>
                    <a:pt x="885" y="218"/>
                    <a:pt x="885" y="218"/>
                  </a:cubicBezTo>
                  <a:cubicBezTo>
                    <a:pt x="854" y="218"/>
                    <a:pt x="854" y="218"/>
                    <a:pt x="854" y="218"/>
                  </a:cubicBezTo>
                  <a:cubicBezTo>
                    <a:pt x="854" y="164"/>
                    <a:pt x="854" y="164"/>
                    <a:pt x="854" y="164"/>
                  </a:cubicBezTo>
                  <a:cubicBezTo>
                    <a:pt x="885" y="164"/>
                    <a:pt x="885" y="164"/>
                    <a:pt x="885" y="164"/>
                  </a:cubicBezTo>
                  <a:lnTo>
                    <a:pt x="885" y="169"/>
                  </a:lnTo>
                  <a:close/>
                  <a:moveTo>
                    <a:pt x="818" y="219"/>
                  </a:moveTo>
                  <a:cubicBezTo>
                    <a:pt x="816" y="219"/>
                    <a:pt x="816" y="219"/>
                    <a:pt x="816" y="219"/>
                  </a:cubicBezTo>
                  <a:cubicBezTo>
                    <a:pt x="793" y="164"/>
                    <a:pt x="793" y="164"/>
                    <a:pt x="793" y="164"/>
                  </a:cubicBezTo>
                  <a:cubicBezTo>
                    <a:pt x="799" y="164"/>
                    <a:pt x="799" y="164"/>
                    <a:pt x="799" y="164"/>
                  </a:cubicBezTo>
                  <a:cubicBezTo>
                    <a:pt x="817" y="207"/>
                    <a:pt x="817" y="207"/>
                    <a:pt x="817" y="207"/>
                  </a:cubicBezTo>
                  <a:cubicBezTo>
                    <a:pt x="835" y="164"/>
                    <a:pt x="835" y="164"/>
                    <a:pt x="835" y="164"/>
                  </a:cubicBezTo>
                  <a:cubicBezTo>
                    <a:pt x="841" y="164"/>
                    <a:pt x="841" y="164"/>
                    <a:pt x="841" y="164"/>
                  </a:cubicBezTo>
                  <a:lnTo>
                    <a:pt x="818" y="219"/>
                  </a:lnTo>
                  <a:close/>
                  <a:moveTo>
                    <a:pt x="779" y="218"/>
                  </a:moveTo>
                  <a:cubicBezTo>
                    <a:pt x="773" y="218"/>
                    <a:pt x="773" y="218"/>
                    <a:pt x="773" y="218"/>
                  </a:cubicBezTo>
                  <a:cubicBezTo>
                    <a:pt x="773" y="164"/>
                    <a:pt x="773" y="164"/>
                    <a:pt x="773" y="164"/>
                  </a:cubicBezTo>
                  <a:cubicBezTo>
                    <a:pt x="779" y="164"/>
                    <a:pt x="779" y="164"/>
                    <a:pt x="779" y="164"/>
                  </a:cubicBezTo>
                  <a:lnTo>
                    <a:pt x="779" y="218"/>
                  </a:lnTo>
                  <a:close/>
                  <a:moveTo>
                    <a:pt x="752" y="218"/>
                  </a:moveTo>
                  <a:cubicBezTo>
                    <a:pt x="748" y="218"/>
                    <a:pt x="748" y="218"/>
                    <a:pt x="748" y="218"/>
                  </a:cubicBezTo>
                  <a:cubicBezTo>
                    <a:pt x="709" y="174"/>
                    <a:pt x="709" y="174"/>
                    <a:pt x="709" y="174"/>
                  </a:cubicBezTo>
                  <a:cubicBezTo>
                    <a:pt x="709" y="218"/>
                    <a:pt x="709" y="218"/>
                    <a:pt x="709" y="218"/>
                  </a:cubicBezTo>
                  <a:cubicBezTo>
                    <a:pt x="703" y="218"/>
                    <a:pt x="703" y="218"/>
                    <a:pt x="703" y="218"/>
                  </a:cubicBezTo>
                  <a:cubicBezTo>
                    <a:pt x="703" y="164"/>
                    <a:pt x="703" y="164"/>
                    <a:pt x="703" y="164"/>
                  </a:cubicBezTo>
                  <a:cubicBezTo>
                    <a:pt x="708" y="164"/>
                    <a:pt x="708" y="164"/>
                    <a:pt x="708" y="164"/>
                  </a:cubicBezTo>
                  <a:cubicBezTo>
                    <a:pt x="746" y="208"/>
                    <a:pt x="746" y="208"/>
                    <a:pt x="746" y="208"/>
                  </a:cubicBezTo>
                  <a:cubicBezTo>
                    <a:pt x="746" y="164"/>
                    <a:pt x="746" y="164"/>
                    <a:pt x="746" y="164"/>
                  </a:cubicBezTo>
                  <a:cubicBezTo>
                    <a:pt x="752" y="164"/>
                    <a:pt x="752" y="164"/>
                    <a:pt x="752" y="164"/>
                  </a:cubicBezTo>
                  <a:lnTo>
                    <a:pt x="752" y="218"/>
                  </a:lnTo>
                  <a:close/>
                  <a:moveTo>
                    <a:pt x="686" y="164"/>
                  </a:moveTo>
                  <a:cubicBezTo>
                    <a:pt x="686" y="194"/>
                    <a:pt x="686" y="194"/>
                    <a:pt x="686" y="194"/>
                  </a:cubicBezTo>
                  <a:cubicBezTo>
                    <a:pt x="686" y="212"/>
                    <a:pt x="674" y="219"/>
                    <a:pt x="663" y="219"/>
                  </a:cubicBezTo>
                  <a:cubicBezTo>
                    <a:pt x="651" y="219"/>
                    <a:pt x="640" y="211"/>
                    <a:pt x="640" y="194"/>
                  </a:cubicBezTo>
                  <a:cubicBezTo>
                    <a:pt x="640" y="164"/>
                    <a:pt x="640" y="164"/>
                    <a:pt x="640" y="164"/>
                  </a:cubicBezTo>
                  <a:cubicBezTo>
                    <a:pt x="646" y="164"/>
                    <a:pt x="646" y="164"/>
                    <a:pt x="646" y="164"/>
                  </a:cubicBezTo>
                  <a:cubicBezTo>
                    <a:pt x="646" y="194"/>
                    <a:pt x="646" y="194"/>
                    <a:pt x="646" y="194"/>
                  </a:cubicBezTo>
                  <a:cubicBezTo>
                    <a:pt x="646" y="207"/>
                    <a:pt x="654" y="213"/>
                    <a:pt x="663" y="213"/>
                  </a:cubicBezTo>
                  <a:cubicBezTo>
                    <a:pt x="671" y="213"/>
                    <a:pt x="680" y="208"/>
                    <a:pt x="680" y="194"/>
                  </a:cubicBezTo>
                  <a:cubicBezTo>
                    <a:pt x="680" y="164"/>
                    <a:pt x="680" y="164"/>
                    <a:pt x="680" y="164"/>
                  </a:cubicBezTo>
                  <a:lnTo>
                    <a:pt x="686" y="164"/>
                  </a:lnTo>
                  <a:close/>
                  <a:moveTo>
                    <a:pt x="1486" y="56"/>
                  </a:moveTo>
                  <a:cubicBezTo>
                    <a:pt x="1486" y="83"/>
                    <a:pt x="1465" y="104"/>
                    <a:pt x="1438" y="104"/>
                  </a:cubicBezTo>
                  <a:cubicBezTo>
                    <a:pt x="1411" y="104"/>
                    <a:pt x="1389" y="83"/>
                    <a:pt x="1389" y="56"/>
                  </a:cubicBezTo>
                  <a:cubicBezTo>
                    <a:pt x="1389" y="29"/>
                    <a:pt x="1411" y="8"/>
                    <a:pt x="1438" y="8"/>
                  </a:cubicBezTo>
                  <a:cubicBezTo>
                    <a:pt x="1465" y="8"/>
                    <a:pt x="1486" y="29"/>
                    <a:pt x="1486" y="56"/>
                  </a:cubicBezTo>
                  <a:close/>
                  <a:moveTo>
                    <a:pt x="1495" y="56"/>
                  </a:moveTo>
                  <a:cubicBezTo>
                    <a:pt x="1495" y="25"/>
                    <a:pt x="1470" y="0"/>
                    <a:pt x="1437" y="0"/>
                  </a:cubicBezTo>
                  <a:cubicBezTo>
                    <a:pt x="1405" y="0"/>
                    <a:pt x="1380" y="25"/>
                    <a:pt x="1380" y="56"/>
                  </a:cubicBezTo>
                  <a:cubicBezTo>
                    <a:pt x="1380" y="87"/>
                    <a:pt x="1405" y="112"/>
                    <a:pt x="1437" y="112"/>
                  </a:cubicBezTo>
                  <a:cubicBezTo>
                    <a:pt x="1470" y="112"/>
                    <a:pt x="1495" y="87"/>
                    <a:pt x="1495" y="56"/>
                  </a:cubicBezTo>
                  <a:close/>
                  <a:moveTo>
                    <a:pt x="1372" y="2"/>
                  </a:moveTo>
                  <a:cubicBezTo>
                    <a:pt x="1282" y="2"/>
                    <a:pt x="1282" y="2"/>
                    <a:pt x="1282" y="2"/>
                  </a:cubicBezTo>
                  <a:cubicBezTo>
                    <a:pt x="1282" y="9"/>
                    <a:pt x="1282" y="9"/>
                    <a:pt x="1282" y="9"/>
                  </a:cubicBezTo>
                  <a:cubicBezTo>
                    <a:pt x="1323" y="9"/>
                    <a:pt x="1323" y="9"/>
                    <a:pt x="1323" y="9"/>
                  </a:cubicBezTo>
                  <a:cubicBezTo>
                    <a:pt x="1323" y="110"/>
                    <a:pt x="1323" y="110"/>
                    <a:pt x="1323" y="110"/>
                  </a:cubicBezTo>
                  <a:cubicBezTo>
                    <a:pt x="1331" y="110"/>
                    <a:pt x="1331" y="110"/>
                    <a:pt x="1331" y="110"/>
                  </a:cubicBezTo>
                  <a:cubicBezTo>
                    <a:pt x="1331" y="9"/>
                    <a:pt x="1331" y="9"/>
                    <a:pt x="1331" y="9"/>
                  </a:cubicBezTo>
                  <a:cubicBezTo>
                    <a:pt x="1372" y="9"/>
                    <a:pt x="1372" y="9"/>
                    <a:pt x="1372" y="9"/>
                  </a:cubicBezTo>
                  <a:lnTo>
                    <a:pt x="1372" y="2"/>
                  </a:lnTo>
                  <a:close/>
                  <a:moveTo>
                    <a:pt x="1259" y="7"/>
                  </a:moveTo>
                  <a:cubicBezTo>
                    <a:pt x="1250" y="3"/>
                    <a:pt x="1242" y="0"/>
                    <a:pt x="1234" y="0"/>
                  </a:cubicBezTo>
                  <a:cubicBezTo>
                    <a:pt x="1216" y="0"/>
                    <a:pt x="1202" y="13"/>
                    <a:pt x="1202" y="29"/>
                  </a:cubicBezTo>
                  <a:cubicBezTo>
                    <a:pt x="1202" y="65"/>
                    <a:pt x="1254" y="51"/>
                    <a:pt x="1254" y="82"/>
                  </a:cubicBezTo>
                  <a:cubicBezTo>
                    <a:pt x="1254" y="95"/>
                    <a:pt x="1244" y="104"/>
                    <a:pt x="1231" y="104"/>
                  </a:cubicBezTo>
                  <a:cubicBezTo>
                    <a:pt x="1223" y="104"/>
                    <a:pt x="1216" y="101"/>
                    <a:pt x="1204" y="92"/>
                  </a:cubicBezTo>
                  <a:cubicBezTo>
                    <a:pt x="1204" y="102"/>
                    <a:pt x="1204" y="102"/>
                    <a:pt x="1204" y="102"/>
                  </a:cubicBezTo>
                  <a:cubicBezTo>
                    <a:pt x="1213" y="109"/>
                    <a:pt x="1223" y="112"/>
                    <a:pt x="1232" y="112"/>
                  </a:cubicBezTo>
                  <a:cubicBezTo>
                    <a:pt x="1249" y="112"/>
                    <a:pt x="1263" y="99"/>
                    <a:pt x="1263" y="82"/>
                  </a:cubicBezTo>
                  <a:cubicBezTo>
                    <a:pt x="1263" y="44"/>
                    <a:pt x="1211" y="58"/>
                    <a:pt x="1211" y="29"/>
                  </a:cubicBezTo>
                  <a:cubicBezTo>
                    <a:pt x="1211" y="17"/>
                    <a:pt x="1221" y="8"/>
                    <a:pt x="1234" y="8"/>
                  </a:cubicBezTo>
                  <a:cubicBezTo>
                    <a:pt x="1242" y="8"/>
                    <a:pt x="1248" y="10"/>
                    <a:pt x="1259" y="16"/>
                  </a:cubicBezTo>
                  <a:lnTo>
                    <a:pt x="1259" y="7"/>
                  </a:lnTo>
                  <a:close/>
                  <a:moveTo>
                    <a:pt x="1167" y="2"/>
                  </a:moveTo>
                  <a:cubicBezTo>
                    <a:pt x="1158" y="2"/>
                    <a:pt x="1158" y="2"/>
                    <a:pt x="1158" y="2"/>
                  </a:cubicBezTo>
                  <a:cubicBezTo>
                    <a:pt x="1158" y="110"/>
                    <a:pt x="1158" y="110"/>
                    <a:pt x="1158" y="110"/>
                  </a:cubicBezTo>
                  <a:cubicBezTo>
                    <a:pt x="1167" y="110"/>
                    <a:pt x="1167" y="110"/>
                    <a:pt x="1167" y="110"/>
                  </a:cubicBezTo>
                  <a:lnTo>
                    <a:pt x="1167" y="2"/>
                  </a:lnTo>
                  <a:close/>
                  <a:moveTo>
                    <a:pt x="1070" y="9"/>
                  </a:moveTo>
                  <a:cubicBezTo>
                    <a:pt x="1091" y="9"/>
                    <a:pt x="1091" y="9"/>
                    <a:pt x="1091" y="9"/>
                  </a:cubicBezTo>
                  <a:cubicBezTo>
                    <a:pt x="1110" y="9"/>
                    <a:pt x="1118" y="19"/>
                    <a:pt x="1118" y="31"/>
                  </a:cubicBezTo>
                  <a:cubicBezTo>
                    <a:pt x="1118" y="43"/>
                    <a:pt x="1110" y="53"/>
                    <a:pt x="1090" y="53"/>
                  </a:cubicBezTo>
                  <a:cubicBezTo>
                    <a:pt x="1070" y="53"/>
                    <a:pt x="1070" y="53"/>
                    <a:pt x="1070" y="53"/>
                  </a:cubicBezTo>
                  <a:lnTo>
                    <a:pt x="1070" y="9"/>
                  </a:lnTo>
                  <a:close/>
                  <a:moveTo>
                    <a:pt x="1061" y="2"/>
                  </a:moveTo>
                  <a:cubicBezTo>
                    <a:pt x="1061" y="110"/>
                    <a:pt x="1061" y="110"/>
                    <a:pt x="1061" y="110"/>
                  </a:cubicBezTo>
                  <a:cubicBezTo>
                    <a:pt x="1070" y="110"/>
                    <a:pt x="1070" y="110"/>
                    <a:pt x="1070" y="110"/>
                  </a:cubicBezTo>
                  <a:cubicBezTo>
                    <a:pt x="1070" y="60"/>
                    <a:pt x="1070" y="60"/>
                    <a:pt x="1070" y="60"/>
                  </a:cubicBezTo>
                  <a:cubicBezTo>
                    <a:pt x="1091" y="60"/>
                    <a:pt x="1091" y="60"/>
                    <a:pt x="1091" y="60"/>
                  </a:cubicBezTo>
                  <a:cubicBezTo>
                    <a:pt x="1119" y="60"/>
                    <a:pt x="1127" y="44"/>
                    <a:pt x="1127" y="30"/>
                  </a:cubicBezTo>
                  <a:cubicBezTo>
                    <a:pt x="1127" y="15"/>
                    <a:pt x="1117" y="2"/>
                    <a:pt x="1091" y="2"/>
                  </a:cubicBezTo>
                  <a:lnTo>
                    <a:pt x="1061" y="2"/>
                  </a:lnTo>
                  <a:close/>
                  <a:moveTo>
                    <a:pt x="1020" y="56"/>
                  </a:moveTo>
                  <a:cubicBezTo>
                    <a:pt x="1020" y="83"/>
                    <a:pt x="999" y="104"/>
                    <a:pt x="972" y="104"/>
                  </a:cubicBezTo>
                  <a:cubicBezTo>
                    <a:pt x="945" y="104"/>
                    <a:pt x="924" y="83"/>
                    <a:pt x="924" y="56"/>
                  </a:cubicBezTo>
                  <a:cubicBezTo>
                    <a:pt x="924" y="29"/>
                    <a:pt x="945" y="8"/>
                    <a:pt x="972" y="8"/>
                  </a:cubicBezTo>
                  <a:cubicBezTo>
                    <a:pt x="999" y="8"/>
                    <a:pt x="1020" y="29"/>
                    <a:pt x="1020" y="56"/>
                  </a:cubicBezTo>
                  <a:close/>
                  <a:moveTo>
                    <a:pt x="1030" y="56"/>
                  </a:moveTo>
                  <a:cubicBezTo>
                    <a:pt x="1030" y="25"/>
                    <a:pt x="1004" y="0"/>
                    <a:pt x="972" y="0"/>
                  </a:cubicBezTo>
                  <a:cubicBezTo>
                    <a:pt x="940" y="0"/>
                    <a:pt x="915" y="25"/>
                    <a:pt x="915" y="56"/>
                  </a:cubicBezTo>
                  <a:cubicBezTo>
                    <a:pt x="915" y="87"/>
                    <a:pt x="940" y="112"/>
                    <a:pt x="972" y="112"/>
                  </a:cubicBezTo>
                  <a:cubicBezTo>
                    <a:pt x="1004" y="112"/>
                    <a:pt x="1030" y="87"/>
                    <a:pt x="1030" y="56"/>
                  </a:cubicBezTo>
                  <a:close/>
                  <a:moveTo>
                    <a:pt x="878" y="2"/>
                  </a:moveTo>
                  <a:cubicBezTo>
                    <a:pt x="870" y="2"/>
                    <a:pt x="870" y="2"/>
                    <a:pt x="870" y="2"/>
                  </a:cubicBezTo>
                  <a:cubicBezTo>
                    <a:pt x="870" y="110"/>
                    <a:pt x="870" y="110"/>
                    <a:pt x="870" y="110"/>
                  </a:cubicBezTo>
                  <a:cubicBezTo>
                    <a:pt x="878" y="110"/>
                    <a:pt x="878" y="110"/>
                    <a:pt x="878" y="110"/>
                  </a:cubicBezTo>
                  <a:lnTo>
                    <a:pt x="878" y="2"/>
                  </a:lnTo>
                  <a:close/>
                  <a:moveTo>
                    <a:pt x="788" y="2"/>
                  </a:moveTo>
                  <a:cubicBezTo>
                    <a:pt x="779" y="2"/>
                    <a:pt x="779" y="2"/>
                    <a:pt x="779" y="2"/>
                  </a:cubicBezTo>
                  <a:cubicBezTo>
                    <a:pt x="779" y="110"/>
                    <a:pt x="779" y="110"/>
                    <a:pt x="779" y="110"/>
                  </a:cubicBezTo>
                  <a:cubicBezTo>
                    <a:pt x="841" y="110"/>
                    <a:pt x="841" y="110"/>
                    <a:pt x="841" y="110"/>
                  </a:cubicBezTo>
                  <a:cubicBezTo>
                    <a:pt x="841" y="103"/>
                    <a:pt x="841" y="103"/>
                    <a:pt x="841" y="103"/>
                  </a:cubicBezTo>
                  <a:cubicBezTo>
                    <a:pt x="788" y="103"/>
                    <a:pt x="788" y="103"/>
                    <a:pt x="788" y="103"/>
                  </a:cubicBezTo>
                  <a:lnTo>
                    <a:pt x="788" y="2"/>
                  </a:lnTo>
                  <a:close/>
                  <a:moveTo>
                    <a:pt x="751" y="2"/>
                  </a:moveTo>
                  <a:cubicBezTo>
                    <a:pt x="741" y="2"/>
                    <a:pt x="741" y="2"/>
                    <a:pt x="741" y="2"/>
                  </a:cubicBezTo>
                  <a:cubicBezTo>
                    <a:pt x="705" y="45"/>
                    <a:pt x="705" y="45"/>
                    <a:pt x="705" y="45"/>
                  </a:cubicBezTo>
                  <a:cubicBezTo>
                    <a:pt x="668" y="2"/>
                    <a:pt x="668" y="2"/>
                    <a:pt x="668" y="2"/>
                  </a:cubicBezTo>
                  <a:cubicBezTo>
                    <a:pt x="658" y="2"/>
                    <a:pt x="658" y="2"/>
                    <a:pt x="658" y="2"/>
                  </a:cubicBezTo>
                  <a:cubicBezTo>
                    <a:pt x="700" y="52"/>
                    <a:pt x="700" y="52"/>
                    <a:pt x="700" y="52"/>
                  </a:cubicBezTo>
                  <a:cubicBezTo>
                    <a:pt x="700" y="110"/>
                    <a:pt x="700" y="110"/>
                    <a:pt x="700" y="110"/>
                  </a:cubicBezTo>
                  <a:cubicBezTo>
                    <a:pt x="709" y="110"/>
                    <a:pt x="709" y="110"/>
                    <a:pt x="709" y="110"/>
                  </a:cubicBezTo>
                  <a:cubicBezTo>
                    <a:pt x="709" y="52"/>
                    <a:pt x="709" y="52"/>
                    <a:pt x="709" y="52"/>
                  </a:cubicBezTo>
                  <a:lnTo>
                    <a:pt x="751" y="2"/>
                  </a:lnTo>
                  <a:close/>
                  <a:moveTo>
                    <a:pt x="593" y="2"/>
                  </a:moveTo>
                  <a:cubicBezTo>
                    <a:pt x="585" y="2"/>
                    <a:pt x="585" y="2"/>
                    <a:pt x="585" y="2"/>
                  </a:cubicBezTo>
                  <a:cubicBezTo>
                    <a:pt x="585" y="97"/>
                    <a:pt x="585" y="97"/>
                    <a:pt x="585" y="97"/>
                  </a:cubicBezTo>
                  <a:cubicBezTo>
                    <a:pt x="503" y="2"/>
                    <a:pt x="503" y="2"/>
                    <a:pt x="503" y="2"/>
                  </a:cubicBezTo>
                  <a:cubicBezTo>
                    <a:pt x="496" y="2"/>
                    <a:pt x="496" y="2"/>
                    <a:pt x="496" y="2"/>
                  </a:cubicBezTo>
                  <a:cubicBezTo>
                    <a:pt x="496" y="110"/>
                    <a:pt x="496" y="110"/>
                    <a:pt x="496" y="110"/>
                  </a:cubicBezTo>
                  <a:cubicBezTo>
                    <a:pt x="504" y="110"/>
                    <a:pt x="504" y="110"/>
                    <a:pt x="504" y="110"/>
                  </a:cubicBezTo>
                  <a:cubicBezTo>
                    <a:pt x="504" y="15"/>
                    <a:pt x="504" y="15"/>
                    <a:pt x="504" y="15"/>
                  </a:cubicBezTo>
                  <a:cubicBezTo>
                    <a:pt x="586" y="110"/>
                    <a:pt x="586" y="110"/>
                    <a:pt x="586" y="110"/>
                  </a:cubicBezTo>
                  <a:cubicBezTo>
                    <a:pt x="593" y="110"/>
                    <a:pt x="593" y="110"/>
                    <a:pt x="593" y="110"/>
                  </a:cubicBezTo>
                  <a:lnTo>
                    <a:pt x="593" y="2"/>
                  </a:lnTo>
                  <a:close/>
                  <a:moveTo>
                    <a:pt x="449" y="2"/>
                  </a:moveTo>
                  <a:cubicBezTo>
                    <a:pt x="449" y="61"/>
                    <a:pt x="449" y="61"/>
                    <a:pt x="449" y="61"/>
                  </a:cubicBezTo>
                  <a:cubicBezTo>
                    <a:pt x="449" y="92"/>
                    <a:pt x="430" y="104"/>
                    <a:pt x="412" y="104"/>
                  </a:cubicBezTo>
                  <a:cubicBezTo>
                    <a:pt x="392" y="104"/>
                    <a:pt x="375" y="91"/>
                    <a:pt x="375" y="63"/>
                  </a:cubicBezTo>
                  <a:cubicBezTo>
                    <a:pt x="375" y="2"/>
                    <a:pt x="375" y="2"/>
                    <a:pt x="375" y="2"/>
                  </a:cubicBezTo>
                  <a:cubicBezTo>
                    <a:pt x="366" y="2"/>
                    <a:pt x="366" y="2"/>
                    <a:pt x="366" y="2"/>
                  </a:cubicBezTo>
                  <a:cubicBezTo>
                    <a:pt x="366" y="63"/>
                    <a:pt x="366" y="63"/>
                    <a:pt x="366" y="63"/>
                  </a:cubicBezTo>
                  <a:cubicBezTo>
                    <a:pt x="366" y="96"/>
                    <a:pt x="387" y="112"/>
                    <a:pt x="412" y="112"/>
                  </a:cubicBezTo>
                  <a:cubicBezTo>
                    <a:pt x="434" y="112"/>
                    <a:pt x="457" y="98"/>
                    <a:pt x="457" y="61"/>
                  </a:cubicBezTo>
                  <a:cubicBezTo>
                    <a:pt x="457" y="2"/>
                    <a:pt x="457" y="2"/>
                    <a:pt x="457" y="2"/>
                  </a:cubicBezTo>
                  <a:lnTo>
                    <a:pt x="449" y="2"/>
                  </a:lnTo>
                  <a:close/>
                  <a:moveTo>
                    <a:pt x="286" y="2"/>
                  </a:moveTo>
                  <a:cubicBezTo>
                    <a:pt x="278" y="2"/>
                    <a:pt x="278" y="2"/>
                    <a:pt x="278" y="2"/>
                  </a:cubicBezTo>
                  <a:cubicBezTo>
                    <a:pt x="278" y="110"/>
                    <a:pt x="278" y="110"/>
                    <a:pt x="278" y="110"/>
                  </a:cubicBezTo>
                  <a:cubicBezTo>
                    <a:pt x="340" y="110"/>
                    <a:pt x="340" y="110"/>
                    <a:pt x="340" y="110"/>
                  </a:cubicBezTo>
                  <a:cubicBezTo>
                    <a:pt x="340" y="103"/>
                    <a:pt x="340" y="103"/>
                    <a:pt x="340" y="103"/>
                  </a:cubicBezTo>
                  <a:cubicBezTo>
                    <a:pt x="286" y="103"/>
                    <a:pt x="286" y="103"/>
                    <a:pt x="286" y="103"/>
                  </a:cubicBezTo>
                  <a:lnTo>
                    <a:pt x="286" y="2"/>
                  </a:lnTo>
                  <a:close/>
                  <a:moveTo>
                    <a:pt x="231" y="2"/>
                  </a:moveTo>
                  <a:cubicBezTo>
                    <a:pt x="231" y="61"/>
                    <a:pt x="231" y="61"/>
                    <a:pt x="231" y="61"/>
                  </a:cubicBezTo>
                  <a:cubicBezTo>
                    <a:pt x="231" y="92"/>
                    <a:pt x="212" y="104"/>
                    <a:pt x="194" y="104"/>
                  </a:cubicBezTo>
                  <a:cubicBezTo>
                    <a:pt x="175" y="104"/>
                    <a:pt x="157" y="91"/>
                    <a:pt x="157" y="63"/>
                  </a:cubicBezTo>
                  <a:cubicBezTo>
                    <a:pt x="157" y="2"/>
                    <a:pt x="157" y="2"/>
                    <a:pt x="157" y="2"/>
                  </a:cubicBezTo>
                  <a:cubicBezTo>
                    <a:pt x="149" y="2"/>
                    <a:pt x="149" y="2"/>
                    <a:pt x="149" y="2"/>
                  </a:cubicBezTo>
                  <a:cubicBezTo>
                    <a:pt x="149" y="63"/>
                    <a:pt x="149" y="63"/>
                    <a:pt x="149" y="63"/>
                  </a:cubicBezTo>
                  <a:cubicBezTo>
                    <a:pt x="149" y="96"/>
                    <a:pt x="169" y="112"/>
                    <a:pt x="194" y="112"/>
                  </a:cubicBezTo>
                  <a:cubicBezTo>
                    <a:pt x="216" y="112"/>
                    <a:pt x="239" y="98"/>
                    <a:pt x="239" y="61"/>
                  </a:cubicBezTo>
                  <a:cubicBezTo>
                    <a:pt x="239" y="2"/>
                    <a:pt x="239" y="2"/>
                    <a:pt x="239" y="2"/>
                  </a:cubicBezTo>
                  <a:lnTo>
                    <a:pt x="231" y="2"/>
                  </a:lnTo>
                  <a:close/>
                  <a:moveTo>
                    <a:pt x="105" y="56"/>
                  </a:moveTo>
                  <a:cubicBezTo>
                    <a:pt x="105" y="83"/>
                    <a:pt x="84" y="104"/>
                    <a:pt x="57" y="104"/>
                  </a:cubicBezTo>
                  <a:cubicBezTo>
                    <a:pt x="30" y="104"/>
                    <a:pt x="9" y="83"/>
                    <a:pt x="9" y="56"/>
                  </a:cubicBezTo>
                  <a:cubicBezTo>
                    <a:pt x="9" y="29"/>
                    <a:pt x="30" y="8"/>
                    <a:pt x="57" y="8"/>
                  </a:cubicBezTo>
                  <a:cubicBezTo>
                    <a:pt x="84" y="8"/>
                    <a:pt x="105" y="29"/>
                    <a:pt x="105" y="56"/>
                  </a:cubicBezTo>
                  <a:close/>
                  <a:moveTo>
                    <a:pt x="114" y="56"/>
                  </a:moveTo>
                  <a:cubicBezTo>
                    <a:pt x="114" y="25"/>
                    <a:pt x="89" y="0"/>
                    <a:pt x="57" y="0"/>
                  </a:cubicBezTo>
                  <a:cubicBezTo>
                    <a:pt x="25" y="0"/>
                    <a:pt x="0" y="25"/>
                    <a:pt x="0" y="56"/>
                  </a:cubicBezTo>
                  <a:cubicBezTo>
                    <a:pt x="0" y="87"/>
                    <a:pt x="25" y="112"/>
                    <a:pt x="57" y="112"/>
                  </a:cubicBezTo>
                  <a:cubicBezTo>
                    <a:pt x="89" y="112"/>
                    <a:pt x="114" y="87"/>
                    <a:pt x="114" y="5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grpSp>
      <p:sp>
        <p:nvSpPr>
          <p:cNvPr id="45" name="Footer Placeholder 3"/>
          <p:cNvSpPr>
            <a:spLocks noGrp="1"/>
          </p:cNvSpPr>
          <p:nvPr>
            <p:ph type="ftr" sz="quarter" idx="3"/>
          </p:nvPr>
        </p:nvSpPr>
        <p:spPr>
          <a:xfrm>
            <a:off x="298450" y="6343650"/>
            <a:ext cx="4605338" cy="365125"/>
          </a:xfrm>
          <a:prstGeom prst="rect">
            <a:avLst/>
          </a:prstGeom>
        </p:spPr>
        <p:txBody>
          <a:bodyPr lIns="0" tIns="0" rIns="0" bIns="0"/>
          <a:lstStyle>
            <a:lvl1pP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r>
              <a:rPr lang="fi-FI"/>
              <a:t>TIEDEKUNTA TIEDEKUNTA / osasto osasto osaston osasto / Etuniminen Sukuniminen-Sukuniminen</a:t>
            </a:r>
            <a:endParaRPr lang="fi-FI" dirty="0"/>
          </a:p>
        </p:txBody>
      </p:sp>
      <p:sp>
        <p:nvSpPr>
          <p:cNvPr id="46" name="Slide Number Placeholder 4"/>
          <p:cNvSpPr>
            <a:spLocks noGrp="1"/>
          </p:cNvSpPr>
          <p:nvPr>
            <p:ph type="sldNum" sz="quarter" idx="4"/>
          </p:nvPr>
        </p:nvSpPr>
        <p:spPr>
          <a:xfrm>
            <a:off x="8183563" y="274638"/>
            <a:ext cx="698500" cy="290512"/>
          </a:xfrm>
          <a:prstGeom prst="rect">
            <a:avLst/>
          </a:prstGeom>
        </p:spPr>
        <p:txBody>
          <a:bodyPr lIns="0" tIns="0" rIns="0" bIns="0" anchor="t" anchorCtr="0"/>
          <a:lstStyle>
            <a:lvl1pPr algn="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fld id="{0B892A60-BA05-48A0-9A35-331DDAF26C25}" type="slidenum">
              <a:rPr lang="fi-FI"/>
              <a:pPr>
                <a:defRPr/>
              </a:pPr>
              <a:t>‹#›</a:t>
            </a:fld>
            <a:endParaRPr lang="fi-FI" dirty="0"/>
          </a:p>
        </p:txBody>
      </p:sp>
      <p:sp>
        <p:nvSpPr>
          <p:cNvPr id="50" name="Title Placeholder 3"/>
          <p:cNvSpPr>
            <a:spLocks noGrp="1"/>
          </p:cNvSpPr>
          <p:nvPr>
            <p:ph type="title"/>
          </p:nvPr>
        </p:nvSpPr>
        <p:spPr>
          <a:xfrm>
            <a:off x="298450" y="274638"/>
            <a:ext cx="8589963" cy="1143000"/>
          </a:xfrm>
          <a:prstGeom prst="rect">
            <a:avLst/>
          </a:prstGeom>
        </p:spPr>
        <p:txBody>
          <a:bodyPr vert="horz" lIns="91440" tIns="45720" rIns="91440" bIns="45720" rtlCol="0" anchor="ctr">
            <a:normAutofit/>
          </a:bodyPr>
          <a:lstStyle/>
          <a:p>
            <a:r>
              <a:rPr lang="fi-FI" noProof="0" dirty="0" err="1" smtClean="0"/>
              <a:t>Click</a:t>
            </a:r>
            <a:r>
              <a:rPr lang="fi-FI" noProof="0" dirty="0" smtClean="0"/>
              <a:t> to </a:t>
            </a:r>
            <a:r>
              <a:rPr lang="fi-FI" noProof="0" dirty="0" err="1" smtClean="0"/>
              <a:t>edit</a:t>
            </a:r>
            <a:r>
              <a:rPr lang="fi-FI" noProof="0" dirty="0" smtClean="0"/>
              <a:t> </a:t>
            </a:r>
            <a:r>
              <a:rPr lang="fi-FI" noProof="0" dirty="0" err="1" smtClean="0"/>
              <a:t>Master</a:t>
            </a:r>
            <a:r>
              <a:rPr lang="fi-FI" noProof="0" dirty="0" smtClean="0"/>
              <a:t> </a:t>
            </a:r>
            <a:r>
              <a:rPr lang="fi-FI" noProof="0" dirty="0" err="1" smtClean="0"/>
              <a:t>title</a:t>
            </a:r>
            <a:r>
              <a:rPr lang="fi-FI" noProof="0" dirty="0" smtClean="0"/>
              <a:t> </a:t>
            </a:r>
            <a:r>
              <a:rPr lang="fi-FI" noProof="0" dirty="0" err="1" smtClean="0"/>
              <a:t>style</a:t>
            </a:r>
            <a:endParaRPr lang="fi-FI" noProof="0" dirty="0"/>
          </a:p>
        </p:txBody>
      </p:sp>
      <p:sp>
        <p:nvSpPr>
          <p:cNvPr id="3081" name="Text Placeholder 4"/>
          <p:cNvSpPr>
            <a:spLocks noGrp="1"/>
          </p:cNvSpPr>
          <p:nvPr>
            <p:ph type="body" idx="1"/>
          </p:nvPr>
        </p:nvSpPr>
        <p:spPr bwMode="auto">
          <a:xfrm>
            <a:off x="298450" y="1600200"/>
            <a:ext cx="8589963"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p>
        </p:txBody>
      </p:sp>
    </p:spTree>
    <p:extLst>
      <p:ext uri="{BB962C8B-B14F-4D97-AF65-F5344CB8AC3E}">
        <p14:creationId xmlns:p14="http://schemas.microsoft.com/office/powerpoint/2010/main" val="3132892918"/>
      </p:ext>
    </p:extLst>
  </p:cSld>
  <p:clrMap bg1="lt1" tx1="dk1" bg2="lt2" tx2="dk2" accent1="accent1" accent2="accent2" accent3="accent3" accent4="accent4" accent5="accent5" accent6="accent6" hlink="hlink" folHlink="folHlink"/>
  <p:transition spd="slow">
    <p:fade thruBlk="1"/>
  </p:transition>
  <p:timing>
    <p:tnLst>
      <p:par>
        <p:cTn id="1" dur="indefinite" restart="never" nodeType="tmRoot"/>
      </p:par>
    </p:tnLst>
  </p:timing>
  <p:hf hdr="0"/>
  <p:txStyles>
    <p:titleStyle>
      <a:lvl1pPr algn="ctr" rtl="0" eaLnBrk="0" fontAlgn="base" hangingPunct="0">
        <a:spcBef>
          <a:spcPct val="0"/>
        </a:spcBef>
        <a:spcAft>
          <a:spcPct val="0"/>
        </a:spcAft>
        <a:defRPr sz="3000" b="1" cap="all">
          <a:solidFill>
            <a:schemeClr val="tx1"/>
          </a:solidFill>
          <a:latin typeface="Trebuchet MS" pitchFamily="34" charset="0"/>
          <a:ea typeface="+mj-ea"/>
          <a:cs typeface="+mj-cs"/>
        </a:defRPr>
      </a:lvl1pPr>
      <a:lvl2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2pPr>
      <a:lvl3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3pPr>
      <a:lvl4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4pPr>
      <a:lvl5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5pPr>
      <a:lvl6pPr marL="457200" algn="l" rtl="0" fontAlgn="base">
        <a:spcBef>
          <a:spcPct val="0"/>
        </a:spcBef>
        <a:spcAft>
          <a:spcPct val="0"/>
        </a:spcAft>
        <a:defRPr sz="3200">
          <a:solidFill>
            <a:schemeClr val="tx2"/>
          </a:solidFill>
          <a:latin typeface="Gill Sans" pitchFamily="34" charset="0"/>
          <a:ea typeface="ＭＳ Ｐゴシック" pitchFamily="1" charset="-128"/>
        </a:defRPr>
      </a:lvl6pPr>
      <a:lvl7pPr marL="914400" algn="l" rtl="0" fontAlgn="base">
        <a:spcBef>
          <a:spcPct val="0"/>
        </a:spcBef>
        <a:spcAft>
          <a:spcPct val="0"/>
        </a:spcAft>
        <a:defRPr sz="3200">
          <a:solidFill>
            <a:schemeClr val="tx2"/>
          </a:solidFill>
          <a:latin typeface="Gill Sans" pitchFamily="34" charset="0"/>
          <a:ea typeface="ＭＳ Ｐゴシック" pitchFamily="1" charset="-128"/>
        </a:defRPr>
      </a:lvl7pPr>
      <a:lvl8pPr marL="1371600" algn="l" rtl="0" fontAlgn="base">
        <a:spcBef>
          <a:spcPct val="0"/>
        </a:spcBef>
        <a:spcAft>
          <a:spcPct val="0"/>
        </a:spcAft>
        <a:defRPr sz="3200">
          <a:solidFill>
            <a:schemeClr val="tx2"/>
          </a:solidFill>
          <a:latin typeface="Gill Sans" pitchFamily="34" charset="0"/>
          <a:ea typeface="ＭＳ Ｐゴシック" pitchFamily="1" charset="-128"/>
        </a:defRPr>
      </a:lvl8pPr>
      <a:lvl9pPr marL="1828800" algn="l" rtl="0" fontAlgn="base">
        <a:spcBef>
          <a:spcPct val="0"/>
        </a:spcBef>
        <a:spcAft>
          <a:spcPct val="0"/>
        </a:spcAft>
        <a:defRPr sz="3200">
          <a:solidFill>
            <a:schemeClr val="tx2"/>
          </a:solidFill>
          <a:latin typeface="Gill Sans" pitchFamily="34" charset="0"/>
          <a:ea typeface="ＭＳ Ｐゴシック" pitchFamily="1" charset="-128"/>
        </a:defRPr>
      </a:lvl9pPr>
    </p:titleStyle>
    <p:bodyStyle>
      <a:lvl1pPr marL="342900" indent="-179388" algn="l" rtl="0" eaLnBrk="0" fontAlgn="base" hangingPunct="0">
        <a:spcBef>
          <a:spcPct val="0"/>
        </a:spcBef>
        <a:spcAft>
          <a:spcPct val="0"/>
        </a:spcAft>
        <a:buClr>
          <a:schemeClr val="bg2"/>
        </a:buClr>
        <a:buFont typeface="Arial" charset="0"/>
        <a:buChar char="•"/>
        <a:defRPr sz="2200">
          <a:solidFill>
            <a:schemeClr val="tx1"/>
          </a:solidFill>
          <a:latin typeface="Trebuchet MS" pitchFamily="34" charset="0"/>
          <a:ea typeface="+mn-ea"/>
          <a:cs typeface="+mn-cs"/>
        </a:defRPr>
      </a:lvl1pPr>
      <a:lvl2pPr marL="742950" indent="-179388" algn="l" rtl="0" eaLnBrk="0" fontAlgn="base" hangingPunct="0">
        <a:spcBef>
          <a:spcPct val="0"/>
        </a:spcBef>
        <a:spcAft>
          <a:spcPct val="0"/>
        </a:spcAft>
        <a:buClr>
          <a:schemeClr val="bg2"/>
        </a:buClr>
        <a:buFont typeface="Arial" charset="0"/>
        <a:buChar char="•"/>
        <a:defRPr sz="2000">
          <a:solidFill>
            <a:schemeClr val="tx1"/>
          </a:solidFill>
          <a:latin typeface="Trebuchet MS" pitchFamily="34" charset="0"/>
          <a:ea typeface="+mn-ea"/>
        </a:defRPr>
      </a:lvl2pPr>
      <a:lvl3pPr marL="1143000" indent="-179388" algn="l" rtl="0" eaLnBrk="0" fontAlgn="base" hangingPunct="0">
        <a:spcBef>
          <a:spcPct val="0"/>
        </a:spcBef>
        <a:spcAft>
          <a:spcPct val="0"/>
        </a:spcAft>
        <a:buClr>
          <a:schemeClr val="bg2"/>
        </a:buClr>
        <a:buChar char="•"/>
        <a:defRPr>
          <a:solidFill>
            <a:schemeClr val="tx1"/>
          </a:solidFill>
          <a:latin typeface="Trebuchet MS" pitchFamily="34" charset="0"/>
          <a:ea typeface="+mn-ea"/>
        </a:defRPr>
      </a:lvl3pPr>
      <a:lvl4pPr marL="16002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4pPr>
      <a:lvl5pPr marL="20574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5pPr>
      <a:lvl6pPr marL="2514600" indent="-228600" algn="l" rtl="0" fontAlgn="base">
        <a:spcBef>
          <a:spcPct val="20000"/>
        </a:spcBef>
        <a:spcAft>
          <a:spcPct val="0"/>
        </a:spcAft>
        <a:buChar char="»"/>
        <a:defRPr>
          <a:solidFill>
            <a:schemeClr val="tx1"/>
          </a:solidFill>
          <a:latin typeface="+mn-lt"/>
          <a:ea typeface="+mn-ea"/>
        </a:defRPr>
      </a:lvl6pPr>
      <a:lvl7pPr marL="2971800" indent="-228600" algn="l" rtl="0" fontAlgn="base">
        <a:spcBef>
          <a:spcPct val="20000"/>
        </a:spcBef>
        <a:spcAft>
          <a:spcPct val="0"/>
        </a:spcAft>
        <a:buChar char="»"/>
        <a:defRPr>
          <a:solidFill>
            <a:schemeClr val="tx1"/>
          </a:solidFill>
          <a:latin typeface="+mn-lt"/>
          <a:ea typeface="+mn-ea"/>
        </a:defRPr>
      </a:lvl7pPr>
      <a:lvl8pPr marL="3429000" indent="-228600" algn="l" rtl="0" fontAlgn="base">
        <a:spcBef>
          <a:spcPct val="20000"/>
        </a:spcBef>
        <a:spcAft>
          <a:spcPct val="0"/>
        </a:spcAft>
        <a:buChar char="»"/>
        <a:defRPr>
          <a:solidFill>
            <a:schemeClr val="tx1"/>
          </a:solidFill>
          <a:latin typeface="+mn-lt"/>
          <a:ea typeface="+mn-ea"/>
        </a:defRPr>
      </a:lvl8pPr>
      <a:lvl9pPr marL="3886200" indent="-228600" algn="l" rtl="0" fontAlgn="base">
        <a:spcBef>
          <a:spcPct val="20000"/>
        </a:spcBef>
        <a:spcAft>
          <a:spcPct val="0"/>
        </a:spcAft>
        <a:buChar char="»"/>
        <a:defRPr>
          <a:solidFill>
            <a:schemeClr val="tx1"/>
          </a:solidFill>
          <a:latin typeface="+mn-lt"/>
          <a:ea typeface="+mn-ea"/>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3074" name="Freeform 47"/>
          <p:cNvSpPr>
            <a:spLocks noEditPoints="1"/>
          </p:cNvSpPr>
          <p:nvPr/>
        </p:nvSpPr>
        <p:spPr bwMode="hidden">
          <a:xfrm>
            <a:off x="0" y="0"/>
            <a:ext cx="9158288" cy="6869113"/>
          </a:xfrm>
          <a:custGeom>
            <a:avLst/>
            <a:gdLst>
              <a:gd name="T0" fmla="*/ 9066213 w 5769"/>
              <a:gd name="T1" fmla="*/ 92075 h 4327"/>
              <a:gd name="T2" fmla="*/ 9066213 w 5769"/>
              <a:gd name="T3" fmla="*/ 6777038 h 4327"/>
              <a:gd name="T4" fmla="*/ 92075 w 5769"/>
              <a:gd name="T5" fmla="*/ 6777038 h 4327"/>
              <a:gd name="T6" fmla="*/ 92075 w 5769"/>
              <a:gd name="T7" fmla="*/ 92075 h 4327"/>
              <a:gd name="T8" fmla="*/ 9066213 w 5769"/>
              <a:gd name="T9" fmla="*/ 92075 h 4327"/>
              <a:gd name="T10" fmla="*/ 9158288 w 5769"/>
              <a:gd name="T11" fmla="*/ 0 h 4327"/>
              <a:gd name="T12" fmla="*/ 0 w 5769"/>
              <a:gd name="T13" fmla="*/ 0 h 4327"/>
              <a:gd name="T14" fmla="*/ 0 w 5769"/>
              <a:gd name="T15" fmla="*/ 6869113 h 4327"/>
              <a:gd name="T16" fmla="*/ 9158288 w 5769"/>
              <a:gd name="T17" fmla="*/ 6869113 h 4327"/>
              <a:gd name="T18" fmla="*/ 9158288 w 5769"/>
              <a:gd name="T19" fmla="*/ 0 h 4327"/>
              <a:gd name="T20" fmla="*/ 9158288 w 5769"/>
              <a:gd name="T21" fmla="*/ 0 h 43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9" h="4327">
                <a:moveTo>
                  <a:pt x="5711" y="58"/>
                </a:moveTo>
                <a:lnTo>
                  <a:pt x="5711" y="4269"/>
                </a:lnTo>
                <a:lnTo>
                  <a:pt x="58" y="4269"/>
                </a:lnTo>
                <a:lnTo>
                  <a:pt x="58" y="58"/>
                </a:lnTo>
                <a:lnTo>
                  <a:pt x="5711" y="58"/>
                </a:lnTo>
                <a:close/>
                <a:moveTo>
                  <a:pt x="5769" y="0"/>
                </a:moveTo>
                <a:lnTo>
                  <a:pt x="0" y="0"/>
                </a:lnTo>
                <a:lnTo>
                  <a:pt x="0" y="4327"/>
                </a:lnTo>
                <a:lnTo>
                  <a:pt x="5769" y="4327"/>
                </a:lnTo>
                <a:lnTo>
                  <a:pt x="5769" y="0"/>
                </a:lnTo>
                <a:close/>
              </a:path>
            </a:pathLst>
          </a:custGeom>
          <a:solidFill>
            <a:srgbClr val="8E8E8B"/>
          </a:soli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fi-FI"/>
          </a:p>
        </p:txBody>
      </p:sp>
      <p:grpSp>
        <p:nvGrpSpPr>
          <p:cNvPr id="3075" name="Group 1"/>
          <p:cNvGrpSpPr>
            <a:grpSpLocks/>
          </p:cNvGrpSpPr>
          <p:nvPr/>
        </p:nvGrpSpPr>
        <p:grpSpPr bwMode="auto">
          <a:xfrm>
            <a:off x="6850063" y="5940425"/>
            <a:ext cx="2220912" cy="93663"/>
            <a:chOff x="6850063" y="1419225"/>
            <a:chExt cx="2220912" cy="93663"/>
          </a:xfrm>
        </p:grpSpPr>
        <p:sp>
          <p:nvSpPr>
            <p:cNvPr id="3085" name="Rectangle 50"/>
            <p:cNvSpPr>
              <a:spLocks noChangeArrowheads="1"/>
            </p:cNvSpPr>
            <p:nvPr/>
          </p:nvSpPr>
          <p:spPr bwMode="ltGray">
            <a:xfrm>
              <a:off x="89789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6" name="Rectangle 51"/>
            <p:cNvSpPr>
              <a:spLocks noChangeArrowheads="1"/>
            </p:cNvSpPr>
            <p:nvPr/>
          </p:nvSpPr>
          <p:spPr bwMode="ltGray">
            <a:xfrm>
              <a:off x="8885238"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7" name="Rectangle 52"/>
            <p:cNvSpPr>
              <a:spLocks noChangeArrowheads="1"/>
            </p:cNvSpPr>
            <p:nvPr/>
          </p:nvSpPr>
          <p:spPr bwMode="ltGray">
            <a:xfrm>
              <a:off x="8701088"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8" name="Rectangle 53"/>
            <p:cNvSpPr>
              <a:spLocks noChangeArrowheads="1"/>
            </p:cNvSpPr>
            <p:nvPr/>
          </p:nvSpPr>
          <p:spPr bwMode="ltGray">
            <a:xfrm>
              <a:off x="842327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9" name="Rectangle 54"/>
            <p:cNvSpPr>
              <a:spLocks noChangeArrowheads="1"/>
            </p:cNvSpPr>
            <p:nvPr/>
          </p:nvSpPr>
          <p:spPr bwMode="ltGray">
            <a:xfrm>
              <a:off x="8329613"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0" name="Rectangle 55"/>
            <p:cNvSpPr>
              <a:spLocks noChangeArrowheads="1"/>
            </p:cNvSpPr>
            <p:nvPr/>
          </p:nvSpPr>
          <p:spPr bwMode="ltGray">
            <a:xfrm>
              <a:off x="8235950"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1" name="Rectangle 56"/>
            <p:cNvSpPr>
              <a:spLocks noChangeArrowheads="1"/>
            </p:cNvSpPr>
            <p:nvPr/>
          </p:nvSpPr>
          <p:spPr bwMode="ltGray">
            <a:xfrm>
              <a:off x="8145463"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2" name="Rectangle 57"/>
            <p:cNvSpPr>
              <a:spLocks noChangeArrowheads="1"/>
            </p:cNvSpPr>
            <p:nvPr/>
          </p:nvSpPr>
          <p:spPr bwMode="ltGray">
            <a:xfrm>
              <a:off x="7961313" y="1419225"/>
              <a:ext cx="92075"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3" name="Rectangle 58"/>
            <p:cNvSpPr>
              <a:spLocks noChangeArrowheads="1"/>
            </p:cNvSpPr>
            <p:nvPr/>
          </p:nvSpPr>
          <p:spPr bwMode="ltGray">
            <a:xfrm>
              <a:off x="7867650" y="1419225"/>
              <a:ext cx="93663"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4" name="Rectangle 59"/>
            <p:cNvSpPr>
              <a:spLocks noChangeArrowheads="1"/>
            </p:cNvSpPr>
            <p:nvPr/>
          </p:nvSpPr>
          <p:spPr bwMode="ltGray">
            <a:xfrm>
              <a:off x="7775575"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5" name="Rectangle 60"/>
            <p:cNvSpPr>
              <a:spLocks noChangeArrowheads="1"/>
            </p:cNvSpPr>
            <p:nvPr/>
          </p:nvSpPr>
          <p:spPr bwMode="ltGray">
            <a:xfrm>
              <a:off x="759142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6" name="Rectangle 61"/>
            <p:cNvSpPr>
              <a:spLocks noChangeArrowheads="1"/>
            </p:cNvSpPr>
            <p:nvPr/>
          </p:nvSpPr>
          <p:spPr bwMode="ltGray">
            <a:xfrm>
              <a:off x="74993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7" name="Rectangle 62"/>
            <p:cNvSpPr>
              <a:spLocks noChangeArrowheads="1"/>
            </p:cNvSpPr>
            <p:nvPr/>
          </p:nvSpPr>
          <p:spPr bwMode="ltGray">
            <a:xfrm>
              <a:off x="74056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8" name="Rectangle 63"/>
            <p:cNvSpPr>
              <a:spLocks noChangeArrowheads="1"/>
            </p:cNvSpPr>
            <p:nvPr/>
          </p:nvSpPr>
          <p:spPr bwMode="ltGray">
            <a:xfrm>
              <a:off x="72199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9" name="Rectangle 64"/>
            <p:cNvSpPr>
              <a:spLocks noChangeArrowheads="1"/>
            </p:cNvSpPr>
            <p:nvPr/>
          </p:nvSpPr>
          <p:spPr bwMode="ltGray">
            <a:xfrm>
              <a:off x="71262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0" name="Rectangle 65"/>
            <p:cNvSpPr>
              <a:spLocks noChangeArrowheads="1"/>
            </p:cNvSpPr>
            <p:nvPr/>
          </p:nvSpPr>
          <p:spPr bwMode="ltGray">
            <a:xfrm>
              <a:off x="70358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1" name="Rectangle 66"/>
            <p:cNvSpPr>
              <a:spLocks noChangeArrowheads="1"/>
            </p:cNvSpPr>
            <p:nvPr/>
          </p:nvSpPr>
          <p:spPr bwMode="ltGray">
            <a:xfrm>
              <a:off x="6850063"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grpSp>
      <p:sp>
        <p:nvSpPr>
          <p:cNvPr id="101" name="Date Placeholder 100"/>
          <p:cNvSpPr>
            <a:spLocks noGrp="1"/>
          </p:cNvSpPr>
          <p:nvPr>
            <p:ph type="dt" sz="half" idx="2"/>
          </p:nvPr>
        </p:nvSpPr>
        <p:spPr>
          <a:xfrm>
            <a:off x="5307013" y="6343650"/>
            <a:ext cx="1071562" cy="365125"/>
          </a:xfrm>
          <a:prstGeom prst="rect">
            <a:avLst/>
          </a:prstGeom>
        </p:spPr>
        <p:txBody>
          <a:bodyPr vert="horz" lIns="0" tIns="0" rIns="0" bIns="0" rtlCol="0" anchor="t"/>
          <a:lstStyle>
            <a:lvl1pPr algn="l" fontAlgn="auto">
              <a:spcBef>
                <a:spcPts val="0"/>
              </a:spcBef>
              <a:spcAft>
                <a:spcPts val="0"/>
              </a:spcAft>
              <a:defRPr sz="1000" smtClean="0">
                <a:solidFill>
                  <a:schemeClr val="tx1">
                    <a:tint val="75000"/>
                  </a:schemeClr>
                </a:solidFill>
                <a:latin typeface="Trebuchet MS" pitchFamily="34" charset="0"/>
                <a:cs typeface="+mn-cs"/>
              </a:defRPr>
            </a:lvl1pPr>
          </a:lstStyle>
          <a:p>
            <a:pPr>
              <a:defRPr/>
            </a:pPr>
            <a:fld id="{FA79D0AA-C76A-4700-A0B6-B4FE6516CA03}" type="datetime1">
              <a:rPr lang="fi-FI"/>
              <a:pPr>
                <a:defRPr/>
              </a:pPr>
              <a:t>14.4.2020</a:t>
            </a:fld>
            <a:endParaRPr lang="fi-FI" dirty="0"/>
          </a:p>
        </p:txBody>
      </p:sp>
      <p:grpSp>
        <p:nvGrpSpPr>
          <p:cNvPr id="3077" name="Group 2"/>
          <p:cNvGrpSpPr>
            <a:grpSpLocks/>
          </p:cNvGrpSpPr>
          <p:nvPr/>
        </p:nvGrpSpPr>
        <p:grpSpPr bwMode="auto">
          <a:xfrm>
            <a:off x="6911975" y="6211888"/>
            <a:ext cx="1963738" cy="376237"/>
            <a:chOff x="6912042" y="6211749"/>
            <a:chExt cx="1963669" cy="376185"/>
          </a:xfrm>
        </p:grpSpPr>
        <p:sp>
          <p:nvSpPr>
            <p:cNvPr id="3082" name="Rectangle 177"/>
            <p:cNvSpPr>
              <a:spLocks noChangeArrowheads="1"/>
            </p:cNvSpPr>
            <p:nvPr/>
          </p:nvSpPr>
          <p:spPr bwMode="white">
            <a:xfrm>
              <a:off x="8487284" y="6211749"/>
              <a:ext cx="388427" cy="3761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3" name="Freeform 178"/>
            <p:cNvSpPr>
              <a:spLocks noEditPoints="1"/>
            </p:cNvSpPr>
            <p:nvPr/>
          </p:nvSpPr>
          <p:spPr bwMode="black">
            <a:xfrm>
              <a:off x="8487284" y="6211749"/>
              <a:ext cx="388427" cy="376185"/>
            </a:xfrm>
            <a:custGeom>
              <a:avLst/>
              <a:gdLst>
                <a:gd name="T0" fmla="*/ 333 w 469"/>
                <a:gd name="T1" fmla="*/ 454 h 454"/>
                <a:gd name="T2" fmla="*/ 347 w 469"/>
                <a:gd name="T3" fmla="*/ 380 h 454"/>
                <a:gd name="T4" fmla="*/ 442 w 469"/>
                <a:gd name="T5" fmla="*/ 407 h 454"/>
                <a:gd name="T6" fmla="*/ 410 w 469"/>
                <a:gd name="T7" fmla="*/ 454 h 454"/>
                <a:gd name="T8" fmla="*/ 469 w 469"/>
                <a:gd name="T9" fmla="*/ 0 h 454"/>
                <a:gd name="T10" fmla="*/ 452 w 469"/>
                <a:gd name="T11" fmla="*/ 169 h 454"/>
                <a:gd name="T12" fmla="*/ 461 w 469"/>
                <a:gd name="T13" fmla="*/ 76 h 454"/>
                <a:gd name="T14" fmla="*/ 395 w 469"/>
                <a:gd name="T15" fmla="*/ 0 h 454"/>
                <a:gd name="T16" fmla="*/ 389 w 469"/>
                <a:gd name="T17" fmla="*/ 98 h 454"/>
                <a:gd name="T18" fmla="*/ 469 w 469"/>
                <a:gd name="T19" fmla="*/ 179 h 454"/>
                <a:gd name="T20" fmla="*/ 431 w 469"/>
                <a:gd name="T21" fmla="*/ 454 h 454"/>
                <a:gd name="T22" fmla="*/ 467 w 469"/>
                <a:gd name="T23" fmla="*/ 413 h 454"/>
                <a:gd name="T24" fmla="*/ 322 w 469"/>
                <a:gd name="T25" fmla="*/ 374 h 454"/>
                <a:gd name="T26" fmla="*/ 297 w 469"/>
                <a:gd name="T27" fmla="*/ 454 h 454"/>
                <a:gd name="T28" fmla="*/ 265 w 469"/>
                <a:gd name="T29" fmla="*/ 438 h 454"/>
                <a:gd name="T30" fmla="*/ 270 w 469"/>
                <a:gd name="T31" fmla="*/ 366 h 454"/>
                <a:gd name="T32" fmla="*/ 221 w 469"/>
                <a:gd name="T33" fmla="*/ 366 h 454"/>
                <a:gd name="T34" fmla="*/ 227 w 469"/>
                <a:gd name="T35" fmla="*/ 294 h 454"/>
                <a:gd name="T36" fmla="*/ 176 w 469"/>
                <a:gd name="T37" fmla="*/ 289 h 454"/>
                <a:gd name="T38" fmla="*/ 276 w 469"/>
                <a:gd name="T39" fmla="*/ 295 h 454"/>
                <a:gd name="T40" fmla="*/ 307 w 469"/>
                <a:gd name="T41" fmla="*/ 147 h 454"/>
                <a:gd name="T42" fmla="*/ 222 w 469"/>
                <a:gd name="T43" fmla="*/ 104 h 454"/>
                <a:gd name="T44" fmla="*/ 267 w 469"/>
                <a:gd name="T45" fmla="*/ 129 h 454"/>
                <a:gd name="T46" fmla="*/ 296 w 469"/>
                <a:gd name="T47" fmla="*/ 60 h 454"/>
                <a:gd name="T48" fmla="*/ 343 w 469"/>
                <a:gd name="T49" fmla="*/ 84 h 454"/>
                <a:gd name="T50" fmla="*/ 370 w 469"/>
                <a:gd name="T51" fmla="*/ 15 h 454"/>
                <a:gd name="T52" fmla="*/ 0 w 469"/>
                <a:gd name="T53" fmla="*/ 454 h 454"/>
                <a:gd name="T54" fmla="*/ 359 w 469"/>
                <a:gd name="T55" fmla="*/ 0 h 454"/>
                <a:gd name="T56" fmla="*/ 369 w 469"/>
                <a:gd name="T57" fmla="*/ 47 h 454"/>
                <a:gd name="T58" fmla="*/ 326 w 469"/>
                <a:gd name="T59" fmla="*/ 21 h 454"/>
                <a:gd name="T60" fmla="*/ 295 w 469"/>
                <a:gd name="T61" fmla="*/ 92 h 454"/>
                <a:gd name="T62" fmla="*/ 251 w 469"/>
                <a:gd name="T63" fmla="*/ 66 h 454"/>
                <a:gd name="T64" fmla="*/ 257 w 469"/>
                <a:gd name="T65" fmla="*/ 198 h 454"/>
                <a:gd name="T66" fmla="*/ 339 w 469"/>
                <a:gd name="T67" fmla="*/ 237 h 454"/>
                <a:gd name="T68" fmla="*/ 252 w 469"/>
                <a:gd name="T69" fmla="*/ 222 h 454"/>
                <a:gd name="T70" fmla="*/ 185 w 469"/>
                <a:gd name="T71" fmla="*/ 339 h 454"/>
                <a:gd name="T72" fmla="*/ 233 w 469"/>
                <a:gd name="T73" fmla="*/ 337 h 454"/>
                <a:gd name="T74" fmla="*/ 228 w 469"/>
                <a:gd name="T75" fmla="*/ 412 h 454"/>
                <a:gd name="T76" fmla="*/ 276 w 469"/>
                <a:gd name="T77" fmla="*/ 411 h 454"/>
                <a:gd name="T78" fmla="*/ 253 w 469"/>
                <a:gd name="T79" fmla="*/ 454 h 45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69" h="454">
                  <a:moveTo>
                    <a:pt x="410" y="454"/>
                  </a:moveTo>
                  <a:lnTo>
                    <a:pt x="333" y="454"/>
                  </a:lnTo>
                  <a:lnTo>
                    <a:pt x="376" y="429"/>
                  </a:lnTo>
                  <a:lnTo>
                    <a:pt x="347" y="380"/>
                  </a:lnTo>
                  <a:lnTo>
                    <a:pt x="405" y="345"/>
                  </a:lnTo>
                  <a:lnTo>
                    <a:pt x="442" y="407"/>
                  </a:lnTo>
                  <a:lnTo>
                    <a:pt x="399" y="434"/>
                  </a:lnTo>
                  <a:lnTo>
                    <a:pt x="410" y="454"/>
                  </a:lnTo>
                  <a:close/>
                  <a:moveTo>
                    <a:pt x="416" y="0"/>
                  </a:moveTo>
                  <a:lnTo>
                    <a:pt x="469" y="0"/>
                  </a:lnTo>
                  <a:lnTo>
                    <a:pt x="469" y="159"/>
                  </a:lnTo>
                  <a:lnTo>
                    <a:pt x="452" y="169"/>
                  </a:lnTo>
                  <a:lnTo>
                    <a:pt x="414" y="104"/>
                  </a:lnTo>
                  <a:lnTo>
                    <a:pt x="461" y="76"/>
                  </a:lnTo>
                  <a:lnTo>
                    <a:pt x="416" y="0"/>
                  </a:lnTo>
                  <a:close/>
                  <a:moveTo>
                    <a:pt x="395" y="0"/>
                  </a:moveTo>
                  <a:lnTo>
                    <a:pt x="437" y="70"/>
                  </a:lnTo>
                  <a:lnTo>
                    <a:pt x="389" y="98"/>
                  </a:lnTo>
                  <a:lnTo>
                    <a:pt x="446" y="194"/>
                  </a:lnTo>
                  <a:lnTo>
                    <a:pt x="469" y="179"/>
                  </a:lnTo>
                  <a:lnTo>
                    <a:pt x="469" y="454"/>
                  </a:lnTo>
                  <a:lnTo>
                    <a:pt x="431" y="454"/>
                  </a:lnTo>
                  <a:lnTo>
                    <a:pt x="422" y="440"/>
                  </a:lnTo>
                  <a:lnTo>
                    <a:pt x="467" y="413"/>
                  </a:lnTo>
                  <a:lnTo>
                    <a:pt x="410" y="320"/>
                  </a:lnTo>
                  <a:lnTo>
                    <a:pt x="322" y="374"/>
                  </a:lnTo>
                  <a:lnTo>
                    <a:pt x="352" y="423"/>
                  </a:lnTo>
                  <a:lnTo>
                    <a:pt x="297" y="454"/>
                  </a:lnTo>
                  <a:lnTo>
                    <a:pt x="273" y="454"/>
                  </a:lnTo>
                  <a:lnTo>
                    <a:pt x="265" y="438"/>
                  </a:lnTo>
                  <a:lnTo>
                    <a:pt x="301" y="417"/>
                  </a:lnTo>
                  <a:lnTo>
                    <a:pt x="270" y="366"/>
                  </a:lnTo>
                  <a:lnTo>
                    <a:pt x="234" y="387"/>
                  </a:lnTo>
                  <a:lnTo>
                    <a:pt x="221" y="366"/>
                  </a:lnTo>
                  <a:lnTo>
                    <a:pt x="257" y="344"/>
                  </a:lnTo>
                  <a:lnTo>
                    <a:pt x="227" y="294"/>
                  </a:lnTo>
                  <a:lnTo>
                    <a:pt x="191" y="315"/>
                  </a:lnTo>
                  <a:lnTo>
                    <a:pt x="176" y="289"/>
                  </a:lnTo>
                  <a:lnTo>
                    <a:pt x="246" y="247"/>
                  </a:lnTo>
                  <a:lnTo>
                    <a:pt x="276" y="295"/>
                  </a:lnTo>
                  <a:lnTo>
                    <a:pt x="364" y="243"/>
                  </a:lnTo>
                  <a:lnTo>
                    <a:pt x="307" y="147"/>
                  </a:lnTo>
                  <a:lnTo>
                    <a:pt x="264" y="173"/>
                  </a:lnTo>
                  <a:lnTo>
                    <a:pt x="222" y="104"/>
                  </a:lnTo>
                  <a:lnTo>
                    <a:pt x="245" y="91"/>
                  </a:lnTo>
                  <a:lnTo>
                    <a:pt x="267" y="129"/>
                  </a:lnTo>
                  <a:lnTo>
                    <a:pt x="319" y="98"/>
                  </a:lnTo>
                  <a:lnTo>
                    <a:pt x="296" y="60"/>
                  </a:lnTo>
                  <a:lnTo>
                    <a:pt x="319" y="46"/>
                  </a:lnTo>
                  <a:lnTo>
                    <a:pt x="343" y="84"/>
                  </a:lnTo>
                  <a:lnTo>
                    <a:pt x="394" y="53"/>
                  </a:lnTo>
                  <a:lnTo>
                    <a:pt x="370" y="15"/>
                  </a:lnTo>
                  <a:lnTo>
                    <a:pt x="395" y="0"/>
                  </a:lnTo>
                  <a:close/>
                  <a:moveTo>
                    <a:pt x="0" y="454"/>
                  </a:moveTo>
                  <a:lnTo>
                    <a:pt x="0" y="0"/>
                  </a:lnTo>
                  <a:lnTo>
                    <a:pt x="359" y="0"/>
                  </a:lnTo>
                  <a:lnTo>
                    <a:pt x="346" y="9"/>
                  </a:lnTo>
                  <a:lnTo>
                    <a:pt x="369" y="47"/>
                  </a:lnTo>
                  <a:lnTo>
                    <a:pt x="348" y="60"/>
                  </a:lnTo>
                  <a:lnTo>
                    <a:pt x="326" y="21"/>
                  </a:lnTo>
                  <a:lnTo>
                    <a:pt x="271" y="54"/>
                  </a:lnTo>
                  <a:lnTo>
                    <a:pt x="295" y="92"/>
                  </a:lnTo>
                  <a:lnTo>
                    <a:pt x="275" y="104"/>
                  </a:lnTo>
                  <a:lnTo>
                    <a:pt x="251" y="66"/>
                  </a:lnTo>
                  <a:lnTo>
                    <a:pt x="197" y="98"/>
                  </a:lnTo>
                  <a:lnTo>
                    <a:pt x="257" y="198"/>
                  </a:lnTo>
                  <a:lnTo>
                    <a:pt x="301" y="172"/>
                  </a:lnTo>
                  <a:lnTo>
                    <a:pt x="339" y="237"/>
                  </a:lnTo>
                  <a:lnTo>
                    <a:pt x="282" y="271"/>
                  </a:lnTo>
                  <a:lnTo>
                    <a:pt x="252" y="222"/>
                  </a:lnTo>
                  <a:lnTo>
                    <a:pt x="150" y="283"/>
                  </a:lnTo>
                  <a:lnTo>
                    <a:pt x="185" y="339"/>
                  </a:lnTo>
                  <a:lnTo>
                    <a:pt x="221" y="318"/>
                  </a:lnTo>
                  <a:lnTo>
                    <a:pt x="233" y="337"/>
                  </a:lnTo>
                  <a:lnTo>
                    <a:pt x="197" y="358"/>
                  </a:lnTo>
                  <a:lnTo>
                    <a:pt x="228" y="412"/>
                  </a:lnTo>
                  <a:lnTo>
                    <a:pt x="264" y="389"/>
                  </a:lnTo>
                  <a:lnTo>
                    <a:pt x="276" y="411"/>
                  </a:lnTo>
                  <a:lnTo>
                    <a:pt x="241" y="432"/>
                  </a:lnTo>
                  <a:lnTo>
                    <a:pt x="253" y="454"/>
                  </a:lnTo>
                  <a:lnTo>
                    <a:pt x="0" y="454"/>
                  </a:lnTo>
                  <a:close/>
                </a:path>
              </a:pathLst>
            </a:custGeom>
            <a:solidFill>
              <a:srgbClr val="00407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sp>
          <p:nvSpPr>
            <p:cNvPr id="3084" name="Freeform 179"/>
            <p:cNvSpPr>
              <a:spLocks noEditPoints="1"/>
            </p:cNvSpPr>
            <p:nvPr/>
          </p:nvSpPr>
          <p:spPr bwMode="black">
            <a:xfrm>
              <a:off x="6912042" y="6344325"/>
              <a:ext cx="1476686" cy="217094"/>
            </a:xfrm>
            <a:custGeom>
              <a:avLst/>
              <a:gdLst>
                <a:gd name="T0" fmla="*/ 1441 w 1495"/>
                <a:gd name="T1" fmla="*/ 164 h 219"/>
                <a:gd name="T2" fmla="*/ 1480 w 1495"/>
                <a:gd name="T3" fmla="*/ 164 h 219"/>
                <a:gd name="T4" fmla="*/ 1395 w 1495"/>
                <a:gd name="T5" fmla="*/ 218 h 219"/>
                <a:gd name="T6" fmla="*/ 1375 w 1495"/>
                <a:gd name="T7" fmla="*/ 194 h 219"/>
                <a:gd name="T8" fmla="*/ 1336 w 1495"/>
                <a:gd name="T9" fmla="*/ 194 h 219"/>
                <a:gd name="T10" fmla="*/ 1283 w 1495"/>
                <a:gd name="T11" fmla="*/ 169 h 219"/>
                <a:gd name="T12" fmla="*/ 1283 w 1495"/>
                <a:gd name="T13" fmla="*/ 219 h 219"/>
                <a:gd name="T14" fmla="*/ 1228 w 1495"/>
                <a:gd name="T15" fmla="*/ 171 h 219"/>
                <a:gd name="T16" fmla="*/ 1220 w 1495"/>
                <a:gd name="T17" fmla="*/ 182 h 219"/>
                <a:gd name="T18" fmla="*/ 1207 w 1495"/>
                <a:gd name="T19" fmla="*/ 187 h 219"/>
                <a:gd name="T20" fmla="*/ 1220 w 1495"/>
                <a:gd name="T21" fmla="*/ 163 h 219"/>
                <a:gd name="T22" fmla="*/ 1170 w 1495"/>
                <a:gd name="T23" fmla="*/ 213 h 219"/>
                <a:gd name="T24" fmla="*/ 1170 w 1495"/>
                <a:gd name="T25" fmla="*/ 181 h 219"/>
                <a:gd name="T26" fmla="*/ 1099 w 1495"/>
                <a:gd name="T27" fmla="*/ 218 h 219"/>
                <a:gd name="T28" fmla="*/ 1119 w 1495"/>
                <a:gd name="T29" fmla="*/ 164 h 219"/>
                <a:gd name="T30" fmla="*/ 1050 w 1495"/>
                <a:gd name="T31" fmla="*/ 218 h 219"/>
                <a:gd name="T32" fmla="*/ 1070 w 1495"/>
                <a:gd name="T33" fmla="*/ 164 h 219"/>
                <a:gd name="T34" fmla="*/ 1010 w 1495"/>
                <a:gd name="T35" fmla="*/ 164 h 219"/>
                <a:gd name="T36" fmla="*/ 961 w 1495"/>
                <a:gd name="T37" fmla="*/ 178 h 219"/>
                <a:gd name="T38" fmla="*/ 970 w 1495"/>
                <a:gd name="T39" fmla="*/ 219 h 219"/>
                <a:gd name="T40" fmla="*/ 980 w 1495"/>
                <a:gd name="T41" fmla="*/ 204 h 219"/>
                <a:gd name="T42" fmla="*/ 971 w 1495"/>
                <a:gd name="T43" fmla="*/ 163 h 219"/>
                <a:gd name="T44" fmla="*/ 929 w 1495"/>
                <a:gd name="T45" fmla="*/ 179 h 219"/>
                <a:gd name="T46" fmla="*/ 935 w 1495"/>
                <a:gd name="T47" fmla="*/ 179 h 219"/>
                <a:gd name="T48" fmla="*/ 928 w 1495"/>
                <a:gd name="T49" fmla="*/ 204 h 219"/>
                <a:gd name="T50" fmla="*/ 903 w 1495"/>
                <a:gd name="T51" fmla="*/ 164 h 219"/>
                <a:gd name="T52" fmla="*/ 884 w 1495"/>
                <a:gd name="T53" fmla="*/ 188 h 219"/>
                <a:gd name="T54" fmla="*/ 885 w 1495"/>
                <a:gd name="T55" fmla="*/ 218 h 219"/>
                <a:gd name="T56" fmla="*/ 818 w 1495"/>
                <a:gd name="T57" fmla="*/ 219 h 219"/>
                <a:gd name="T58" fmla="*/ 835 w 1495"/>
                <a:gd name="T59" fmla="*/ 164 h 219"/>
                <a:gd name="T60" fmla="*/ 773 w 1495"/>
                <a:gd name="T61" fmla="*/ 164 h 219"/>
                <a:gd name="T62" fmla="*/ 709 w 1495"/>
                <a:gd name="T63" fmla="*/ 174 h 219"/>
                <a:gd name="T64" fmla="*/ 746 w 1495"/>
                <a:gd name="T65" fmla="*/ 208 h 219"/>
                <a:gd name="T66" fmla="*/ 686 w 1495"/>
                <a:gd name="T67" fmla="*/ 194 h 219"/>
                <a:gd name="T68" fmla="*/ 646 w 1495"/>
                <a:gd name="T69" fmla="*/ 194 h 219"/>
                <a:gd name="T70" fmla="*/ 1486 w 1495"/>
                <a:gd name="T71" fmla="*/ 56 h 219"/>
                <a:gd name="T72" fmla="*/ 1495 w 1495"/>
                <a:gd name="T73" fmla="*/ 56 h 219"/>
                <a:gd name="T74" fmla="*/ 1372 w 1495"/>
                <a:gd name="T75" fmla="*/ 2 h 219"/>
                <a:gd name="T76" fmla="*/ 1331 w 1495"/>
                <a:gd name="T77" fmla="*/ 110 h 219"/>
                <a:gd name="T78" fmla="*/ 1234 w 1495"/>
                <a:gd name="T79" fmla="*/ 0 h 219"/>
                <a:gd name="T80" fmla="*/ 1204 w 1495"/>
                <a:gd name="T81" fmla="*/ 102 h 219"/>
                <a:gd name="T82" fmla="*/ 1259 w 1495"/>
                <a:gd name="T83" fmla="*/ 16 h 219"/>
                <a:gd name="T84" fmla="*/ 1167 w 1495"/>
                <a:gd name="T85" fmla="*/ 110 h 219"/>
                <a:gd name="T86" fmla="*/ 1090 w 1495"/>
                <a:gd name="T87" fmla="*/ 53 h 219"/>
                <a:gd name="T88" fmla="*/ 1070 w 1495"/>
                <a:gd name="T89" fmla="*/ 110 h 219"/>
                <a:gd name="T90" fmla="*/ 1061 w 1495"/>
                <a:gd name="T91" fmla="*/ 2 h 219"/>
                <a:gd name="T92" fmla="*/ 1020 w 1495"/>
                <a:gd name="T93" fmla="*/ 56 h 219"/>
                <a:gd name="T94" fmla="*/ 1030 w 1495"/>
                <a:gd name="T95" fmla="*/ 56 h 219"/>
                <a:gd name="T96" fmla="*/ 878 w 1495"/>
                <a:gd name="T97" fmla="*/ 2 h 219"/>
                <a:gd name="T98" fmla="*/ 841 w 1495"/>
                <a:gd name="T99" fmla="*/ 103 h 219"/>
                <a:gd name="T100" fmla="*/ 705 w 1495"/>
                <a:gd name="T101" fmla="*/ 45 h 219"/>
                <a:gd name="T102" fmla="*/ 709 w 1495"/>
                <a:gd name="T103" fmla="*/ 110 h 219"/>
                <a:gd name="T104" fmla="*/ 585 w 1495"/>
                <a:gd name="T105" fmla="*/ 97 h 219"/>
                <a:gd name="T106" fmla="*/ 504 w 1495"/>
                <a:gd name="T107" fmla="*/ 15 h 219"/>
                <a:gd name="T108" fmla="*/ 449 w 1495"/>
                <a:gd name="T109" fmla="*/ 61 h 219"/>
                <a:gd name="T110" fmla="*/ 366 w 1495"/>
                <a:gd name="T111" fmla="*/ 63 h 219"/>
                <a:gd name="T112" fmla="*/ 286 w 1495"/>
                <a:gd name="T113" fmla="*/ 2 h 219"/>
                <a:gd name="T114" fmla="*/ 286 w 1495"/>
                <a:gd name="T115" fmla="*/ 103 h 219"/>
                <a:gd name="T116" fmla="*/ 157 w 1495"/>
                <a:gd name="T117" fmla="*/ 63 h 219"/>
                <a:gd name="T118" fmla="*/ 239 w 1495"/>
                <a:gd name="T119" fmla="*/ 61 h 219"/>
                <a:gd name="T120" fmla="*/ 9 w 1495"/>
                <a:gd name="T121" fmla="*/ 56 h 219"/>
                <a:gd name="T122" fmla="*/ 0 w 1495"/>
                <a:gd name="T123" fmla="*/ 56 h 21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495" h="219">
                  <a:moveTo>
                    <a:pt x="1486" y="164"/>
                  </a:moveTo>
                  <a:cubicBezTo>
                    <a:pt x="1486" y="194"/>
                    <a:pt x="1486" y="194"/>
                    <a:pt x="1486" y="194"/>
                  </a:cubicBezTo>
                  <a:cubicBezTo>
                    <a:pt x="1486" y="212"/>
                    <a:pt x="1475" y="219"/>
                    <a:pt x="1463" y="219"/>
                  </a:cubicBezTo>
                  <a:cubicBezTo>
                    <a:pt x="1451" y="219"/>
                    <a:pt x="1441" y="211"/>
                    <a:pt x="1441" y="194"/>
                  </a:cubicBezTo>
                  <a:cubicBezTo>
                    <a:pt x="1441" y="164"/>
                    <a:pt x="1441" y="164"/>
                    <a:pt x="1441" y="164"/>
                  </a:cubicBezTo>
                  <a:cubicBezTo>
                    <a:pt x="1447" y="164"/>
                    <a:pt x="1447" y="164"/>
                    <a:pt x="1447" y="164"/>
                  </a:cubicBezTo>
                  <a:cubicBezTo>
                    <a:pt x="1447" y="194"/>
                    <a:pt x="1447" y="194"/>
                    <a:pt x="1447" y="194"/>
                  </a:cubicBezTo>
                  <a:cubicBezTo>
                    <a:pt x="1447" y="207"/>
                    <a:pt x="1455" y="213"/>
                    <a:pt x="1463" y="213"/>
                  </a:cubicBezTo>
                  <a:cubicBezTo>
                    <a:pt x="1472" y="213"/>
                    <a:pt x="1480" y="208"/>
                    <a:pt x="1480" y="194"/>
                  </a:cubicBezTo>
                  <a:cubicBezTo>
                    <a:pt x="1480" y="164"/>
                    <a:pt x="1480" y="164"/>
                    <a:pt x="1480" y="164"/>
                  </a:cubicBezTo>
                  <a:lnTo>
                    <a:pt x="1486" y="164"/>
                  </a:lnTo>
                  <a:close/>
                  <a:moveTo>
                    <a:pt x="1401" y="213"/>
                  </a:moveTo>
                  <a:cubicBezTo>
                    <a:pt x="1427" y="213"/>
                    <a:pt x="1427" y="213"/>
                    <a:pt x="1427" y="213"/>
                  </a:cubicBezTo>
                  <a:cubicBezTo>
                    <a:pt x="1427" y="218"/>
                    <a:pt x="1427" y="218"/>
                    <a:pt x="1427" y="218"/>
                  </a:cubicBezTo>
                  <a:cubicBezTo>
                    <a:pt x="1395" y="218"/>
                    <a:pt x="1395" y="218"/>
                    <a:pt x="1395" y="218"/>
                  </a:cubicBezTo>
                  <a:cubicBezTo>
                    <a:pt x="1395" y="164"/>
                    <a:pt x="1395" y="164"/>
                    <a:pt x="1395" y="164"/>
                  </a:cubicBezTo>
                  <a:cubicBezTo>
                    <a:pt x="1401" y="164"/>
                    <a:pt x="1401" y="164"/>
                    <a:pt x="1401" y="164"/>
                  </a:cubicBezTo>
                  <a:lnTo>
                    <a:pt x="1401" y="213"/>
                  </a:lnTo>
                  <a:close/>
                  <a:moveTo>
                    <a:pt x="1375" y="164"/>
                  </a:moveTo>
                  <a:cubicBezTo>
                    <a:pt x="1375" y="194"/>
                    <a:pt x="1375" y="194"/>
                    <a:pt x="1375" y="194"/>
                  </a:cubicBezTo>
                  <a:cubicBezTo>
                    <a:pt x="1375" y="212"/>
                    <a:pt x="1364" y="219"/>
                    <a:pt x="1352" y="219"/>
                  </a:cubicBezTo>
                  <a:cubicBezTo>
                    <a:pt x="1340" y="219"/>
                    <a:pt x="1329" y="211"/>
                    <a:pt x="1329" y="194"/>
                  </a:cubicBezTo>
                  <a:cubicBezTo>
                    <a:pt x="1329" y="164"/>
                    <a:pt x="1329" y="164"/>
                    <a:pt x="1329" y="164"/>
                  </a:cubicBezTo>
                  <a:cubicBezTo>
                    <a:pt x="1336" y="164"/>
                    <a:pt x="1336" y="164"/>
                    <a:pt x="1336" y="164"/>
                  </a:cubicBezTo>
                  <a:cubicBezTo>
                    <a:pt x="1336" y="194"/>
                    <a:pt x="1336" y="194"/>
                    <a:pt x="1336" y="194"/>
                  </a:cubicBezTo>
                  <a:cubicBezTo>
                    <a:pt x="1336" y="207"/>
                    <a:pt x="1344" y="213"/>
                    <a:pt x="1352" y="213"/>
                  </a:cubicBezTo>
                  <a:cubicBezTo>
                    <a:pt x="1361" y="213"/>
                    <a:pt x="1369" y="208"/>
                    <a:pt x="1369" y="194"/>
                  </a:cubicBezTo>
                  <a:cubicBezTo>
                    <a:pt x="1369" y="164"/>
                    <a:pt x="1369" y="164"/>
                    <a:pt x="1369" y="164"/>
                  </a:cubicBezTo>
                  <a:lnTo>
                    <a:pt x="1375" y="164"/>
                  </a:lnTo>
                  <a:close/>
                  <a:moveTo>
                    <a:pt x="1283" y="169"/>
                  </a:moveTo>
                  <a:cubicBezTo>
                    <a:pt x="1271" y="169"/>
                    <a:pt x="1261" y="179"/>
                    <a:pt x="1261" y="191"/>
                  </a:cubicBezTo>
                  <a:cubicBezTo>
                    <a:pt x="1261" y="204"/>
                    <a:pt x="1271" y="213"/>
                    <a:pt x="1283" y="213"/>
                  </a:cubicBezTo>
                  <a:cubicBezTo>
                    <a:pt x="1296" y="213"/>
                    <a:pt x="1306" y="204"/>
                    <a:pt x="1306" y="191"/>
                  </a:cubicBezTo>
                  <a:cubicBezTo>
                    <a:pt x="1306" y="179"/>
                    <a:pt x="1296" y="169"/>
                    <a:pt x="1283" y="169"/>
                  </a:cubicBezTo>
                  <a:close/>
                  <a:moveTo>
                    <a:pt x="1283" y="219"/>
                  </a:moveTo>
                  <a:cubicBezTo>
                    <a:pt x="1267" y="219"/>
                    <a:pt x="1255" y="207"/>
                    <a:pt x="1255" y="191"/>
                  </a:cubicBezTo>
                  <a:cubicBezTo>
                    <a:pt x="1255" y="176"/>
                    <a:pt x="1267" y="163"/>
                    <a:pt x="1283" y="163"/>
                  </a:cubicBezTo>
                  <a:cubicBezTo>
                    <a:pt x="1299" y="163"/>
                    <a:pt x="1312" y="176"/>
                    <a:pt x="1312" y="191"/>
                  </a:cubicBezTo>
                  <a:cubicBezTo>
                    <a:pt x="1312" y="207"/>
                    <a:pt x="1299" y="219"/>
                    <a:pt x="1283" y="219"/>
                  </a:cubicBezTo>
                  <a:close/>
                  <a:moveTo>
                    <a:pt x="1228" y="171"/>
                  </a:moveTo>
                  <a:cubicBezTo>
                    <a:pt x="1226" y="170"/>
                    <a:pt x="1226" y="170"/>
                    <a:pt x="1226" y="170"/>
                  </a:cubicBezTo>
                  <a:cubicBezTo>
                    <a:pt x="1224" y="169"/>
                    <a:pt x="1222" y="169"/>
                    <a:pt x="1220" y="169"/>
                  </a:cubicBezTo>
                  <a:cubicBezTo>
                    <a:pt x="1216" y="169"/>
                    <a:pt x="1213" y="172"/>
                    <a:pt x="1213" y="179"/>
                  </a:cubicBezTo>
                  <a:cubicBezTo>
                    <a:pt x="1213" y="182"/>
                    <a:pt x="1213" y="182"/>
                    <a:pt x="1213" y="182"/>
                  </a:cubicBezTo>
                  <a:cubicBezTo>
                    <a:pt x="1220" y="182"/>
                    <a:pt x="1220" y="182"/>
                    <a:pt x="1220" y="182"/>
                  </a:cubicBezTo>
                  <a:cubicBezTo>
                    <a:pt x="1220" y="187"/>
                    <a:pt x="1220" y="187"/>
                    <a:pt x="1220" y="187"/>
                  </a:cubicBezTo>
                  <a:cubicBezTo>
                    <a:pt x="1213" y="187"/>
                    <a:pt x="1213" y="187"/>
                    <a:pt x="1213" y="187"/>
                  </a:cubicBezTo>
                  <a:cubicBezTo>
                    <a:pt x="1213" y="218"/>
                    <a:pt x="1213" y="218"/>
                    <a:pt x="1213" y="218"/>
                  </a:cubicBezTo>
                  <a:cubicBezTo>
                    <a:pt x="1207" y="218"/>
                    <a:pt x="1207" y="218"/>
                    <a:pt x="1207" y="218"/>
                  </a:cubicBezTo>
                  <a:cubicBezTo>
                    <a:pt x="1207" y="187"/>
                    <a:pt x="1207" y="187"/>
                    <a:pt x="1207" y="187"/>
                  </a:cubicBezTo>
                  <a:cubicBezTo>
                    <a:pt x="1201" y="187"/>
                    <a:pt x="1201" y="187"/>
                    <a:pt x="1201" y="187"/>
                  </a:cubicBezTo>
                  <a:cubicBezTo>
                    <a:pt x="1201" y="182"/>
                    <a:pt x="1201" y="182"/>
                    <a:pt x="1201" y="182"/>
                  </a:cubicBezTo>
                  <a:cubicBezTo>
                    <a:pt x="1207" y="182"/>
                    <a:pt x="1207" y="182"/>
                    <a:pt x="1207" y="182"/>
                  </a:cubicBezTo>
                  <a:cubicBezTo>
                    <a:pt x="1207" y="177"/>
                    <a:pt x="1207" y="177"/>
                    <a:pt x="1207" y="177"/>
                  </a:cubicBezTo>
                  <a:cubicBezTo>
                    <a:pt x="1207" y="168"/>
                    <a:pt x="1214" y="163"/>
                    <a:pt x="1220" y="163"/>
                  </a:cubicBezTo>
                  <a:cubicBezTo>
                    <a:pt x="1223" y="163"/>
                    <a:pt x="1224" y="164"/>
                    <a:pt x="1227" y="165"/>
                  </a:cubicBezTo>
                  <a:lnTo>
                    <a:pt x="1228" y="171"/>
                  </a:lnTo>
                  <a:close/>
                  <a:moveTo>
                    <a:pt x="1170" y="187"/>
                  </a:moveTo>
                  <a:cubicBezTo>
                    <a:pt x="1162" y="187"/>
                    <a:pt x="1157" y="192"/>
                    <a:pt x="1157" y="200"/>
                  </a:cubicBezTo>
                  <a:cubicBezTo>
                    <a:pt x="1157" y="208"/>
                    <a:pt x="1162" y="213"/>
                    <a:pt x="1170" y="213"/>
                  </a:cubicBezTo>
                  <a:cubicBezTo>
                    <a:pt x="1177" y="213"/>
                    <a:pt x="1182" y="208"/>
                    <a:pt x="1182" y="200"/>
                  </a:cubicBezTo>
                  <a:cubicBezTo>
                    <a:pt x="1182" y="192"/>
                    <a:pt x="1177" y="187"/>
                    <a:pt x="1170" y="187"/>
                  </a:cubicBezTo>
                  <a:close/>
                  <a:moveTo>
                    <a:pt x="1170" y="219"/>
                  </a:moveTo>
                  <a:cubicBezTo>
                    <a:pt x="1159" y="219"/>
                    <a:pt x="1151" y="211"/>
                    <a:pt x="1151" y="200"/>
                  </a:cubicBezTo>
                  <a:cubicBezTo>
                    <a:pt x="1151" y="189"/>
                    <a:pt x="1159" y="181"/>
                    <a:pt x="1170" y="181"/>
                  </a:cubicBezTo>
                  <a:cubicBezTo>
                    <a:pt x="1180" y="181"/>
                    <a:pt x="1188" y="189"/>
                    <a:pt x="1188" y="200"/>
                  </a:cubicBezTo>
                  <a:cubicBezTo>
                    <a:pt x="1188" y="211"/>
                    <a:pt x="1180" y="219"/>
                    <a:pt x="1170" y="219"/>
                  </a:cubicBezTo>
                  <a:close/>
                  <a:moveTo>
                    <a:pt x="1105" y="190"/>
                  </a:moveTo>
                  <a:cubicBezTo>
                    <a:pt x="1105" y="218"/>
                    <a:pt x="1105" y="218"/>
                    <a:pt x="1105" y="218"/>
                  </a:cubicBezTo>
                  <a:cubicBezTo>
                    <a:pt x="1099" y="218"/>
                    <a:pt x="1099" y="218"/>
                    <a:pt x="1099" y="218"/>
                  </a:cubicBezTo>
                  <a:cubicBezTo>
                    <a:pt x="1099" y="190"/>
                    <a:pt x="1099" y="190"/>
                    <a:pt x="1099" y="190"/>
                  </a:cubicBezTo>
                  <a:cubicBezTo>
                    <a:pt x="1078" y="164"/>
                    <a:pt x="1078" y="164"/>
                    <a:pt x="1078" y="164"/>
                  </a:cubicBezTo>
                  <a:cubicBezTo>
                    <a:pt x="1085" y="164"/>
                    <a:pt x="1085" y="164"/>
                    <a:pt x="1085" y="164"/>
                  </a:cubicBezTo>
                  <a:cubicBezTo>
                    <a:pt x="1102" y="184"/>
                    <a:pt x="1102" y="184"/>
                    <a:pt x="1102" y="184"/>
                  </a:cubicBezTo>
                  <a:cubicBezTo>
                    <a:pt x="1119" y="164"/>
                    <a:pt x="1119" y="164"/>
                    <a:pt x="1119" y="164"/>
                  </a:cubicBezTo>
                  <a:cubicBezTo>
                    <a:pt x="1127" y="164"/>
                    <a:pt x="1127" y="164"/>
                    <a:pt x="1127" y="164"/>
                  </a:cubicBezTo>
                  <a:lnTo>
                    <a:pt x="1105" y="190"/>
                  </a:lnTo>
                  <a:close/>
                  <a:moveTo>
                    <a:pt x="1070" y="169"/>
                  </a:moveTo>
                  <a:cubicBezTo>
                    <a:pt x="1050" y="169"/>
                    <a:pt x="1050" y="169"/>
                    <a:pt x="1050" y="169"/>
                  </a:cubicBezTo>
                  <a:cubicBezTo>
                    <a:pt x="1050" y="218"/>
                    <a:pt x="1050" y="218"/>
                    <a:pt x="1050" y="218"/>
                  </a:cubicBezTo>
                  <a:cubicBezTo>
                    <a:pt x="1044" y="218"/>
                    <a:pt x="1044" y="218"/>
                    <a:pt x="1044" y="218"/>
                  </a:cubicBezTo>
                  <a:cubicBezTo>
                    <a:pt x="1044" y="169"/>
                    <a:pt x="1044" y="169"/>
                    <a:pt x="1044" y="169"/>
                  </a:cubicBezTo>
                  <a:cubicBezTo>
                    <a:pt x="1024" y="169"/>
                    <a:pt x="1024" y="169"/>
                    <a:pt x="1024" y="169"/>
                  </a:cubicBezTo>
                  <a:cubicBezTo>
                    <a:pt x="1024" y="164"/>
                    <a:pt x="1024" y="164"/>
                    <a:pt x="1024" y="164"/>
                  </a:cubicBezTo>
                  <a:cubicBezTo>
                    <a:pt x="1070" y="164"/>
                    <a:pt x="1070" y="164"/>
                    <a:pt x="1070" y="164"/>
                  </a:cubicBezTo>
                  <a:lnTo>
                    <a:pt x="1070" y="169"/>
                  </a:lnTo>
                  <a:close/>
                  <a:moveTo>
                    <a:pt x="1010" y="218"/>
                  </a:moveTo>
                  <a:cubicBezTo>
                    <a:pt x="1004" y="218"/>
                    <a:pt x="1004" y="218"/>
                    <a:pt x="1004" y="218"/>
                  </a:cubicBezTo>
                  <a:cubicBezTo>
                    <a:pt x="1004" y="164"/>
                    <a:pt x="1004" y="164"/>
                    <a:pt x="1004" y="164"/>
                  </a:cubicBezTo>
                  <a:cubicBezTo>
                    <a:pt x="1010" y="164"/>
                    <a:pt x="1010" y="164"/>
                    <a:pt x="1010" y="164"/>
                  </a:cubicBezTo>
                  <a:lnTo>
                    <a:pt x="1010" y="218"/>
                  </a:lnTo>
                  <a:close/>
                  <a:moveTo>
                    <a:pt x="984" y="174"/>
                  </a:moveTo>
                  <a:cubicBezTo>
                    <a:pt x="982" y="173"/>
                    <a:pt x="982" y="173"/>
                    <a:pt x="982" y="173"/>
                  </a:cubicBezTo>
                  <a:cubicBezTo>
                    <a:pt x="977" y="170"/>
                    <a:pt x="975" y="169"/>
                    <a:pt x="971" y="169"/>
                  </a:cubicBezTo>
                  <a:cubicBezTo>
                    <a:pt x="965" y="169"/>
                    <a:pt x="961" y="173"/>
                    <a:pt x="961" y="178"/>
                  </a:cubicBezTo>
                  <a:cubicBezTo>
                    <a:pt x="961" y="181"/>
                    <a:pt x="963" y="183"/>
                    <a:pt x="965" y="185"/>
                  </a:cubicBezTo>
                  <a:cubicBezTo>
                    <a:pt x="966" y="185"/>
                    <a:pt x="967" y="186"/>
                    <a:pt x="968" y="187"/>
                  </a:cubicBezTo>
                  <a:cubicBezTo>
                    <a:pt x="970" y="187"/>
                    <a:pt x="971" y="188"/>
                    <a:pt x="973" y="188"/>
                  </a:cubicBezTo>
                  <a:cubicBezTo>
                    <a:pt x="979" y="191"/>
                    <a:pt x="986" y="194"/>
                    <a:pt x="986" y="204"/>
                  </a:cubicBezTo>
                  <a:cubicBezTo>
                    <a:pt x="986" y="212"/>
                    <a:pt x="979" y="219"/>
                    <a:pt x="970" y="219"/>
                  </a:cubicBezTo>
                  <a:cubicBezTo>
                    <a:pt x="965" y="219"/>
                    <a:pt x="961" y="217"/>
                    <a:pt x="956" y="214"/>
                  </a:cubicBezTo>
                  <a:cubicBezTo>
                    <a:pt x="955" y="207"/>
                    <a:pt x="955" y="207"/>
                    <a:pt x="955" y="207"/>
                  </a:cubicBezTo>
                  <a:cubicBezTo>
                    <a:pt x="957" y="208"/>
                    <a:pt x="957" y="208"/>
                    <a:pt x="957" y="208"/>
                  </a:cubicBezTo>
                  <a:cubicBezTo>
                    <a:pt x="963" y="212"/>
                    <a:pt x="966" y="213"/>
                    <a:pt x="970" y="213"/>
                  </a:cubicBezTo>
                  <a:cubicBezTo>
                    <a:pt x="975" y="213"/>
                    <a:pt x="980" y="209"/>
                    <a:pt x="980" y="204"/>
                  </a:cubicBezTo>
                  <a:cubicBezTo>
                    <a:pt x="980" y="200"/>
                    <a:pt x="978" y="198"/>
                    <a:pt x="976" y="197"/>
                  </a:cubicBezTo>
                  <a:cubicBezTo>
                    <a:pt x="975" y="196"/>
                    <a:pt x="974" y="195"/>
                    <a:pt x="972" y="195"/>
                  </a:cubicBezTo>
                  <a:cubicBezTo>
                    <a:pt x="971" y="194"/>
                    <a:pt x="969" y="193"/>
                    <a:pt x="968" y="193"/>
                  </a:cubicBezTo>
                  <a:cubicBezTo>
                    <a:pt x="962" y="191"/>
                    <a:pt x="955" y="188"/>
                    <a:pt x="955" y="178"/>
                  </a:cubicBezTo>
                  <a:cubicBezTo>
                    <a:pt x="955" y="170"/>
                    <a:pt x="962" y="163"/>
                    <a:pt x="971" y="163"/>
                  </a:cubicBezTo>
                  <a:cubicBezTo>
                    <a:pt x="975" y="163"/>
                    <a:pt x="979" y="164"/>
                    <a:pt x="983" y="167"/>
                  </a:cubicBezTo>
                  <a:lnTo>
                    <a:pt x="984" y="174"/>
                  </a:lnTo>
                  <a:close/>
                  <a:moveTo>
                    <a:pt x="909" y="188"/>
                  </a:moveTo>
                  <a:cubicBezTo>
                    <a:pt x="916" y="188"/>
                    <a:pt x="916" y="188"/>
                    <a:pt x="916" y="188"/>
                  </a:cubicBezTo>
                  <a:cubicBezTo>
                    <a:pt x="925" y="188"/>
                    <a:pt x="929" y="184"/>
                    <a:pt x="929" y="179"/>
                  </a:cubicBezTo>
                  <a:cubicBezTo>
                    <a:pt x="929" y="173"/>
                    <a:pt x="925" y="169"/>
                    <a:pt x="916" y="169"/>
                  </a:cubicBezTo>
                  <a:cubicBezTo>
                    <a:pt x="909" y="169"/>
                    <a:pt x="909" y="169"/>
                    <a:pt x="909" y="169"/>
                  </a:cubicBezTo>
                  <a:lnTo>
                    <a:pt x="909" y="188"/>
                  </a:lnTo>
                  <a:close/>
                  <a:moveTo>
                    <a:pt x="917" y="164"/>
                  </a:moveTo>
                  <a:cubicBezTo>
                    <a:pt x="930" y="164"/>
                    <a:pt x="935" y="171"/>
                    <a:pt x="935" y="179"/>
                  </a:cubicBezTo>
                  <a:cubicBezTo>
                    <a:pt x="935" y="185"/>
                    <a:pt x="932" y="189"/>
                    <a:pt x="927" y="191"/>
                  </a:cubicBezTo>
                  <a:cubicBezTo>
                    <a:pt x="929" y="193"/>
                    <a:pt x="930" y="196"/>
                    <a:pt x="932" y="199"/>
                  </a:cubicBezTo>
                  <a:cubicBezTo>
                    <a:pt x="945" y="218"/>
                    <a:pt x="945" y="218"/>
                    <a:pt x="945" y="218"/>
                  </a:cubicBezTo>
                  <a:cubicBezTo>
                    <a:pt x="938" y="218"/>
                    <a:pt x="938" y="218"/>
                    <a:pt x="938" y="218"/>
                  </a:cubicBezTo>
                  <a:cubicBezTo>
                    <a:pt x="928" y="204"/>
                    <a:pt x="928" y="204"/>
                    <a:pt x="928" y="204"/>
                  </a:cubicBezTo>
                  <a:cubicBezTo>
                    <a:pt x="922" y="194"/>
                    <a:pt x="920" y="193"/>
                    <a:pt x="915" y="193"/>
                  </a:cubicBezTo>
                  <a:cubicBezTo>
                    <a:pt x="909" y="193"/>
                    <a:pt x="909" y="193"/>
                    <a:pt x="909" y="193"/>
                  </a:cubicBezTo>
                  <a:cubicBezTo>
                    <a:pt x="909" y="218"/>
                    <a:pt x="909" y="218"/>
                    <a:pt x="909" y="218"/>
                  </a:cubicBezTo>
                  <a:cubicBezTo>
                    <a:pt x="903" y="218"/>
                    <a:pt x="903" y="218"/>
                    <a:pt x="903" y="218"/>
                  </a:cubicBezTo>
                  <a:cubicBezTo>
                    <a:pt x="903" y="164"/>
                    <a:pt x="903" y="164"/>
                    <a:pt x="903" y="164"/>
                  </a:cubicBezTo>
                  <a:lnTo>
                    <a:pt x="917" y="164"/>
                  </a:lnTo>
                  <a:close/>
                  <a:moveTo>
                    <a:pt x="885" y="169"/>
                  </a:moveTo>
                  <a:cubicBezTo>
                    <a:pt x="860" y="169"/>
                    <a:pt x="860" y="169"/>
                    <a:pt x="860" y="169"/>
                  </a:cubicBezTo>
                  <a:cubicBezTo>
                    <a:pt x="860" y="188"/>
                    <a:pt x="860" y="188"/>
                    <a:pt x="860" y="188"/>
                  </a:cubicBezTo>
                  <a:cubicBezTo>
                    <a:pt x="884" y="188"/>
                    <a:pt x="884" y="188"/>
                    <a:pt x="884" y="188"/>
                  </a:cubicBezTo>
                  <a:cubicBezTo>
                    <a:pt x="884" y="194"/>
                    <a:pt x="884" y="194"/>
                    <a:pt x="884" y="194"/>
                  </a:cubicBezTo>
                  <a:cubicBezTo>
                    <a:pt x="860" y="194"/>
                    <a:pt x="860" y="194"/>
                    <a:pt x="860" y="194"/>
                  </a:cubicBezTo>
                  <a:cubicBezTo>
                    <a:pt x="860" y="213"/>
                    <a:pt x="860" y="213"/>
                    <a:pt x="860" y="213"/>
                  </a:cubicBezTo>
                  <a:cubicBezTo>
                    <a:pt x="885" y="213"/>
                    <a:pt x="885" y="213"/>
                    <a:pt x="885" y="213"/>
                  </a:cubicBezTo>
                  <a:cubicBezTo>
                    <a:pt x="885" y="218"/>
                    <a:pt x="885" y="218"/>
                    <a:pt x="885" y="218"/>
                  </a:cubicBezTo>
                  <a:cubicBezTo>
                    <a:pt x="854" y="218"/>
                    <a:pt x="854" y="218"/>
                    <a:pt x="854" y="218"/>
                  </a:cubicBezTo>
                  <a:cubicBezTo>
                    <a:pt x="854" y="164"/>
                    <a:pt x="854" y="164"/>
                    <a:pt x="854" y="164"/>
                  </a:cubicBezTo>
                  <a:cubicBezTo>
                    <a:pt x="885" y="164"/>
                    <a:pt x="885" y="164"/>
                    <a:pt x="885" y="164"/>
                  </a:cubicBezTo>
                  <a:lnTo>
                    <a:pt x="885" y="169"/>
                  </a:lnTo>
                  <a:close/>
                  <a:moveTo>
                    <a:pt x="818" y="219"/>
                  </a:moveTo>
                  <a:cubicBezTo>
                    <a:pt x="816" y="219"/>
                    <a:pt x="816" y="219"/>
                    <a:pt x="816" y="219"/>
                  </a:cubicBezTo>
                  <a:cubicBezTo>
                    <a:pt x="793" y="164"/>
                    <a:pt x="793" y="164"/>
                    <a:pt x="793" y="164"/>
                  </a:cubicBezTo>
                  <a:cubicBezTo>
                    <a:pt x="799" y="164"/>
                    <a:pt x="799" y="164"/>
                    <a:pt x="799" y="164"/>
                  </a:cubicBezTo>
                  <a:cubicBezTo>
                    <a:pt x="817" y="207"/>
                    <a:pt x="817" y="207"/>
                    <a:pt x="817" y="207"/>
                  </a:cubicBezTo>
                  <a:cubicBezTo>
                    <a:pt x="835" y="164"/>
                    <a:pt x="835" y="164"/>
                    <a:pt x="835" y="164"/>
                  </a:cubicBezTo>
                  <a:cubicBezTo>
                    <a:pt x="841" y="164"/>
                    <a:pt x="841" y="164"/>
                    <a:pt x="841" y="164"/>
                  </a:cubicBezTo>
                  <a:lnTo>
                    <a:pt x="818" y="219"/>
                  </a:lnTo>
                  <a:close/>
                  <a:moveTo>
                    <a:pt x="779" y="218"/>
                  </a:moveTo>
                  <a:cubicBezTo>
                    <a:pt x="773" y="218"/>
                    <a:pt x="773" y="218"/>
                    <a:pt x="773" y="218"/>
                  </a:cubicBezTo>
                  <a:cubicBezTo>
                    <a:pt x="773" y="164"/>
                    <a:pt x="773" y="164"/>
                    <a:pt x="773" y="164"/>
                  </a:cubicBezTo>
                  <a:cubicBezTo>
                    <a:pt x="779" y="164"/>
                    <a:pt x="779" y="164"/>
                    <a:pt x="779" y="164"/>
                  </a:cubicBezTo>
                  <a:lnTo>
                    <a:pt x="779" y="218"/>
                  </a:lnTo>
                  <a:close/>
                  <a:moveTo>
                    <a:pt x="752" y="218"/>
                  </a:moveTo>
                  <a:cubicBezTo>
                    <a:pt x="748" y="218"/>
                    <a:pt x="748" y="218"/>
                    <a:pt x="748" y="218"/>
                  </a:cubicBezTo>
                  <a:cubicBezTo>
                    <a:pt x="709" y="174"/>
                    <a:pt x="709" y="174"/>
                    <a:pt x="709" y="174"/>
                  </a:cubicBezTo>
                  <a:cubicBezTo>
                    <a:pt x="709" y="218"/>
                    <a:pt x="709" y="218"/>
                    <a:pt x="709" y="218"/>
                  </a:cubicBezTo>
                  <a:cubicBezTo>
                    <a:pt x="703" y="218"/>
                    <a:pt x="703" y="218"/>
                    <a:pt x="703" y="218"/>
                  </a:cubicBezTo>
                  <a:cubicBezTo>
                    <a:pt x="703" y="164"/>
                    <a:pt x="703" y="164"/>
                    <a:pt x="703" y="164"/>
                  </a:cubicBezTo>
                  <a:cubicBezTo>
                    <a:pt x="708" y="164"/>
                    <a:pt x="708" y="164"/>
                    <a:pt x="708" y="164"/>
                  </a:cubicBezTo>
                  <a:cubicBezTo>
                    <a:pt x="746" y="208"/>
                    <a:pt x="746" y="208"/>
                    <a:pt x="746" y="208"/>
                  </a:cubicBezTo>
                  <a:cubicBezTo>
                    <a:pt x="746" y="164"/>
                    <a:pt x="746" y="164"/>
                    <a:pt x="746" y="164"/>
                  </a:cubicBezTo>
                  <a:cubicBezTo>
                    <a:pt x="752" y="164"/>
                    <a:pt x="752" y="164"/>
                    <a:pt x="752" y="164"/>
                  </a:cubicBezTo>
                  <a:lnTo>
                    <a:pt x="752" y="218"/>
                  </a:lnTo>
                  <a:close/>
                  <a:moveTo>
                    <a:pt x="686" y="164"/>
                  </a:moveTo>
                  <a:cubicBezTo>
                    <a:pt x="686" y="194"/>
                    <a:pt x="686" y="194"/>
                    <a:pt x="686" y="194"/>
                  </a:cubicBezTo>
                  <a:cubicBezTo>
                    <a:pt x="686" y="212"/>
                    <a:pt x="674" y="219"/>
                    <a:pt x="663" y="219"/>
                  </a:cubicBezTo>
                  <a:cubicBezTo>
                    <a:pt x="651" y="219"/>
                    <a:pt x="640" y="211"/>
                    <a:pt x="640" y="194"/>
                  </a:cubicBezTo>
                  <a:cubicBezTo>
                    <a:pt x="640" y="164"/>
                    <a:pt x="640" y="164"/>
                    <a:pt x="640" y="164"/>
                  </a:cubicBezTo>
                  <a:cubicBezTo>
                    <a:pt x="646" y="164"/>
                    <a:pt x="646" y="164"/>
                    <a:pt x="646" y="164"/>
                  </a:cubicBezTo>
                  <a:cubicBezTo>
                    <a:pt x="646" y="194"/>
                    <a:pt x="646" y="194"/>
                    <a:pt x="646" y="194"/>
                  </a:cubicBezTo>
                  <a:cubicBezTo>
                    <a:pt x="646" y="207"/>
                    <a:pt x="654" y="213"/>
                    <a:pt x="663" y="213"/>
                  </a:cubicBezTo>
                  <a:cubicBezTo>
                    <a:pt x="671" y="213"/>
                    <a:pt x="680" y="208"/>
                    <a:pt x="680" y="194"/>
                  </a:cubicBezTo>
                  <a:cubicBezTo>
                    <a:pt x="680" y="164"/>
                    <a:pt x="680" y="164"/>
                    <a:pt x="680" y="164"/>
                  </a:cubicBezTo>
                  <a:lnTo>
                    <a:pt x="686" y="164"/>
                  </a:lnTo>
                  <a:close/>
                  <a:moveTo>
                    <a:pt x="1486" y="56"/>
                  </a:moveTo>
                  <a:cubicBezTo>
                    <a:pt x="1486" y="83"/>
                    <a:pt x="1465" y="104"/>
                    <a:pt x="1438" y="104"/>
                  </a:cubicBezTo>
                  <a:cubicBezTo>
                    <a:pt x="1411" y="104"/>
                    <a:pt x="1389" y="83"/>
                    <a:pt x="1389" y="56"/>
                  </a:cubicBezTo>
                  <a:cubicBezTo>
                    <a:pt x="1389" y="29"/>
                    <a:pt x="1411" y="8"/>
                    <a:pt x="1438" y="8"/>
                  </a:cubicBezTo>
                  <a:cubicBezTo>
                    <a:pt x="1465" y="8"/>
                    <a:pt x="1486" y="29"/>
                    <a:pt x="1486" y="56"/>
                  </a:cubicBezTo>
                  <a:close/>
                  <a:moveTo>
                    <a:pt x="1495" y="56"/>
                  </a:moveTo>
                  <a:cubicBezTo>
                    <a:pt x="1495" y="25"/>
                    <a:pt x="1470" y="0"/>
                    <a:pt x="1437" y="0"/>
                  </a:cubicBezTo>
                  <a:cubicBezTo>
                    <a:pt x="1405" y="0"/>
                    <a:pt x="1380" y="25"/>
                    <a:pt x="1380" y="56"/>
                  </a:cubicBezTo>
                  <a:cubicBezTo>
                    <a:pt x="1380" y="87"/>
                    <a:pt x="1405" y="112"/>
                    <a:pt x="1437" y="112"/>
                  </a:cubicBezTo>
                  <a:cubicBezTo>
                    <a:pt x="1470" y="112"/>
                    <a:pt x="1495" y="87"/>
                    <a:pt x="1495" y="56"/>
                  </a:cubicBezTo>
                  <a:close/>
                  <a:moveTo>
                    <a:pt x="1372" y="2"/>
                  </a:moveTo>
                  <a:cubicBezTo>
                    <a:pt x="1282" y="2"/>
                    <a:pt x="1282" y="2"/>
                    <a:pt x="1282" y="2"/>
                  </a:cubicBezTo>
                  <a:cubicBezTo>
                    <a:pt x="1282" y="9"/>
                    <a:pt x="1282" y="9"/>
                    <a:pt x="1282" y="9"/>
                  </a:cubicBezTo>
                  <a:cubicBezTo>
                    <a:pt x="1323" y="9"/>
                    <a:pt x="1323" y="9"/>
                    <a:pt x="1323" y="9"/>
                  </a:cubicBezTo>
                  <a:cubicBezTo>
                    <a:pt x="1323" y="110"/>
                    <a:pt x="1323" y="110"/>
                    <a:pt x="1323" y="110"/>
                  </a:cubicBezTo>
                  <a:cubicBezTo>
                    <a:pt x="1331" y="110"/>
                    <a:pt x="1331" y="110"/>
                    <a:pt x="1331" y="110"/>
                  </a:cubicBezTo>
                  <a:cubicBezTo>
                    <a:pt x="1331" y="9"/>
                    <a:pt x="1331" y="9"/>
                    <a:pt x="1331" y="9"/>
                  </a:cubicBezTo>
                  <a:cubicBezTo>
                    <a:pt x="1372" y="9"/>
                    <a:pt x="1372" y="9"/>
                    <a:pt x="1372" y="9"/>
                  </a:cubicBezTo>
                  <a:lnTo>
                    <a:pt x="1372" y="2"/>
                  </a:lnTo>
                  <a:close/>
                  <a:moveTo>
                    <a:pt x="1259" y="7"/>
                  </a:moveTo>
                  <a:cubicBezTo>
                    <a:pt x="1250" y="3"/>
                    <a:pt x="1242" y="0"/>
                    <a:pt x="1234" y="0"/>
                  </a:cubicBezTo>
                  <a:cubicBezTo>
                    <a:pt x="1216" y="0"/>
                    <a:pt x="1202" y="13"/>
                    <a:pt x="1202" y="29"/>
                  </a:cubicBezTo>
                  <a:cubicBezTo>
                    <a:pt x="1202" y="65"/>
                    <a:pt x="1254" y="51"/>
                    <a:pt x="1254" y="82"/>
                  </a:cubicBezTo>
                  <a:cubicBezTo>
                    <a:pt x="1254" y="95"/>
                    <a:pt x="1244" y="104"/>
                    <a:pt x="1231" y="104"/>
                  </a:cubicBezTo>
                  <a:cubicBezTo>
                    <a:pt x="1223" y="104"/>
                    <a:pt x="1216" y="101"/>
                    <a:pt x="1204" y="92"/>
                  </a:cubicBezTo>
                  <a:cubicBezTo>
                    <a:pt x="1204" y="102"/>
                    <a:pt x="1204" y="102"/>
                    <a:pt x="1204" y="102"/>
                  </a:cubicBezTo>
                  <a:cubicBezTo>
                    <a:pt x="1213" y="109"/>
                    <a:pt x="1223" y="112"/>
                    <a:pt x="1232" y="112"/>
                  </a:cubicBezTo>
                  <a:cubicBezTo>
                    <a:pt x="1249" y="112"/>
                    <a:pt x="1263" y="99"/>
                    <a:pt x="1263" y="82"/>
                  </a:cubicBezTo>
                  <a:cubicBezTo>
                    <a:pt x="1263" y="44"/>
                    <a:pt x="1211" y="58"/>
                    <a:pt x="1211" y="29"/>
                  </a:cubicBezTo>
                  <a:cubicBezTo>
                    <a:pt x="1211" y="17"/>
                    <a:pt x="1221" y="8"/>
                    <a:pt x="1234" y="8"/>
                  </a:cubicBezTo>
                  <a:cubicBezTo>
                    <a:pt x="1242" y="8"/>
                    <a:pt x="1248" y="10"/>
                    <a:pt x="1259" y="16"/>
                  </a:cubicBezTo>
                  <a:lnTo>
                    <a:pt x="1259" y="7"/>
                  </a:lnTo>
                  <a:close/>
                  <a:moveTo>
                    <a:pt x="1167" y="2"/>
                  </a:moveTo>
                  <a:cubicBezTo>
                    <a:pt x="1158" y="2"/>
                    <a:pt x="1158" y="2"/>
                    <a:pt x="1158" y="2"/>
                  </a:cubicBezTo>
                  <a:cubicBezTo>
                    <a:pt x="1158" y="110"/>
                    <a:pt x="1158" y="110"/>
                    <a:pt x="1158" y="110"/>
                  </a:cubicBezTo>
                  <a:cubicBezTo>
                    <a:pt x="1167" y="110"/>
                    <a:pt x="1167" y="110"/>
                    <a:pt x="1167" y="110"/>
                  </a:cubicBezTo>
                  <a:lnTo>
                    <a:pt x="1167" y="2"/>
                  </a:lnTo>
                  <a:close/>
                  <a:moveTo>
                    <a:pt x="1070" y="9"/>
                  </a:moveTo>
                  <a:cubicBezTo>
                    <a:pt x="1091" y="9"/>
                    <a:pt x="1091" y="9"/>
                    <a:pt x="1091" y="9"/>
                  </a:cubicBezTo>
                  <a:cubicBezTo>
                    <a:pt x="1110" y="9"/>
                    <a:pt x="1118" y="19"/>
                    <a:pt x="1118" y="31"/>
                  </a:cubicBezTo>
                  <a:cubicBezTo>
                    <a:pt x="1118" y="43"/>
                    <a:pt x="1110" y="53"/>
                    <a:pt x="1090" y="53"/>
                  </a:cubicBezTo>
                  <a:cubicBezTo>
                    <a:pt x="1070" y="53"/>
                    <a:pt x="1070" y="53"/>
                    <a:pt x="1070" y="53"/>
                  </a:cubicBezTo>
                  <a:lnTo>
                    <a:pt x="1070" y="9"/>
                  </a:lnTo>
                  <a:close/>
                  <a:moveTo>
                    <a:pt x="1061" y="2"/>
                  </a:moveTo>
                  <a:cubicBezTo>
                    <a:pt x="1061" y="110"/>
                    <a:pt x="1061" y="110"/>
                    <a:pt x="1061" y="110"/>
                  </a:cubicBezTo>
                  <a:cubicBezTo>
                    <a:pt x="1070" y="110"/>
                    <a:pt x="1070" y="110"/>
                    <a:pt x="1070" y="110"/>
                  </a:cubicBezTo>
                  <a:cubicBezTo>
                    <a:pt x="1070" y="60"/>
                    <a:pt x="1070" y="60"/>
                    <a:pt x="1070" y="60"/>
                  </a:cubicBezTo>
                  <a:cubicBezTo>
                    <a:pt x="1091" y="60"/>
                    <a:pt x="1091" y="60"/>
                    <a:pt x="1091" y="60"/>
                  </a:cubicBezTo>
                  <a:cubicBezTo>
                    <a:pt x="1119" y="60"/>
                    <a:pt x="1127" y="44"/>
                    <a:pt x="1127" y="30"/>
                  </a:cubicBezTo>
                  <a:cubicBezTo>
                    <a:pt x="1127" y="15"/>
                    <a:pt x="1117" y="2"/>
                    <a:pt x="1091" y="2"/>
                  </a:cubicBezTo>
                  <a:lnTo>
                    <a:pt x="1061" y="2"/>
                  </a:lnTo>
                  <a:close/>
                  <a:moveTo>
                    <a:pt x="1020" y="56"/>
                  </a:moveTo>
                  <a:cubicBezTo>
                    <a:pt x="1020" y="83"/>
                    <a:pt x="999" y="104"/>
                    <a:pt x="972" y="104"/>
                  </a:cubicBezTo>
                  <a:cubicBezTo>
                    <a:pt x="945" y="104"/>
                    <a:pt x="924" y="83"/>
                    <a:pt x="924" y="56"/>
                  </a:cubicBezTo>
                  <a:cubicBezTo>
                    <a:pt x="924" y="29"/>
                    <a:pt x="945" y="8"/>
                    <a:pt x="972" y="8"/>
                  </a:cubicBezTo>
                  <a:cubicBezTo>
                    <a:pt x="999" y="8"/>
                    <a:pt x="1020" y="29"/>
                    <a:pt x="1020" y="56"/>
                  </a:cubicBezTo>
                  <a:close/>
                  <a:moveTo>
                    <a:pt x="1030" y="56"/>
                  </a:moveTo>
                  <a:cubicBezTo>
                    <a:pt x="1030" y="25"/>
                    <a:pt x="1004" y="0"/>
                    <a:pt x="972" y="0"/>
                  </a:cubicBezTo>
                  <a:cubicBezTo>
                    <a:pt x="940" y="0"/>
                    <a:pt x="915" y="25"/>
                    <a:pt x="915" y="56"/>
                  </a:cubicBezTo>
                  <a:cubicBezTo>
                    <a:pt x="915" y="87"/>
                    <a:pt x="940" y="112"/>
                    <a:pt x="972" y="112"/>
                  </a:cubicBezTo>
                  <a:cubicBezTo>
                    <a:pt x="1004" y="112"/>
                    <a:pt x="1030" y="87"/>
                    <a:pt x="1030" y="56"/>
                  </a:cubicBezTo>
                  <a:close/>
                  <a:moveTo>
                    <a:pt x="878" y="2"/>
                  </a:moveTo>
                  <a:cubicBezTo>
                    <a:pt x="870" y="2"/>
                    <a:pt x="870" y="2"/>
                    <a:pt x="870" y="2"/>
                  </a:cubicBezTo>
                  <a:cubicBezTo>
                    <a:pt x="870" y="110"/>
                    <a:pt x="870" y="110"/>
                    <a:pt x="870" y="110"/>
                  </a:cubicBezTo>
                  <a:cubicBezTo>
                    <a:pt x="878" y="110"/>
                    <a:pt x="878" y="110"/>
                    <a:pt x="878" y="110"/>
                  </a:cubicBezTo>
                  <a:lnTo>
                    <a:pt x="878" y="2"/>
                  </a:lnTo>
                  <a:close/>
                  <a:moveTo>
                    <a:pt x="788" y="2"/>
                  </a:moveTo>
                  <a:cubicBezTo>
                    <a:pt x="779" y="2"/>
                    <a:pt x="779" y="2"/>
                    <a:pt x="779" y="2"/>
                  </a:cubicBezTo>
                  <a:cubicBezTo>
                    <a:pt x="779" y="110"/>
                    <a:pt x="779" y="110"/>
                    <a:pt x="779" y="110"/>
                  </a:cubicBezTo>
                  <a:cubicBezTo>
                    <a:pt x="841" y="110"/>
                    <a:pt x="841" y="110"/>
                    <a:pt x="841" y="110"/>
                  </a:cubicBezTo>
                  <a:cubicBezTo>
                    <a:pt x="841" y="103"/>
                    <a:pt x="841" y="103"/>
                    <a:pt x="841" y="103"/>
                  </a:cubicBezTo>
                  <a:cubicBezTo>
                    <a:pt x="788" y="103"/>
                    <a:pt x="788" y="103"/>
                    <a:pt x="788" y="103"/>
                  </a:cubicBezTo>
                  <a:lnTo>
                    <a:pt x="788" y="2"/>
                  </a:lnTo>
                  <a:close/>
                  <a:moveTo>
                    <a:pt x="751" y="2"/>
                  </a:moveTo>
                  <a:cubicBezTo>
                    <a:pt x="741" y="2"/>
                    <a:pt x="741" y="2"/>
                    <a:pt x="741" y="2"/>
                  </a:cubicBezTo>
                  <a:cubicBezTo>
                    <a:pt x="705" y="45"/>
                    <a:pt x="705" y="45"/>
                    <a:pt x="705" y="45"/>
                  </a:cubicBezTo>
                  <a:cubicBezTo>
                    <a:pt x="668" y="2"/>
                    <a:pt x="668" y="2"/>
                    <a:pt x="668" y="2"/>
                  </a:cubicBezTo>
                  <a:cubicBezTo>
                    <a:pt x="658" y="2"/>
                    <a:pt x="658" y="2"/>
                    <a:pt x="658" y="2"/>
                  </a:cubicBezTo>
                  <a:cubicBezTo>
                    <a:pt x="700" y="52"/>
                    <a:pt x="700" y="52"/>
                    <a:pt x="700" y="52"/>
                  </a:cubicBezTo>
                  <a:cubicBezTo>
                    <a:pt x="700" y="110"/>
                    <a:pt x="700" y="110"/>
                    <a:pt x="700" y="110"/>
                  </a:cubicBezTo>
                  <a:cubicBezTo>
                    <a:pt x="709" y="110"/>
                    <a:pt x="709" y="110"/>
                    <a:pt x="709" y="110"/>
                  </a:cubicBezTo>
                  <a:cubicBezTo>
                    <a:pt x="709" y="52"/>
                    <a:pt x="709" y="52"/>
                    <a:pt x="709" y="52"/>
                  </a:cubicBezTo>
                  <a:lnTo>
                    <a:pt x="751" y="2"/>
                  </a:lnTo>
                  <a:close/>
                  <a:moveTo>
                    <a:pt x="593" y="2"/>
                  </a:moveTo>
                  <a:cubicBezTo>
                    <a:pt x="585" y="2"/>
                    <a:pt x="585" y="2"/>
                    <a:pt x="585" y="2"/>
                  </a:cubicBezTo>
                  <a:cubicBezTo>
                    <a:pt x="585" y="97"/>
                    <a:pt x="585" y="97"/>
                    <a:pt x="585" y="97"/>
                  </a:cubicBezTo>
                  <a:cubicBezTo>
                    <a:pt x="503" y="2"/>
                    <a:pt x="503" y="2"/>
                    <a:pt x="503" y="2"/>
                  </a:cubicBezTo>
                  <a:cubicBezTo>
                    <a:pt x="496" y="2"/>
                    <a:pt x="496" y="2"/>
                    <a:pt x="496" y="2"/>
                  </a:cubicBezTo>
                  <a:cubicBezTo>
                    <a:pt x="496" y="110"/>
                    <a:pt x="496" y="110"/>
                    <a:pt x="496" y="110"/>
                  </a:cubicBezTo>
                  <a:cubicBezTo>
                    <a:pt x="504" y="110"/>
                    <a:pt x="504" y="110"/>
                    <a:pt x="504" y="110"/>
                  </a:cubicBezTo>
                  <a:cubicBezTo>
                    <a:pt x="504" y="15"/>
                    <a:pt x="504" y="15"/>
                    <a:pt x="504" y="15"/>
                  </a:cubicBezTo>
                  <a:cubicBezTo>
                    <a:pt x="586" y="110"/>
                    <a:pt x="586" y="110"/>
                    <a:pt x="586" y="110"/>
                  </a:cubicBezTo>
                  <a:cubicBezTo>
                    <a:pt x="593" y="110"/>
                    <a:pt x="593" y="110"/>
                    <a:pt x="593" y="110"/>
                  </a:cubicBezTo>
                  <a:lnTo>
                    <a:pt x="593" y="2"/>
                  </a:lnTo>
                  <a:close/>
                  <a:moveTo>
                    <a:pt x="449" y="2"/>
                  </a:moveTo>
                  <a:cubicBezTo>
                    <a:pt x="449" y="61"/>
                    <a:pt x="449" y="61"/>
                    <a:pt x="449" y="61"/>
                  </a:cubicBezTo>
                  <a:cubicBezTo>
                    <a:pt x="449" y="92"/>
                    <a:pt x="430" y="104"/>
                    <a:pt x="412" y="104"/>
                  </a:cubicBezTo>
                  <a:cubicBezTo>
                    <a:pt x="392" y="104"/>
                    <a:pt x="375" y="91"/>
                    <a:pt x="375" y="63"/>
                  </a:cubicBezTo>
                  <a:cubicBezTo>
                    <a:pt x="375" y="2"/>
                    <a:pt x="375" y="2"/>
                    <a:pt x="375" y="2"/>
                  </a:cubicBezTo>
                  <a:cubicBezTo>
                    <a:pt x="366" y="2"/>
                    <a:pt x="366" y="2"/>
                    <a:pt x="366" y="2"/>
                  </a:cubicBezTo>
                  <a:cubicBezTo>
                    <a:pt x="366" y="63"/>
                    <a:pt x="366" y="63"/>
                    <a:pt x="366" y="63"/>
                  </a:cubicBezTo>
                  <a:cubicBezTo>
                    <a:pt x="366" y="96"/>
                    <a:pt x="387" y="112"/>
                    <a:pt x="412" y="112"/>
                  </a:cubicBezTo>
                  <a:cubicBezTo>
                    <a:pt x="434" y="112"/>
                    <a:pt x="457" y="98"/>
                    <a:pt x="457" y="61"/>
                  </a:cubicBezTo>
                  <a:cubicBezTo>
                    <a:pt x="457" y="2"/>
                    <a:pt x="457" y="2"/>
                    <a:pt x="457" y="2"/>
                  </a:cubicBezTo>
                  <a:lnTo>
                    <a:pt x="449" y="2"/>
                  </a:lnTo>
                  <a:close/>
                  <a:moveTo>
                    <a:pt x="286" y="2"/>
                  </a:moveTo>
                  <a:cubicBezTo>
                    <a:pt x="278" y="2"/>
                    <a:pt x="278" y="2"/>
                    <a:pt x="278" y="2"/>
                  </a:cubicBezTo>
                  <a:cubicBezTo>
                    <a:pt x="278" y="110"/>
                    <a:pt x="278" y="110"/>
                    <a:pt x="278" y="110"/>
                  </a:cubicBezTo>
                  <a:cubicBezTo>
                    <a:pt x="340" y="110"/>
                    <a:pt x="340" y="110"/>
                    <a:pt x="340" y="110"/>
                  </a:cubicBezTo>
                  <a:cubicBezTo>
                    <a:pt x="340" y="103"/>
                    <a:pt x="340" y="103"/>
                    <a:pt x="340" y="103"/>
                  </a:cubicBezTo>
                  <a:cubicBezTo>
                    <a:pt x="286" y="103"/>
                    <a:pt x="286" y="103"/>
                    <a:pt x="286" y="103"/>
                  </a:cubicBezTo>
                  <a:lnTo>
                    <a:pt x="286" y="2"/>
                  </a:lnTo>
                  <a:close/>
                  <a:moveTo>
                    <a:pt x="231" y="2"/>
                  </a:moveTo>
                  <a:cubicBezTo>
                    <a:pt x="231" y="61"/>
                    <a:pt x="231" y="61"/>
                    <a:pt x="231" y="61"/>
                  </a:cubicBezTo>
                  <a:cubicBezTo>
                    <a:pt x="231" y="92"/>
                    <a:pt x="212" y="104"/>
                    <a:pt x="194" y="104"/>
                  </a:cubicBezTo>
                  <a:cubicBezTo>
                    <a:pt x="175" y="104"/>
                    <a:pt x="157" y="91"/>
                    <a:pt x="157" y="63"/>
                  </a:cubicBezTo>
                  <a:cubicBezTo>
                    <a:pt x="157" y="2"/>
                    <a:pt x="157" y="2"/>
                    <a:pt x="157" y="2"/>
                  </a:cubicBezTo>
                  <a:cubicBezTo>
                    <a:pt x="149" y="2"/>
                    <a:pt x="149" y="2"/>
                    <a:pt x="149" y="2"/>
                  </a:cubicBezTo>
                  <a:cubicBezTo>
                    <a:pt x="149" y="63"/>
                    <a:pt x="149" y="63"/>
                    <a:pt x="149" y="63"/>
                  </a:cubicBezTo>
                  <a:cubicBezTo>
                    <a:pt x="149" y="96"/>
                    <a:pt x="169" y="112"/>
                    <a:pt x="194" y="112"/>
                  </a:cubicBezTo>
                  <a:cubicBezTo>
                    <a:pt x="216" y="112"/>
                    <a:pt x="239" y="98"/>
                    <a:pt x="239" y="61"/>
                  </a:cubicBezTo>
                  <a:cubicBezTo>
                    <a:pt x="239" y="2"/>
                    <a:pt x="239" y="2"/>
                    <a:pt x="239" y="2"/>
                  </a:cubicBezTo>
                  <a:lnTo>
                    <a:pt x="231" y="2"/>
                  </a:lnTo>
                  <a:close/>
                  <a:moveTo>
                    <a:pt x="105" y="56"/>
                  </a:moveTo>
                  <a:cubicBezTo>
                    <a:pt x="105" y="83"/>
                    <a:pt x="84" y="104"/>
                    <a:pt x="57" y="104"/>
                  </a:cubicBezTo>
                  <a:cubicBezTo>
                    <a:pt x="30" y="104"/>
                    <a:pt x="9" y="83"/>
                    <a:pt x="9" y="56"/>
                  </a:cubicBezTo>
                  <a:cubicBezTo>
                    <a:pt x="9" y="29"/>
                    <a:pt x="30" y="8"/>
                    <a:pt x="57" y="8"/>
                  </a:cubicBezTo>
                  <a:cubicBezTo>
                    <a:pt x="84" y="8"/>
                    <a:pt x="105" y="29"/>
                    <a:pt x="105" y="56"/>
                  </a:cubicBezTo>
                  <a:close/>
                  <a:moveTo>
                    <a:pt x="114" y="56"/>
                  </a:moveTo>
                  <a:cubicBezTo>
                    <a:pt x="114" y="25"/>
                    <a:pt x="89" y="0"/>
                    <a:pt x="57" y="0"/>
                  </a:cubicBezTo>
                  <a:cubicBezTo>
                    <a:pt x="25" y="0"/>
                    <a:pt x="0" y="25"/>
                    <a:pt x="0" y="56"/>
                  </a:cubicBezTo>
                  <a:cubicBezTo>
                    <a:pt x="0" y="87"/>
                    <a:pt x="25" y="112"/>
                    <a:pt x="57" y="112"/>
                  </a:cubicBezTo>
                  <a:cubicBezTo>
                    <a:pt x="89" y="112"/>
                    <a:pt x="114" y="87"/>
                    <a:pt x="114" y="5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grpSp>
      <p:sp>
        <p:nvSpPr>
          <p:cNvPr id="45" name="Footer Placeholder 3"/>
          <p:cNvSpPr>
            <a:spLocks noGrp="1"/>
          </p:cNvSpPr>
          <p:nvPr>
            <p:ph type="ftr" sz="quarter" idx="3"/>
          </p:nvPr>
        </p:nvSpPr>
        <p:spPr>
          <a:xfrm>
            <a:off x="298450" y="6343650"/>
            <a:ext cx="4605338" cy="365125"/>
          </a:xfrm>
          <a:prstGeom prst="rect">
            <a:avLst/>
          </a:prstGeom>
        </p:spPr>
        <p:txBody>
          <a:bodyPr lIns="0" tIns="0" rIns="0" bIns="0"/>
          <a:lstStyle>
            <a:lvl1pP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r>
              <a:rPr lang="fi-FI"/>
              <a:t>TIEDEKUNTA TIEDEKUNTA / osasto osasto osaston osasto / Etuniminen Sukuniminen-Sukuniminen</a:t>
            </a:r>
            <a:endParaRPr lang="fi-FI" dirty="0"/>
          </a:p>
        </p:txBody>
      </p:sp>
      <p:sp>
        <p:nvSpPr>
          <p:cNvPr id="46" name="Slide Number Placeholder 4"/>
          <p:cNvSpPr>
            <a:spLocks noGrp="1"/>
          </p:cNvSpPr>
          <p:nvPr>
            <p:ph type="sldNum" sz="quarter" idx="4"/>
          </p:nvPr>
        </p:nvSpPr>
        <p:spPr>
          <a:xfrm>
            <a:off x="8183563" y="274638"/>
            <a:ext cx="698500" cy="290512"/>
          </a:xfrm>
          <a:prstGeom prst="rect">
            <a:avLst/>
          </a:prstGeom>
        </p:spPr>
        <p:txBody>
          <a:bodyPr lIns="0" tIns="0" rIns="0" bIns="0" anchor="t" anchorCtr="0"/>
          <a:lstStyle>
            <a:lvl1pPr algn="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fld id="{0B892A60-BA05-48A0-9A35-331DDAF26C25}" type="slidenum">
              <a:rPr lang="fi-FI"/>
              <a:pPr>
                <a:defRPr/>
              </a:pPr>
              <a:t>‹#›</a:t>
            </a:fld>
            <a:endParaRPr lang="fi-FI" dirty="0"/>
          </a:p>
        </p:txBody>
      </p:sp>
      <p:sp>
        <p:nvSpPr>
          <p:cNvPr id="50" name="Title Placeholder 3"/>
          <p:cNvSpPr>
            <a:spLocks noGrp="1"/>
          </p:cNvSpPr>
          <p:nvPr>
            <p:ph type="title"/>
          </p:nvPr>
        </p:nvSpPr>
        <p:spPr>
          <a:xfrm>
            <a:off x="298450" y="274638"/>
            <a:ext cx="8589963" cy="1143000"/>
          </a:xfrm>
          <a:prstGeom prst="rect">
            <a:avLst/>
          </a:prstGeom>
        </p:spPr>
        <p:txBody>
          <a:bodyPr vert="horz" lIns="91440" tIns="45720" rIns="91440" bIns="45720" rtlCol="0" anchor="ctr">
            <a:normAutofit/>
          </a:bodyPr>
          <a:lstStyle/>
          <a:p>
            <a:r>
              <a:rPr lang="fi-FI" noProof="0" dirty="0" err="1" smtClean="0"/>
              <a:t>Click</a:t>
            </a:r>
            <a:r>
              <a:rPr lang="fi-FI" noProof="0" dirty="0" smtClean="0"/>
              <a:t> to </a:t>
            </a:r>
            <a:r>
              <a:rPr lang="fi-FI" noProof="0" dirty="0" err="1" smtClean="0"/>
              <a:t>edit</a:t>
            </a:r>
            <a:r>
              <a:rPr lang="fi-FI" noProof="0" dirty="0" smtClean="0"/>
              <a:t> </a:t>
            </a:r>
            <a:r>
              <a:rPr lang="fi-FI" noProof="0" dirty="0" err="1" smtClean="0"/>
              <a:t>Master</a:t>
            </a:r>
            <a:r>
              <a:rPr lang="fi-FI" noProof="0" dirty="0" smtClean="0"/>
              <a:t> </a:t>
            </a:r>
            <a:r>
              <a:rPr lang="fi-FI" noProof="0" dirty="0" err="1" smtClean="0"/>
              <a:t>title</a:t>
            </a:r>
            <a:r>
              <a:rPr lang="fi-FI" noProof="0" dirty="0" smtClean="0"/>
              <a:t> </a:t>
            </a:r>
            <a:r>
              <a:rPr lang="fi-FI" noProof="0" dirty="0" err="1" smtClean="0"/>
              <a:t>style</a:t>
            </a:r>
            <a:endParaRPr lang="fi-FI" noProof="0" dirty="0"/>
          </a:p>
        </p:txBody>
      </p:sp>
      <p:sp>
        <p:nvSpPr>
          <p:cNvPr id="3081" name="Text Placeholder 4"/>
          <p:cNvSpPr>
            <a:spLocks noGrp="1"/>
          </p:cNvSpPr>
          <p:nvPr>
            <p:ph type="body" idx="1"/>
          </p:nvPr>
        </p:nvSpPr>
        <p:spPr bwMode="auto">
          <a:xfrm>
            <a:off x="298450" y="1600200"/>
            <a:ext cx="8589963"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p>
        </p:txBody>
      </p:sp>
    </p:spTree>
    <p:extLst>
      <p:ext uri="{BB962C8B-B14F-4D97-AF65-F5344CB8AC3E}">
        <p14:creationId xmlns:p14="http://schemas.microsoft.com/office/powerpoint/2010/main" val="3115282853"/>
      </p:ext>
    </p:extLst>
  </p:cSld>
  <p:clrMap bg1="lt1" tx1="dk1" bg2="lt2" tx2="dk2" accent1="accent1" accent2="accent2" accent3="accent3" accent4="accent4" accent5="accent5" accent6="accent6" hlink="hlink" folHlink="folHlink"/>
  <p:transition spd="slow">
    <p:fade thruBlk="1"/>
  </p:transition>
  <p:timing>
    <p:tnLst>
      <p:par>
        <p:cTn id="1" dur="indefinite" restart="never" nodeType="tmRoot"/>
      </p:par>
    </p:tnLst>
  </p:timing>
  <p:hf hdr="0"/>
  <p:txStyles>
    <p:titleStyle>
      <a:lvl1pPr algn="ctr" rtl="0" eaLnBrk="0" fontAlgn="base" hangingPunct="0">
        <a:spcBef>
          <a:spcPct val="0"/>
        </a:spcBef>
        <a:spcAft>
          <a:spcPct val="0"/>
        </a:spcAft>
        <a:defRPr sz="3000" b="1" cap="all">
          <a:solidFill>
            <a:schemeClr val="tx1"/>
          </a:solidFill>
          <a:latin typeface="Trebuchet MS" pitchFamily="34" charset="0"/>
          <a:ea typeface="+mj-ea"/>
          <a:cs typeface="+mj-cs"/>
        </a:defRPr>
      </a:lvl1pPr>
      <a:lvl2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2pPr>
      <a:lvl3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3pPr>
      <a:lvl4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4pPr>
      <a:lvl5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5pPr>
      <a:lvl6pPr marL="457200" algn="l" rtl="0" fontAlgn="base">
        <a:spcBef>
          <a:spcPct val="0"/>
        </a:spcBef>
        <a:spcAft>
          <a:spcPct val="0"/>
        </a:spcAft>
        <a:defRPr sz="3200">
          <a:solidFill>
            <a:schemeClr val="tx2"/>
          </a:solidFill>
          <a:latin typeface="Gill Sans" pitchFamily="34" charset="0"/>
          <a:ea typeface="ＭＳ Ｐゴシック" pitchFamily="1" charset="-128"/>
        </a:defRPr>
      </a:lvl6pPr>
      <a:lvl7pPr marL="914400" algn="l" rtl="0" fontAlgn="base">
        <a:spcBef>
          <a:spcPct val="0"/>
        </a:spcBef>
        <a:spcAft>
          <a:spcPct val="0"/>
        </a:spcAft>
        <a:defRPr sz="3200">
          <a:solidFill>
            <a:schemeClr val="tx2"/>
          </a:solidFill>
          <a:latin typeface="Gill Sans" pitchFamily="34" charset="0"/>
          <a:ea typeface="ＭＳ Ｐゴシック" pitchFamily="1" charset="-128"/>
        </a:defRPr>
      </a:lvl7pPr>
      <a:lvl8pPr marL="1371600" algn="l" rtl="0" fontAlgn="base">
        <a:spcBef>
          <a:spcPct val="0"/>
        </a:spcBef>
        <a:spcAft>
          <a:spcPct val="0"/>
        </a:spcAft>
        <a:defRPr sz="3200">
          <a:solidFill>
            <a:schemeClr val="tx2"/>
          </a:solidFill>
          <a:latin typeface="Gill Sans" pitchFamily="34" charset="0"/>
          <a:ea typeface="ＭＳ Ｐゴシック" pitchFamily="1" charset="-128"/>
        </a:defRPr>
      </a:lvl8pPr>
      <a:lvl9pPr marL="1828800" algn="l" rtl="0" fontAlgn="base">
        <a:spcBef>
          <a:spcPct val="0"/>
        </a:spcBef>
        <a:spcAft>
          <a:spcPct val="0"/>
        </a:spcAft>
        <a:defRPr sz="3200">
          <a:solidFill>
            <a:schemeClr val="tx2"/>
          </a:solidFill>
          <a:latin typeface="Gill Sans" pitchFamily="34" charset="0"/>
          <a:ea typeface="ＭＳ Ｐゴシック" pitchFamily="1" charset="-128"/>
        </a:defRPr>
      </a:lvl9pPr>
    </p:titleStyle>
    <p:bodyStyle>
      <a:lvl1pPr marL="342900" indent="-179388" algn="l" rtl="0" eaLnBrk="0" fontAlgn="base" hangingPunct="0">
        <a:spcBef>
          <a:spcPct val="0"/>
        </a:spcBef>
        <a:spcAft>
          <a:spcPct val="0"/>
        </a:spcAft>
        <a:buClr>
          <a:schemeClr val="bg2"/>
        </a:buClr>
        <a:buFont typeface="Arial" charset="0"/>
        <a:buChar char="•"/>
        <a:defRPr sz="2200">
          <a:solidFill>
            <a:schemeClr val="tx1"/>
          </a:solidFill>
          <a:latin typeface="Trebuchet MS" pitchFamily="34" charset="0"/>
          <a:ea typeface="+mn-ea"/>
          <a:cs typeface="+mn-cs"/>
        </a:defRPr>
      </a:lvl1pPr>
      <a:lvl2pPr marL="742950" indent="-179388" algn="l" rtl="0" eaLnBrk="0" fontAlgn="base" hangingPunct="0">
        <a:spcBef>
          <a:spcPct val="0"/>
        </a:spcBef>
        <a:spcAft>
          <a:spcPct val="0"/>
        </a:spcAft>
        <a:buClr>
          <a:schemeClr val="bg2"/>
        </a:buClr>
        <a:buFont typeface="Arial" charset="0"/>
        <a:buChar char="•"/>
        <a:defRPr sz="2000">
          <a:solidFill>
            <a:schemeClr val="tx1"/>
          </a:solidFill>
          <a:latin typeface="Trebuchet MS" pitchFamily="34" charset="0"/>
          <a:ea typeface="+mn-ea"/>
        </a:defRPr>
      </a:lvl2pPr>
      <a:lvl3pPr marL="1143000" indent="-179388" algn="l" rtl="0" eaLnBrk="0" fontAlgn="base" hangingPunct="0">
        <a:spcBef>
          <a:spcPct val="0"/>
        </a:spcBef>
        <a:spcAft>
          <a:spcPct val="0"/>
        </a:spcAft>
        <a:buClr>
          <a:schemeClr val="bg2"/>
        </a:buClr>
        <a:buChar char="•"/>
        <a:defRPr>
          <a:solidFill>
            <a:schemeClr val="tx1"/>
          </a:solidFill>
          <a:latin typeface="Trebuchet MS" pitchFamily="34" charset="0"/>
          <a:ea typeface="+mn-ea"/>
        </a:defRPr>
      </a:lvl3pPr>
      <a:lvl4pPr marL="16002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4pPr>
      <a:lvl5pPr marL="20574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5pPr>
      <a:lvl6pPr marL="2514600" indent="-228600" algn="l" rtl="0" fontAlgn="base">
        <a:spcBef>
          <a:spcPct val="20000"/>
        </a:spcBef>
        <a:spcAft>
          <a:spcPct val="0"/>
        </a:spcAft>
        <a:buChar char="»"/>
        <a:defRPr>
          <a:solidFill>
            <a:schemeClr val="tx1"/>
          </a:solidFill>
          <a:latin typeface="+mn-lt"/>
          <a:ea typeface="+mn-ea"/>
        </a:defRPr>
      </a:lvl6pPr>
      <a:lvl7pPr marL="2971800" indent="-228600" algn="l" rtl="0" fontAlgn="base">
        <a:spcBef>
          <a:spcPct val="20000"/>
        </a:spcBef>
        <a:spcAft>
          <a:spcPct val="0"/>
        </a:spcAft>
        <a:buChar char="»"/>
        <a:defRPr>
          <a:solidFill>
            <a:schemeClr val="tx1"/>
          </a:solidFill>
          <a:latin typeface="+mn-lt"/>
          <a:ea typeface="+mn-ea"/>
        </a:defRPr>
      </a:lvl7pPr>
      <a:lvl8pPr marL="3429000" indent="-228600" algn="l" rtl="0" fontAlgn="base">
        <a:spcBef>
          <a:spcPct val="20000"/>
        </a:spcBef>
        <a:spcAft>
          <a:spcPct val="0"/>
        </a:spcAft>
        <a:buChar char="»"/>
        <a:defRPr>
          <a:solidFill>
            <a:schemeClr val="tx1"/>
          </a:solidFill>
          <a:latin typeface="+mn-lt"/>
          <a:ea typeface="+mn-ea"/>
        </a:defRPr>
      </a:lvl8pPr>
      <a:lvl9pPr marL="3886200" indent="-228600" algn="l" rtl="0" fontAlgn="base">
        <a:spcBef>
          <a:spcPct val="20000"/>
        </a:spcBef>
        <a:spcAft>
          <a:spcPct val="0"/>
        </a:spcAft>
        <a:buChar char="»"/>
        <a:defRPr>
          <a:solidFill>
            <a:schemeClr val="tx1"/>
          </a:solidFill>
          <a:latin typeface="+mn-lt"/>
          <a:ea typeface="+mn-ea"/>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3074" name="Freeform 47"/>
          <p:cNvSpPr>
            <a:spLocks noEditPoints="1"/>
          </p:cNvSpPr>
          <p:nvPr/>
        </p:nvSpPr>
        <p:spPr bwMode="hidden">
          <a:xfrm>
            <a:off x="0" y="0"/>
            <a:ext cx="9158288" cy="6869113"/>
          </a:xfrm>
          <a:custGeom>
            <a:avLst/>
            <a:gdLst>
              <a:gd name="T0" fmla="*/ 9066213 w 5769"/>
              <a:gd name="T1" fmla="*/ 92075 h 4327"/>
              <a:gd name="T2" fmla="*/ 9066213 w 5769"/>
              <a:gd name="T3" fmla="*/ 6777038 h 4327"/>
              <a:gd name="T4" fmla="*/ 92075 w 5769"/>
              <a:gd name="T5" fmla="*/ 6777038 h 4327"/>
              <a:gd name="T6" fmla="*/ 92075 w 5769"/>
              <a:gd name="T7" fmla="*/ 92075 h 4327"/>
              <a:gd name="T8" fmla="*/ 9066213 w 5769"/>
              <a:gd name="T9" fmla="*/ 92075 h 4327"/>
              <a:gd name="T10" fmla="*/ 9158288 w 5769"/>
              <a:gd name="T11" fmla="*/ 0 h 4327"/>
              <a:gd name="T12" fmla="*/ 0 w 5769"/>
              <a:gd name="T13" fmla="*/ 0 h 4327"/>
              <a:gd name="T14" fmla="*/ 0 w 5769"/>
              <a:gd name="T15" fmla="*/ 6869113 h 4327"/>
              <a:gd name="T16" fmla="*/ 9158288 w 5769"/>
              <a:gd name="T17" fmla="*/ 6869113 h 4327"/>
              <a:gd name="T18" fmla="*/ 9158288 w 5769"/>
              <a:gd name="T19" fmla="*/ 0 h 4327"/>
              <a:gd name="T20" fmla="*/ 9158288 w 5769"/>
              <a:gd name="T21" fmla="*/ 0 h 43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9" h="4327">
                <a:moveTo>
                  <a:pt x="5711" y="58"/>
                </a:moveTo>
                <a:lnTo>
                  <a:pt x="5711" y="4269"/>
                </a:lnTo>
                <a:lnTo>
                  <a:pt x="58" y="4269"/>
                </a:lnTo>
                <a:lnTo>
                  <a:pt x="58" y="58"/>
                </a:lnTo>
                <a:lnTo>
                  <a:pt x="5711" y="58"/>
                </a:lnTo>
                <a:close/>
                <a:moveTo>
                  <a:pt x="5769" y="0"/>
                </a:moveTo>
                <a:lnTo>
                  <a:pt x="0" y="0"/>
                </a:lnTo>
                <a:lnTo>
                  <a:pt x="0" y="4327"/>
                </a:lnTo>
                <a:lnTo>
                  <a:pt x="5769" y="4327"/>
                </a:lnTo>
                <a:lnTo>
                  <a:pt x="5769" y="0"/>
                </a:lnTo>
                <a:close/>
              </a:path>
            </a:pathLst>
          </a:custGeom>
          <a:solidFill>
            <a:srgbClr val="8E8E8B"/>
          </a:soli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fi-FI"/>
          </a:p>
        </p:txBody>
      </p:sp>
      <p:grpSp>
        <p:nvGrpSpPr>
          <p:cNvPr id="3075" name="Group 1"/>
          <p:cNvGrpSpPr>
            <a:grpSpLocks/>
          </p:cNvGrpSpPr>
          <p:nvPr/>
        </p:nvGrpSpPr>
        <p:grpSpPr bwMode="auto">
          <a:xfrm>
            <a:off x="6850063" y="5940425"/>
            <a:ext cx="2220912" cy="93663"/>
            <a:chOff x="6850063" y="1419225"/>
            <a:chExt cx="2220912" cy="93663"/>
          </a:xfrm>
        </p:grpSpPr>
        <p:sp>
          <p:nvSpPr>
            <p:cNvPr id="3085" name="Rectangle 50"/>
            <p:cNvSpPr>
              <a:spLocks noChangeArrowheads="1"/>
            </p:cNvSpPr>
            <p:nvPr/>
          </p:nvSpPr>
          <p:spPr bwMode="ltGray">
            <a:xfrm>
              <a:off x="89789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6" name="Rectangle 51"/>
            <p:cNvSpPr>
              <a:spLocks noChangeArrowheads="1"/>
            </p:cNvSpPr>
            <p:nvPr/>
          </p:nvSpPr>
          <p:spPr bwMode="ltGray">
            <a:xfrm>
              <a:off x="8885238"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7" name="Rectangle 52"/>
            <p:cNvSpPr>
              <a:spLocks noChangeArrowheads="1"/>
            </p:cNvSpPr>
            <p:nvPr/>
          </p:nvSpPr>
          <p:spPr bwMode="ltGray">
            <a:xfrm>
              <a:off x="8701088"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8" name="Rectangle 53"/>
            <p:cNvSpPr>
              <a:spLocks noChangeArrowheads="1"/>
            </p:cNvSpPr>
            <p:nvPr/>
          </p:nvSpPr>
          <p:spPr bwMode="ltGray">
            <a:xfrm>
              <a:off x="842327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9" name="Rectangle 54"/>
            <p:cNvSpPr>
              <a:spLocks noChangeArrowheads="1"/>
            </p:cNvSpPr>
            <p:nvPr/>
          </p:nvSpPr>
          <p:spPr bwMode="ltGray">
            <a:xfrm>
              <a:off x="8329613"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0" name="Rectangle 55"/>
            <p:cNvSpPr>
              <a:spLocks noChangeArrowheads="1"/>
            </p:cNvSpPr>
            <p:nvPr/>
          </p:nvSpPr>
          <p:spPr bwMode="ltGray">
            <a:xfrm>
              <a:off x="8235950"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1" name="Rectangle 56"/>
            <p:cNvSpPr>
              <a:spLocks noChangeArrowheads="1"/>
            </p:cNvSpPr>
            <p:nvPr/>
          </p:nvSpPr>
          <p:spPr bwMode="ltGray">
            <a:xfrm>
              <a:off x="8145463"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2" name="Rectangle 57"/>
            <p:cNvSpPr>
              <a:spLocks noChangeArrowheads="1"/>
            </p:cNvSpPr>
            <p:nvPr/>
          </p:nvSpPr>
          <p:spPr bwMode="ltGray">
            <a:xfrm>
              <a:off x="7961313" y="1419225"/>
              <a:ext cx="92075"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3" name="Rectangle 58"/>
            <p:cNvSpPr>
              <a:spLocks noChangeArrowheads="1"/>
            </p:cNvSpPr>
            <p:nvPr/>
          </p:nvSpPr>
          <p:spPr bwMode="ltGray">
            <a:xfrm>
              <a:off x="7867650" y="1419225"/>
              <a:ext cx="93663"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4" name="Rectangle 59"/>
            <p:cNvSpPr>
              <a:spLocks noChangeArrowheads="1"/>
            </p:cNvSpPr>
            <p:nvPr/>
          </p:nvSpPr>
          <p:spPr bwMode="ltGray">
            <a:xfrm>
              <a:off x="7775575"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5" name="Rectangle 60"/>
            <p:cNvSpPr>
              <a:spLocks noChangeArrowheads="1"/>
            </p:cNvSpPr>
            <p:nvPr/>
          </p:nvSpPr>
          <p:spPr bwMode="ltGray">
            <a:xfrm>
              <a:off x="759142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6" name="Rectangle 61"/>
            <p:cNvSpPr>
              <a:spLocks noChangeArrowheads="1"/>
            </p:cNvSpPr>
            <p:nvPr/>
          </p:nvSpPr>
          <p:spPr bwMode="ltGray">
            <a:xfrm>
              <a:off x="74993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7" name="Rectangle 62"/>
            <p:cNvSpPr>
              <a:spLocks noChangeArrowheads="1"/>
            </p:cNvSpPr>
            <p:nvPr/>
          </p:nvSpPr>
          <p:spPr bwMode="ltGray">
            <a:xfrm>
              <a:off x="74056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8" name="Rectangle 63"/>
            <p:cNvSpPr>
              <a:spLocks noChangeArrowheads="1"/>
            </p:cNvSpPr>
            <p:nvPr/>
          </p:nvSpPr>
          <p:spPr bwMode="ltGray">
            <a:xfrm>
              <a:off x="72199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9" name="Rectangle 64"/>
            <p:cNvSpPr>
              <a:spLocks noChangeArrowheads="1"/>
            </p:cNvSpPr>
            <p:nvPr/>
          </p:nvSpPr>
          <p:spPr bwMode="ltGray">
            <a:xfrm>
              <a:off x="71262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0" name="Rectangle 65"/>
            <p:cNvSpPr>
              <a:spLocks noChangeArrowheads="1"/>
            </p:cNvSpPr>
            <p:nvPr/>
          </p:nvSpPr>
          <p:spPr bwMode="ltGray">
            <a:xfrm>
              <a:off x="70358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1" name="Rectangle 66"/>
            <p:cNvSpPr>
              <a:spLocks noChangeArrowheads="1"/>
            </p:cNvSpPr>
            <p:nvPr/>
          </p:nvSpPr>
          <p:spPr bwMode="ltGray">
            <a:xfrm>
              <a:off x="6850063"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grpSp>
      <p:sp>
        <p:nvSpPr>
          <p:cNvPr id="101" name="Date Placeholder 100"/>
          <p:cNvSpPr>
            <a:spLocks noGrp="1"/>
          </p:cNvSpPr>
          <p:nvPr>
            <p:ph type="dt" sz="half" idx="2"/>
          </p:nvPr>
        </p:nvSpPr>
        <p:spPr>
          <a:xfrm>
            <a:off x="5307013" y="6343650"/>
            <a:ext cx="1071562" cy="365125"/>
          </a:xfrm>
          <a:prstGeom prst="rect">
            <a:avLst/>
          </a:prstGeom>
        </p:spPr>
        <p:txBody>
          <a:bodyPr vert="horz" lIns="0" tIns="0" rIns="0" bIns="0" rtlCol="0" anchor="t"/>
          <a:lstStyle>
            <a:lvl1pPr algn="l" fontAlgn="auto">
              <a:spcBef>
                <a:spcPts val="0"/>
              </a:spcBef>
              <a:spcAft>
                <a:spcPts val="0"/>
              </a:spcAft>
              <a:defRPr sz="1000" smtClean="0">
                <a:solidFill>
                  <a:schemeClr val="tx1">
                    <a:tint val="75000"/>
                  </a:schemeClr>
                </a:solidFill>
                <a:latin typeface="Trebuchet MS" pitchFamily="34" charset="0"/>
                <a:cs typeface="+mn-cs"/>
              </a:defRPr>
            </a:lvl1pPr>
          </a:lstStyle>
          <a:p>
            <a:pPr>
              <a:defRPr/>
            </a:pPr>
            <a:fld id="{FA79D0AA-C76A-4700-A0B6-B4FE6516CA03}" type="datetime1">
              <a:rPr lang="fi-FI"/>
              <a:pPr>
                <a:defRPr/>
              </a:pPr>
              <a:t>14.4.2020</a:t>
            </a:fld>
            <a:endParaRPr lang="fi-FI" dirty="0"/>
          </a:p>
        </p:txBody>
      </p:sp>
      <p:grpSp>
        <p:nvGrpSpPr>
          <p:cNvPr id="3077" name="Group 2"/>
          <p:cNvGrpSpPr>
            <a:grpSpLocks/>
          </p:cNvGrpSpPr>
          <p:nvPr/>
        </p:nvGrpSpPr>
        <p:grpSpPr bwMode="auto">
          <a:xfrm>
            <a:off x="6911975" y="6211888"/>
            <a:ext cx="1963738" cy="376237"/>
            <a:chOff x="6912042" y="6211749"/>
            <a:chExt cx="1963669" cy="376185"/>
          </a:xfrm>
        </p:grpSpPr>
        <p:sp>
          <p:nvSpPr>
            <p:cNvPr id="3082" name="Rectangle 177"/>
            <p:cNvSpPr>
              <a:spLocks noChangeArrowheads="1"/>
            </p:cNvSpPr>
            <p:nvPr/>
          </p:nvSpPr>
          <p:spPr bwMode="white">
            <a:xfrm>
              <a:off x="8487284" y="6211749"/>
              <a:ext cx="388427" cy="3761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3" name="Freeform 178"/>
            <p:cNvSpPr>
              <a:spLocks noEditPoints="1"/>
            </p:cNvSpPr>
            <p:nvPr/>
          </p:nvSpPr>
          <p:spPr bwMode="black">
            <a:xfrm>
              <a:off x="8487284" y="6211749"/>
              <a:ext cx="388427" cy="376185"/>
            </a:xfrm>
            <a:custGeom>
              <a:avLst/>
              <a:gdLst>
                <a:gd name="T0" fmla="*/ 333 w 469"/>
                <a:gd name="T1" fmla="*/ 454 h 454"/>
                <a:gd name="T2" fmla="*/ 347 w 469"/>
                <a:gd name="T3" fmla="*/ 380 h 454"/>
                <a:gd name="T4" fmla="*/ 442 w 469"/>
                <a:gd name="T5" fmla="*/ 407 h 454"/>
                <a:gd name="T6" fmla="*/ 410 w 469"/>
                <a:gd name="T7" fmla="*/ 454 h 454"/>
                <a:gd name="T8" fmla="*/ 469 w 469"/>
                <a:gd name="T9" fmla="*/ 0 h 454"/>
                <a:gd name="T10" fmla="*/ 452 w 469"/>
                <a:gd name="T11" fmla="*/ 169 h 454"/>
                <a:gd name="T12" fmla="*/ 461 w 469"/>
                <a:gd name="T13" fmla="*/ 76 h 454"/>
                <a:gd name="T14" fmla="*/ 395 w 469"/>
                <a:gd name="T15" fmla="*/ 0 h 454"/>
                <a:gd name="T16" fmla="*/ 389 w 469"/>
                <a:gd name="T17" fmla="*/ 98 h 454"/>
                <a:gd name="T18" fmla="*/ 469 w 469"/>
                <a:gd name="T19" fmla="*/ 179 h 454"/>
                <a:gd name="T20" fmla="*/ 431 w 469"/>
                <a:gd name="T21" fmla="*/ 454 h 454"/>
                <a:gd name="T22" fmla="*/ 467 w 469"/>
                <a:gd name="T23" fmla="*/ 413 h 454"/>
                <a:gd name="T24" fmla="*/ 322 w 469"/>
                <a:gd name="T25" fmla="*/ 374 h 454"/>
                <a:gd name="T26" fmla="*/ 297 w 469"/>
                <a:gd name="T27" fmla="*/ 454 h 454"/>
                <a:gd name="T28" fmla="*/ 265 w 469"/>
                <a:gd name="T29" fmla="*/ 438 h 454"/>
                <a:gd name="T30" fmla="*/ 270 w 469"/>
                <a:gd name="T31" fmla="*/ 366 h 454"/>
                <a:gd name="T32" fmla="*/ 221 w 469"/>
                <a:gd name="T33" fmla="*/ 366 h 454"/>
                <a:gd name="T34" fmla="*/ 227 w 469"/>
                <a:gd name="T35" fmla="*/ 294 h 454"/>
                <a:gd name="T36" fmla="*/ 176 w 469"/>
                <a:gd name="T37" fmla="*/ 289 h 454"/>
                <a:gd name="T38" fmla="*/ 276 w 469"/>
                <a:gd name="T39" fmla="*/ 295 h 454"/>
                <a:gd name="T40" fmla="*/ 307 w 469"/>
                <a:gd name="T41" fmla="*/ 147 h 454"/>
                <a:gd name="T42" fmla="*/ 222 w 469"/>
                <a:gd name="T43" fmla="*/ 104 h 454"/>
                <a:gd name="T44" fmla="*/ 267 w 469"/>
                <a:gd name="T45" fmla="*/ 129 h 454"/>
                <a:gd name="T46" fmla="*/ 296 w 469"/>
                <a:gd name="T47" fmla="*/ 60 h 454"/>
                <a:gd name="T48" fmla="*/ 343 w 469"/>
                <a:gd name="T49" fmla="*/ 84 h 454"/>
                <a:gd name="T50" fmla="*/ 370 w 469"/>
                <a:gd name="T51" fmla="*/ 15 h 454"/>
                <a:gd name="T52" fmla="*/ 0 w 469"/>
                <a:gd name="T53" fmla="*/ 454 h 454"/>
                <a:gd name="T54" fmla="*/ 359 w 469"/>
                <a:gd name="T55" fmla="*/ 0 h 454"/>
                <a:gd name="T56" fmla="*/ 369 w 469"/>
                <a:gd name="T57" fmla="*/ 47 h 454"/>
                <a:gd name="T58" fmla="*/ 326 w 469"/>
                <a:gd name="T59" fmla="*/ 21 h 454"/>
                <a:gd name="T60" fmla="*/ 295 w 469"/>
                <a:gd name="T61" fmla="*/ 92 h 454"/>
                <a:gd name="T62" fmla="*/ 251 w 469"/>
                <a:gd name="T63" fmla="*/ 66 h 454"/>
                <a:gd name="T64" fmla="*/ 257 w 469"/>
                <a:gd name="T65" fmla="*/ 198 h 454"/>
                <a:gd name="T66" fmla="*/ 339 w 469"/>
                <a:gd name="T67" fmla="*/ 237 h 454"/>
                <a:gd name="T68" fmla="*/ 252 w 469"/>
                <a:gd name="T69" fmla="*/ 222 h 454"/>
                <a:gd name="T70" fmla="*/ 185 w 469"/>
                <a:gd name="T71" fmla="*/ 339 h 454"/>
                <a:gd name="T72" fmla="*/ 233 w 469"/>
                <a:gd name="T73" fmla="*/ 337 h 454"/>
                <a:gd name="T74" fmla="*/ 228 w 469"/>
                <a:gd name="T75" fmla="*/ 412 h 454"/>
                <a:gd name="T76" fmla="*/ 276 w 469"/>
                <a:gd name="T77" fmla="*/ 411 h 454"/>
                <a:gd name="T78" fmla="*/ 253 w 469"/>
                <a:gd name="T79" fmla="*/ 454 h 45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69" h="454">
                  <a:moveTo>
                    <a:pt x="410" y="454"/>
                  </a:moveTo>
                  <a:lnTo>
                    <a:pt x="333" y="454"/>
                  </a:lnTo>
                  <a:lnTo>
                    <a:pt x="376" y="429"/>
                  </a:lnTo>
                  <a:lnTo>
                    <a:pt x="347" y="380"/>
                  </a:lnTo>
                  <a:lnTo>
                    <a:pt x="405" y="345"/>
                  </a:lnTo>
                  <a:lnTo>
                    <a:pt x="442" y="407"/>
                  </a:lnTo>
                  <a:lnTo>
                    <a:pt x="399" y="434"/>
                  </a:lnTo>
                  <a:lnTo>
                    <a:pt x="410" y="454"/>
                  </a:lnTo>
                  <a:close/>
                  <a:moveTo>
                    <a:pt x="416" y="0"/>
                  </a:moveTo>
                  <a:lnTo>
                    <a:pt x="469" y="0"/>
                  </a:lnTo>
                  <a:lnTo>
                    <a:pt x="469" y="159"/>
                  </a:lnTo>
                  <a:lnTo>
                    <a:pt x="452" y="169"/>
                  </a:lnTo>
                  <a:lnTo>
                    <a:pt x="414" y="104"/>
                  </a:lnTo>
                  <a:lnTo>
                    <a:pt x="461" y="76"/>
                  </a:lnTo>
                  <a:lnTo>
                    <a:pt x="416" y="0"/>
                  </a:lnTo>
                  <a:close/>
                  <a:moveTo>
                    <a:pt x="395" y="0"/>
                  </a:moveTo>
                  <a:lnTo>
                    <a:pt x="437" y="70"/>
                  </a:lnTo>
                  <a:lnTo>
                    <a:pt x="389" y="98"/>
                  </a:lnTo>
                  <a:lnTo>
                    <a:pt x="446" y="194"/>
                  </a:lnTo>
                  <a:lnTo>
                    <a:pt x="469" y="179"/>
                  </a:lnTo>
                  <a:lnTo>
                    <a:pt x="469" y="454"/>
                  </a:lnTo>
                  <a:lnTo>
                    <a:pt x="431" y="454"/>
                  </a:lnTo>
                  <a:lnTo>
                    <a:pt x="422" y="440"/>
                  </a:lnTo>
                  <a:lnTo>
                    <a:pt x="467" y="413"/>
                  </a:lnTo>
                  <a:lnTo>
                    <a:pt x="410" y="320"/>
                  </a:lnTo>
                  <a:lnTo>
                    <a:pt x="322" y="374"/>
                  </a:lnTo>
                  <a:lnTo>
                    <a:pt x="352" y="423"/>
                  </a:lnTo>
                  <a:lnTo>
                    <a:pt x="297" y="454"/>
                  </a:lnTo>
                  <a:lnTo>
                    <a:pt x="273" y="454"/>
                  </a:lnTo>
                  <a:lnTo>
                    <a:pt x="265" y="438"/>
                  </a:lnTo>
                  <a:lnTo>
                    <a:pt x="301" y="417"/>
                  </a:lnTo>
                  <a:lnTo>
                    <a:pt x="270" y="366"/>
                  </a:lnTo>
                  <a:lnTo>
                    <a:pt x="234" y="387"/>
                  </a:lnTo>
                  <a:lnTo>
                    <a:pt x="221" y="366"/>
                  </a:lnTo>
                  <a:lnTo>
                    <a:pt x="257" y="344"/>
                  </a:lnTo>
                  <a:lnTo>
                    <a:pt x="227" y="294"/>
                  </a:lnTo>
                  <a:lnTo>
                    <a:pt x="191" y="315"/>
                  </a:lnTo>
                  <a:lnTo>
                    <a:pt x="176" y="289"/>
                  </a:lnTo>
                  <a:lnTo>
                    <a:pt x="246" y="247"/>
                  </a:lnTo>
                  <a:lnTo>
                    <a:pt x="276" y="295"/>
                  </a:lnTo>
                  <a:lnTo>
                    <a:pt x="364" y="243"/>
                  </a:lnTo>
                  <a:lnTo>
                    <a:pt x="307" y="147"/>
                  </a:lnTo>
                  <a:lnTo>
                    <a:pt x="264" y="173"/>
                  </a:lnTo>
                  <a:lnTo>
                    <a:pt x="222" y="104"/>
                  </a:lnTo>
                  <a:lnTo>
                    <a:pt x="245" y="91"/>
                  </a:lnTo>
                  <a:lnTo>
                    <a:pt x="267" y="129"/>
                  </a:lnTo>
                  <a:lnTo>
                    <a:pt x="319" y="98"/>
                  </a:lnTo>
                  <a:lnTo>
                    <a:pt x="296" y="60"/>
                  </a:lnTo>
                  <a:lnTo>
                    <a:pt x="319" y="46"/>
                  </a:lnTo>
                  <a:lnTo>
                    <a:pt x="343" y="84"/>
                  </a:lnTo>
                  <a:lnTo>
                    <a:pt x="394" y="53"/>
                  </a:lnTo>
                  <a:lnTo>
                    <a:pt x="370" y="15"/>
                  </a:lnTo>
                  <a:lnTo>
                    <a:pt x="395" y="0"/>
                  </a:lnTo>
                  <a:close/>
                  <a:moveTo>
                    <a:pt x="0" y="454"/>
                  </a:moveTo>
                  <a:lnTo>
                    <a:pt x="0" y="0"/>
                  </a:lnTo>
                  <a:lnTo>
                    <a:pt x="359" y="0"/>
                  </a:lnTo>
                  <a:lnTo>
                    <a:pt x="346" y="9"/>
                  </a:lnTo>
                  <a:lnTo>
                    <a:pt x="369" y="47"/>
                  </a:lnTo>
                  <a:lnTo>
                    <a:pt x="348" y="60"/>
                  </a:lnTo>
                  <a:lnTo>
                    <a:pt x="326" y="21"/>
                  </a:lnTo>
                  <a:lnTo>
                    <a:pt x="271" y="54"/>
                  </a:lnTo>
                  <a:lnTo>
                    <a:pt x="295" y="92"/>
                  </a:lnTo>
                  <a:lnTo>
                    <a:pt x="275" y="104"/>
                  </a:lnTo>
                  <a:lnTo>
                    <a:pt x="251" y="66"/>
                  </a:lnTo>
                  <a:lnTo>
                    <a:pt x="197" y="98"/>
                  </a:lnTo>
                  <a:lnTo>
                    <a:pt x="257" y="198"/>
                  </a:lnTo>
                  <a:lnTo>
                    <a:pt x="301" y="172"/>
                  </a:lnTo>
                  <a:lnTo>
                    <a:pt x="339" y="237"/>
                  </a:lnTo>
                  <a:lnTo>
                    <a:pt x="282" y="271"/>
                  </a:lnTo>
                  <a:lnTo>
                    <a:pt x="252" y="222"/>
                  </a:lnTo>
                  <a:lnTo>
                    <a:pt x="150" y="283"/>
                  </a:lnTo>
                  <a:lnTo>
                    <a:pt x="185" y="339"/>
                  </a:lnTo>
                  <a:lnTo>
                    <a:pt x="221" y="318"/>
                  </a:lnTo>
                  <a:lnTo>
                    <a:pt x="233" y="337"/>
                  </a:lnTo>
                  <a:lnTo>
                    <a:pt x="197" y="358"/>
                  </a:lnTo>
                  <a:lnTo>
                    <a:pt x="228" y="412"/>
                  </a:lnTo>
                  <a:lnTo>
                    <a:pt x="264" y="389"/>
                  </a:lnTo>
                  <a:lnTo>
                    <a:pt x="276" y="411"/>
                  </a:lnTo>
                  <a:lnTo>
                    <a:pt x="241" y="432"/>
                  </a:lnTo>
                  <a:lnTo>
                    <a:pt x="253" y="454"/>
                  </a:lnTo>
                  <a:lnTo>
                    <a:pt x="0" y="454"/>
                  </a:lnTo>
                  <a:close/>
                </a:path>
              </a:pathLst>
            </a:custGeom>
            <a:solidFill>
              <a:srgbClr val="00407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sp>
          <p:nvSpPr>
            <p:cNvPr id="3084" name="Freeform 179"/>
            <p:cNvSpPr>
              <a:spLocks noEditPoints="1"/>
            </p:cNvSpPr>
            <p:nvPr/>
          </p:nvSpPr>
          <p:spPr bwMode="black">
            <a:xfrm>
              <a:off x="6912042" y="6344325"/>
              <a:ext cx="1476686" cy="217094"/>
            </a:xfrm>
            <a:custGeom>
              <a:avLst/>
              <a:gdLst>
                <a:gd name="T0" fmla="*/ 1441 w 1495"/>
                <a:gd name="T1" fmla="*/ 164 h 219"/>
                <a:gd name="T2" fmla="*/ 1480 w 1495"/>
                <a:gd name="T3" fmla="*/ 164 h 219"/>
                <a:gd name="T4" fmla="*/ 1395 w 1495"/>
                <a:gd name="T5" fmla="*/ 218 h 219"/>
                <a:gd name="T6" fmla="*/ 1375 w 1495"/>
                <a:gd name="T7" fmla="*/ 194 h 219"/>
                <a:gd name="T8" fmla="*/ 1336 w 1495"/>
                <a:gd name="T9" fmla="*/ 194 h 219"/>
                <a:gd name="T10" fmla="*/ 1283 w 1495"/>
                <a:gd name="T11" fmla="*/ 169 h 219"/>
                <a:gd name="T12" fmla="*/ 1283 w 1495"/>
                <a:gd name="T13" fmla="*/ 219 h 219"/>
                <a:gd name="T14" fmla="*/ 1228 w 1495"/>
                <a:gd name="T15" fmla="*/ 171 h 219"/>
                <a:gd name="T16" fmla="*/ 1220 w 1495"/>
                <a:gd name="T17" fmla="*/ 182 h 219"/>
                <a:gd name="T18" fmla="*/ 1207 w 1495"/>
                <a:gd name="T19" fmla="*/ 187 h 219"/>
                <a:gd name="T20" fmla="*/ 1220 w 1495"/>
                <a:gd name="T21" fmla="*/ 163 h 219"/>
                <a:gd name="T22" fmla="*/ 1170 w 1495"/>
                <a:gd name="T23" fmla="*/ 213 h 219"/>
                <a:gd name="T24" fmla="*/ 1170 w 1495"/>
                <a:gd name="T25" fmla="*/ 181 h 219"/>
                <a:gd name="T26" fmla="*/ 1099 w 1495"/>
                <a:gd name="T27" fmla="*/ 218 h 219"/>
                <a:gd name="T28" fmla="*/ 1119 w 1495"/>
                <a:gd name="T29" fmla="*/ 164 h 219"/>
                <a:gd name="T30" fmla="*/ 1050 w 1495"/>
                <a:gd name="T31" fmla="*/ 218 h 219"/>
                <a:gd name="T32" fmla="*/ 1070 w 1495"/>
                <a:gd name="T33" fmla="*/ 164 h 219"/>
                <a:gd name="T34" fmla="*/ 1010 w 1495"/>
                <a:gd name="T35" fmla="*/ 164 h 219"/>
                <a:gd name="T36" fmla="*/ 961 w 1495"/>
                <a:gd name="T37" fmla="*/ 178 h 219"/>
                <a:gd name="T38" fmla="*/ 970 w 1495"/>
                <a:gd name="T39" fmla="*/ 219 h 219"/>
                <a:gd name="T40" fmla="*/ 980 w 1495"/>
                <a:gd name="T41" fmla="*/ 204 h 219"/>
                <a:gd name="T42" fmla="*/ 971 w 1495"/>
                <a:gd name="T43" fmla="*/ 163 h 219"/>
                <a:gd name="T44" fmla="*/ 929 w 1495"/>
                <a:gd name="T45" fmla="*/ 179 h 219"/>
                <a:gd name="T46" fmla="*/ 935 w 1495"/>
                <a:gd name="T47" fmla="*/ 179 h 219"/>
                <a:gd name="T48" fmla="*/ 928 w 1495"/>
                <a:gd name="T49" fmla="*/ 204 h 219"/>
                <a:gd name="T50" fmla="*/ 903 w 1495"/>
                <a:gd name="T51" fmla="*/ 164 h 219"/>
                <a:gd name="T52" fmla="*/ 884 w 1495"/>
                <a:gd name="T53" fmla="*/ 188 h 219"/>
                <a:gd name="T54" fmla="*/ 885 w 1495"/>
                <a:gd name="T55" fmla="*/ 218 h 219"/>
                <a:gd name="T56" fmla="*/ 818 w 1495"/>
                <a:gd name="T57" fmla="*/ 219 h 219"/>
                <a:gd name="T58" fmla="*/ 835 w 1495"/>
                <a:gd name="T59" fmla="*/ 164 h 219"/>
                <a:gd name="T60" fmla="*/ 773 w 1495"/>
                <a:gd name="T61" fmla="*/ 164 h 219"/>
                <a:gd name="T62" fmla="*/ 709 w 1495"/>
                <a:gd name="T63" fmla="*/ 174 h 219"/>
                <a:gd name="T64" fmla="*/ 746 w 1495"/>
                <a:gd name="T65" fmla="*/ 208 h 219"/>
                <a:gd name="T66" fmla="*/ 686 w 1495"/>
                <a:gd name="T67" fmla="*/ 194 h 219"/>
                <a:gd name="T68" fmla="*/ 646 w 1495"/>
                <a:gd name="T69" fmla="*/ 194 h 219"/>
                <a:gd name="T70" fmla="*/ 1486 w 1495"/>
                <a:gd name="T71" fmla="*/ 56 h 219"/>
                <a:gd name="T72" fmla="*/ 1495 w 1495"/>
                <a:gd name="T73" fmla="*/ 56 h 219"/>
                <a:gd name="T74" fmla="*/ 1372 w 1495"/>
                <a:gd name="T75" fmla="*/ 2 h 219"/>
                <a:gd name="T76" fmla="*/ 1331 w 1495"/>
                <a:gd name="T77" fmla="*/ 110 h 219"/>
                <a:gd name="T78" fmla="*/ 1234 w 1495"/>
                <a:gd name="T79" fmla="*/ 0 h 219"/>
                <a:gd name="T80" fmla="*/ 1204 w 1495"/>
                <a:gd name="T81" fmla="*/ 102 h 219"/>
                <a:gd name="T82" fmla="*/ 1259 w 1495"/>
                <a:gd name="T83" fmla="*/ 16 h 219"/>
                <a:gd name="T84" fmla="*/ 1167 w 1495"/>
                <a:gd name="T85" fmla="*/ 110 h 219"/>
                <a:gd name="T86" fmla="*/ 1090 w 1495"/>
                <a:gd name="T87" fmla="*/ 53 h 219"/>
                <a:gd name="T88" fmla="*/ 1070 w 1495"/>
                <a:gd name="T89" fmla="*/ 110 h 219"/>
                <a:gd name="T90" fmla="*/ 1061 w 1495"/>
                <a:gd name="T91" fmla="*/ 2 h 219"/>
                <a:gd name="T92" fmla="*/ 1020 w 1495"/>
                <a:gd name="T93" fmla="*/ 56 h 219"/>
                <a:gd name="T94" fmla="*/ 1030 w 1495"/>
                <a:gd name="T95" fmla="*/ 56 h 219"/>
                <a:gd name="T96" fmla="*/ 878 w 1495"/>
                <a:gd name="T97" fmla="*/ 2 h 219"/>
                <a:gd name="T98" fmla="*/ 841 w 1495"/>
                <a:gd name="T99" fmla="*/ 103 h 219"/>
                <a:gd name="T100" fmla="*/ 705 w 1495"/>
                <a:gd name="T101" fmla="*/ 45 h 219"/>
                <a:gd name="T102" fmla="*/ 709 w 1495"/>
                <a:gd name="T103" fmla="*/ 110 h 219"/>
                <a:gd name="T104" fmla="*/ 585 w 1495"/>
                <a:gd name="T105" fmla="*/ 97 h 219"/>
                <a:gd name="T106" fmla="*/ 504 w 1495"/>
                <a:gd name="T107" fmla="*/ 15 h 219"/>
                <a:gd name="T108" fmla="*/ 449 w 1495"/>
                <a:gd name="T109" fmla="*/ 61 h 219"/>
                <a:gd name="T110" fmla="*/ 366 w 1495"/>
                <a:gd name="T111" fmla="*/ 63 h 219"/>
                <a:gd name="T112" fmla="*/ 286 w 1495"/>
                <a:gd name="T113" fmla="*/ 2 h 219"/>
                <a:gd name="T114" fmla="*/ 286 w 1495"/>
                <a:gd name="T115" fmla="*/ 103 h 219"/>
                <a:gd name="T116" fmla="*/ 157 w 1495"/>
                <a:gd name="T117" fmla="*/ 63 h 219"/>
                <a:gd name="T118" fmla="*/ 239 w 1495"/>
                <a:gd name="T119" fmla="*/ 61 h 219"/>
                <a:gd name="T120" fmla="*/ 9 w 1495"/>
                <a:gd name="T121" fmla="*/ 56 h 219"/>
                <a:gd name="T122" fmla="*/ 0 w 1495"/>
                <a:gd name="T123" fmla="*/ 56 h 21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495" h="219">
                  <a:moveTo>
                    <a:pt x="1486" y="164"/>
                  </a:moveTo>
                  <a:cubicBezTo>
                    <a:pt x="1486" y="194"/>
                    <a:pt x="1486" y="194"/>
                    <a:pt x="1486" y="194"/>
                  </a:cubicBezTo>
                  <a:cubicBezTo>
                    <a:pt x="1486" y="212"/>
                    <a:pt x="1475" y="219"/>
                    <a:pt x="1463" y="219"/>
                  </a:cubicBezTo>
                  <a:cubicBezTo>
                    <a:pt x="1451" y="219"/>
                    <a:pt x="1441" y="211"/>
                    <a:pt x="1441" y="194"/>
                  </a:cubicBezTo>
                  <a:cubicBezTo>
                    <a:pt x="1441" y="164"/>
                    <a:pt x="1441" y="164"/>
                    <a:pt x="1441" y="164"/>
                  </a:cubicBezTo>
                  <a:cubicBezTo>
                    <a:pt x="1447" y="164"/>
                    <a:pt x="1447" y="164"/>
                    <a:pt x="1447" y="164"/>
                  </a:cubicBezTo>
                  <a:cubicBezTo>
                    <a:pt x="1447" y="194"/>
                    <a:pt x="1447" y="194"/>
                    <a:pt x="1447" y="194"/>
                  </a:cubicBezTo>
                  <a:cubicBezTo>
                    <a:pt x="1447" y="207"/>
                    <a:pt x="1455" y="213"/>
                    <a:pt x="1463" y="213"/>
                  </a:cubicBezTo>
                  <a:cubicBezTo>
                    <a:pt x="1472" y="213"/>
                    <a:pt x="1480" y="208"/>
                    <a:pt x="1480" y="194"/>
                  </a:cubicBezTo>
                  <a:cubicBezTo>
                    <a:pt x="1480" y="164"/>
                    <a:pt x="1480" y="164"/>
                    <a:pt x="1480" y="164"/>
                  </a:cubicBezTo>
                  <a:lnTo>
                    <a:pt x="1486" y="164"/>
                  </a:lnTo>
                  <a:close/>
                  <a:moveTo>
                    <a:pt x="1401" y="213"/>
                  </a:moveTo>
                  <a:cubicBezTo>
                    <a:pt x="1427" y="213"/>
                    <a:pt x="1427" y="213"/>
                    <a:pt x="1427" y="213"/>
                  </a:cubicBezTo>
                  <a:cubicBezTo>
                    <a:pt x="1427" y="218"/>
                    <a:pt x="1427" y="218"/>
                    <a:pt x="1427" y="218"/>
                  </a:cubicBezTo>
                  <a:cubicBezTo>
                    <a:pt x="1395" y="218"/>
                    <a:pt x="1395" y="218"/>
                    <a:pt x="1395" y="218"/>
                  </a:cubicBezTo>
                  <a:cubicBezTo>
                    <a:pt x="1395" y="164"/>
                    <a:pt x="1395" y="164"/>
                    <a:pt x="1395" y="164"/>
                  </a:cubicBezTo>
                  <a:cubicBezTo>
                    <a:pt x="1401" y="164"/>
                    <a:pt x="1401" y="164"/>
                    <a:pt x="1401" y="164"/>
                  </a:cubicBezTo>
                  <a:lnTo>
                    <a:pt x="1401" y="213"/>
                  </a:lnTo>
                  <a:close/>
                  <a:moveTo>
                    <a:pt x="1375" y="164"/>
                  </a:moveTo>
                  <a:cubicBezTo>
                    <a:pt x="1375" y="194"/>
                    <a:pt x="1375" y="194"/>
                    <a:pt x="1375" y="194"/>
                  </a:cubicBezTo>
                  <a:cubicBezTo>
                    <a:pt x="1375" y="212"/>
                    <a:pt x="1364" y="219"/>
                    <a:pt x="1352" y="219"/>
                  </a:cubicBezTo>
                  <a:cubicBezTo>
                    <a:pt x="1340" y="219"/>
                    <a:pt x="1329" y="211"/>
                    <a:pt x="1329" y="194"/>
                  </a:cubicBezTo>
                  <a:cubicBezTo>
                    <a:pt x="1329" y="164"/>
                    <a:pt x="1329" y="164"/>
                    <a:pt x="1329" y="164"/>
                  </a:cubicBezTo>
                  <a:cubicBezTo>
                    <a:pt x="1336" y="164"/>
                    <a:pt x="1336" y="164"/>
                    <a:pt x="1336" y="164"/>
                  </a:cubicBezTo>
                  <a:cubicBezTo>
                    <a:pt x="1336" y="194"/>
                    <a:pt x="1336" y="194"/>
                    <a:pt x="1336" y="194"/>
                  </a:cubicBezTo>
                  <a:cubicBezTo>
                    <a:pt x="1336" y="207"/>
                    <a:pt x="1344" y="213"/>
                    <a:pt x="1352" y="213"/>
                  </a:cubicBezTo>
                  <a:cubicBezTo>
                    <a:pt x="1361" y="213"/>
                    <a:pt x="1369" y="208"/>
                    <a:pt x="1369" y="194"/>
                  </a:cubicBezTo>
                  <a:cubicBezTo>
                    <a:pt x="1369" y="164"/>
                    <a:pt x="1369" y="164"/>
                    <a:pt x="1369" y="164"/>
                  </a:cubicBezTo>
                  <a:lnTo>
                    <a:pt x="1375" y="164"/>
                  </a:lnTo>
                  <a:close/>
                  <a:moveTo>
                    <a:pt x="1283" y="169"/>
                  </a:moveTo>
                  <a:cubicBezTo>
                    <a:pt x="1271" y="169"/>
                    <a:pt x="1261" y="179"/>
                    <a:pt x="1261" y="191"/>
                  </a:cubicBezTo>
                  <a:cubicBezTo>
                    <a:pt x="1261" y="204"/>
                    <a:pt x="1271" y="213"/>
                    <a:pt x="1283" y="213"/>
                  </a:cubicBezTo>
                  <a:cubicBezTo>
                    <a:pt x="1296" y="213"/>
                    <a:pt x="1306" y="204"/>
                    <a:pt x="1306" y="191"/>
                  </a:cubicBezTo>
                  <a:cubicBezTo>
                    <a:pt x="1306" y="179"/>
                    <a:pt x="1296" y="169"/>
                    <a:pt x="1283" y="169"/>
                  </a:cubicBezTo>
                  <a:close/>
                  <a:moveTo>
                    <a:pt x="1283" y="219"/>
                  </a:moveTo>
                  <a:cubicBezTo>
                    <a:pt x="1267" y="219"/>
                    <a:pt x="1255" y="207"/>
                    <a:pt x="1255" y="191"/>
                  </a:cubicBezTo>
                  <a:cubicBezTo>
                    <a:pt x="1255" y="176"/>
                    <a:pt x="1267" y="163"/>
                    <a:pt x="1283" y="163"/>
                  </a:cubicBezTo>
                  <a:cubicBezTo>
                    <a:pt x="1299" y="163"/>
                    <a:pt x="1312" y="176"/>
                    <a:pt x="1312" y="191"/>
                  </a:cubicBezTo>
                  <a:cubicBezTo>
                    <a:pt x="1312" y="207"/>
                    <a:pt x="1299" y="219"/>
                    <a:pt x="1283" y="219"/>
                  </a:cubicBezTo>
                  <a:close/>
                  <a:moveTo>
                    <a:pt x="1228" y="171"/>
                  </a:moveTo>
                  <a:cubicBezTo>
                    <a:pt x="1226" y="170"/>
                    <a:pt x="1226" y="170"/>
                    <a:pt x="1226" y="170"/>
                  </a:cubicBezTo>
                  <a:cubicBezTo>
                    <a:pt x="1224" y="169"/>
                    <a:pt x="1222" y="169"/>
                    <a:pt x="1220" y="169"/>
                  </a:cubicBezTo>
                  <a:cubicBezTo>
                    <a:pt x="1216" y="169"/>
                    <a:pt x="1213" y="172"/>
                    <a:pt x="1213" y="179"/>
                  </a:cubicBezTo>
                  <a:cubicBezTo>
                    <a:pt x="1213" y="182"/>
                    <a:pt x="1213" y="182"/>
                    <a:pt x="1213" y="182"/>
                  </a:cubicBezTo>
                  <a:cubicBezTo>
                    <a:pt x="1220" y="182"/>
                    <a:pt x="1220" y="182"/>
                    <a:pt x="1220" y="182"/>
                  </a:cubicBezTo>
                  <a:cubicBezTo>
                    <a:pt x="1220" y="187"/>
                    <a:pt x="1220" y="187"/>
                    <a:pt x="1220" y="187"/>
                  </a:cubicBezTo>
                  <a:cubicBezTo>
                    <a:pt x="1213" y="187"/>
                    <a:pt x="1213" y="187"/>
                    <a:pt x="1213" y="187"/>
                  </a:cubicBezTo>
                  <a:cubicBezTo>
                    <a:pt x="1213" y="218"/>
                    <a:pt x="1213" y="218"/>
                    <a:pt x="1213" y="218"/>
                  </a:cubicBezTo>
                  <a:cubicBezTo>
                    <a:pt x="1207" y="218"/>
                    <a:pt x="1207" y="218"/>
                    <a:pt x="1207" y="218"/>
                  </a:cubicBezTo>
                  <a:cubicBezTo>
                    <a:pt x="1207" y="187"/>
                    <a:pt x="1207" y="187"/>
                    <a:pt x="1207" y="187"/>
                  </a:cubicBezTo>
                  <a:cubicBezTo>
                    <a:pt x="1201" y="187"/>
                    <a:pt x="1201" y="187"/>
                    <a:pt x="1201" y="187"/>
                  </a:cubicBezTo>
                  <a:cubicBezTo>
                    <a:pt x="1201" y="182"/>
                    <a:pt x="1201" y="182"/>
                    <a:pt x="1201" y="182"/>
                  </a:cubicBezTo>
                  <a:cubicBezTo>
                    <a:pt x="1207" y="182"/>
                    <a:pt x="1207" y="182"/>
                    <a:pt x="1207" y="182"/>
                  </a:cubicBezTo>
                  <a:cubicBezTo>
                    <a:pt x="1207" y="177"/>
                    <a:pt x="1207" y="177"/>
                    <a:pt x="1207" y="177"/>
                  </a:cubicBezTo>
                  <a:cubicBezTo>
                    <a:pt x="1207" y="168"/>
                    <a:pt x="1214" y="163"/>
                    <a:pt x="1220" y="163"/>
                  </a:cubicBezTo>
                  <a:cubicBezTo>
                    <a:pt x="1223" y="163"/>
                    <a:pt x="1224" y="164"/>
                    <a:pt x="1227" y="165"/>
                  </a:cubicBezTo>
                  <a:lnTo>
                    <a:pt x="1228" y="171"/>
                  </a:lnTo>
                  <a:close/>
                  <a:moveTo>
                    <a:pt x="1170" y="187"/>
                  </a:moveTo>
                  <a:cubicBezTo>
                    <a:pt x="1162" y="187"/>
                    <a:pt x="1157" y="192"/>
                    <a:pt x="1157" y="200"/>
                  </a:cubicBezTo>
                  <a:cubicBezTo>
                    <a:pt x="1157" y="208"/>
                    <a:pt x="1162" y="213"/>
                    <a:pt x="1170" y="213"/>
                  </a:cubicBezTo>
                  <a:cubicBezTo>
                    <a:pt x="1177" y="213"/>
                    <a:pt x="1182" y="208"/>
                    <a:pt x="1182" y="200"/>
                  </a:cubicBezTo>
                  <a:cubicBezTo>
                    <a:pt x="1182" y="192"/>
                    <a:pt x="1177" y="187"/>
                    <a:pt x="1170" y="187"/>
                  </a:cubicBezTo>
                  <a:close/>
                  <a:moveTo>
                    <a:pt x="1170" y="219"/>
                  </a:moveTo>
                  <a:cubicBezTo>
                    <a:pt x="1159" y="219"/>
                    <a:pt x="1151" y="211"/>
                    <a:pt x="1151" y="200"/>
                  </a:cubicBezTo>
                  <a:cubicBezTo>
                    <a:pt x="1151" y="189"/>
                    <a:pt x="1159" y="181"/>
                    <a:pt x="1170" y="181"/>
                  </a:cubicBezTo>
                  <a:cubicBezTo>
                    <a:pt x="1180" y="181"/>
                    <a:pt x="1188" y="189"/>
                    <a:pt x="1188" y="200"/>
                  </a:cubicBezTo>
                  <a:cubicBezTo>
                    <a:pt x="1188" y="211"/>
                    <a:pt x="1180" y="219"/>
                    <a:pt x="1170" y="219"/>
                  </a:cubicBezTo>
                  <a:close/>
                  <a:moveTo>
                    <a:pt x="1105" y="190"/>
                  </a:moveTo>
                  <a:cubicBezTo>
                    <a:pt x="1105" y="218"/>
                    <a:pt x="1105" y="218"/>
                    <a:pt x="1105" y="218"/>
                  </a:cubicBezTo>
                  <a:cubicBezTo>
                    <a:pt x="1099" y="218"/>
                    <a:pt x="1099" y="218"/>
                    <a:pt x="1099" y="218"/>
                  </a:cubicBezTo>
                  <a:cubicBezTo>
                    <a:pt x="1099" y="190"/>
                    <a:pt x="1099" y="190"/>
                    <a:pt x="1099" y="190"/>
                  </a:cubicBezTo>
                  <a:cubicBezTo>
                    <a:pt x="1078" y="164"/>
                    <a:pt x="1078" y="164"/>
                    <a:pt x="1078" y="164"/>
                  </a:cubicBezTo>
                  <a:cubicBezTo>
                    <a:pt x="1085" y="164"/>
                    <a:pt x="1085" y="164"/>
                    <a:pt x="1085" y="164"/>
                  </a:cubicBezTo>
                  <a:cubicBezTo>
                    <a:pt x="1102" y="184"/>
                    <a:pt x="1102" y="184"/>
                    <a:pt x="1102" y="184"/>
                  </a:cubicBezTo>
                  <a:cubicBezTo>
                    <a:pt x="1119" y="164"/>
                    <a:pt x="1119" y="164"/>
                    <a:pt x="1119" y="164"/>
                  </a:cubicBezTo>
                  <a:cubicBezTo>
                    <a:pt x="1127" y="164"/>
                    <a:pt x="1127" y="164"/>
                    <a:pt x="1127" y="164"/>
                  </a:cubicBezTo>
                  <a:lnTo>
                    <a:pt x="1105" y="190"/>
                  </a:lnTo>
                  <a:close/>
                  <a:moveTo>
                    <a:pt x="1070" y="169"/>
                  </a:moveTo>
                  <a:cubicBezTo>
                    <a:pt x="1050" y="169"/>
                    <a:pt x="1050" y="169"/>
                    <a:pt x="1050" y="169"/>
                  </a:cubicBezTo>
                  <a:cubicBezTo>
                    <a:pt x="1050" y="218"/>
                    <a:pt x="1050" y="218"/>
                    <a:pt x="1050" y="218"/>
                  </a:cubicBezTo>
                  <a:cubicBezTo>
                    <a:pt x="1044" y="218"/>
                    <a:pt x="1044" y="218"/>
                    <a:pt x="1044" y="218"/>
                  </a:cubicBezTo>
                  <a:cubicBezTo>
                    <a:pt x="1044" y="169"/>
                    <a:pt x="1044" y="169"/>
                    <a:pt x="1044" y="169"/>
                  </a:cubicBezTo>
                  <a:cubicBezTo>
                    <a:pt x="1024" y="169"/>
                    <a:pt x="1024" y="169"/>
                    <a:pt x="1024" y="169"/>
                  </a:cubicBezTo>
                  <a:cubicBezTo>
                    <a:pt x="1024" y="164"/>
                    <a:pt x="1024" y="164"/>
                    <a:pt x="1024" y="164"/>
                  </a:cubicBezTo>
                  <a:cubicBezTo>
                    <a:pt x="1070" y="164"/>
                    <a:pt x="1070" y="164"/>
                    <a:pt x="1070" y="164"/>
                  </a:cubicBezTo>
                  <a:lnTo>
                    <a:pt x="1070" y="169"/>
                  </a:lnTo>
                  <a:close/>
                  <a:moveTo>
                    <a:pt x="1010" y="218"/>
                  </a:moveTo>
                  <a:cubicBezTo>
                    <a:pt x="1004" y="218"/>
                    <a:pt x="1004" y="218"/>
                    <a:pt x="1004" y="218"/>
                  </a:cubicBezTo>
                  <a:cubicBezTo>
                    <a:pt x="1004" y="164"/>
                    <a:pt x="1004" y="164"/>
                    <a:pt x="1004" y="164"/>
                  </a:cubicBezTo>
                  <a:cubicBezTo>
                    <a:pt x="1010" y="164"/>
                    <a:pt x="1010" y="164"/>
                    <a:pt x="1010" y="164"/>
                  </a:cubicBezTo>
                  <a:lnTo>
                    <a:pt x="1010" y="218"/>
                  </a:lnTo>
                  <a:close/>
                  <a:moveTo>
                    <a:pt x="984" y="174"/>
                  </a:moveTo>
                  <a:cubicBezTo>
                    <a:pt x="982" y="173"/>
                    <a:pt x="982" y="173"/>
                    <a:pt x="982" y="173"/>
                  </a:cubicBezTo>
                  <a:cubicBezTo>
                    <a:pt x="977" y="170"/>
                    <a:pt x="975" y="169"/>
                    <a:pt x="971" y="169"/>
                  </a:cubicBezTo>
                  <a:cubicBezTo>
                    <a:pt x="965" y="169"/>
                    <a:pt x="961" y="173"/>
                    <a:pt x="961" y="178"/>
                  </a:cubicBezTo>
                  <a:cubicBezTo>
                    <a:pt x="961" y="181"/>
                    <a:pt x="963" y="183"/>
                    <a:pt x="965" y="185"/>
                  </a:cubicBezTo>
                  <a:cubicBezTo>
                    <a:pt x="966" y="185"/>
                    <a:pt x="967" y="186"/>
                    <a:pt x="968" y="187"/>
                  </a:cubicBezTo>
                  <a:cubicBezTo>
                    <a:pt x="970" y="187"/>
                    <a:pt x="971" y="188"/>
                    <a:pt x="973" y="188"/>
                  </a:cubicBezTo>
                  <a:cubicBezTo>
                    <a:pt x="979" y="191"/>
                    <a:pt x="986" y="194"/>
                    <a:pt x="986" y="204"/>
                  </a:cubicBezTo>
                  <a:cubicBezTo>
                    <a:pt x="986" y="212"/>
                    <a:pt x="979" y="219"/>
                    <a:pt x="970" y="219"/>
                  </a:cubicBezTo>
                  <a:cubicBezTo>
                    <a:pt x="965" y="219"/>
                    <a:pt x="961" y="217"/>
                    <a:pt x="956" y="214"/>
                  </a:cubicBezTo>
                  <a:cubicBezTo>
                    <a:pt x="955" y="207"/>
                    <a:pt x="955" y="207"/>
                    <a:pt x="955" y="207"/>
                  </a:cubicBezTo>
                  <a:cubicBezTo>
                    <a:pt x="957" y="208"/>
                    <a:pt x="957" y="208"/>
                    <a:pt x="957" y="208"/>
                  </a:cubicBezTo>
                  <a:cubicBezTo>
                    <a:pt x="963" y="212"/>
                    <a:pt x="966" y="213"/>
                    <a:pt x="970" y="213"/>
                  </a:cubicBezTo>
                  <a:cubicBezTo>
                    <a:pt x="975" y="213"/>
                    <a:pt x="980" y="209"/>
                    <a:pt x="980" y="204"/>
                  </a:cubicBezTo>
                  <a:cubicBezTo>
                    <a:pt x="980" y="200"/>
                    <a:pt x="978" y="198"/>
                    <a:pt x="976" y="197"/>
                  </a:cubicBezTo>
                  <a:cubicBezTo>
                    <a:pt x="975" y="196"/>
                    <a:pt x="974" y="195"/>
                    <a:pt x="972" y="195"/>
                  </a:cubicBezTo>
                  <a:cubicBezTo>
                    <a:pt x="971" y="194"/>
                    <a:pt x="969" y="193"/>
                    <a:pt x="968" y="193"/>
                  </a:cubicBezTo>
                  <a:cubicBezTo>
                    <a:pt x="962" y="191"/>
                    <a:pt x="955" y="188"/>
                    <a:pt x="955" y="178"/>
                  </a:cubicBezTo>
                  <a:cubicBezTo>
                    <a:pt x="955" y="170"/>
                    <a:pt x="962" y="163"/>
                    <a:pt x="971" y="163"/>
                  </a:cubicBezTo>
                  <a:cubicBezTo>
                    <a:pt x="975" y="163"/>
                    <a:pt x="979" y="164"/>
                    <a:pt x="983" y="167"/>
                  </a:cubicBezTo>
                  <a:lnTo>
                    <a:pt x="984" y="174"/>
                  </a:lnTo>
                  <a:close/>
                  <a:moveTo>
                    <a:pt x="909" y="188"/>
                  </a:moveTo>
                  <a:cubicBezTo>
                    <a:pt x="916" y="188"/>
                    <a:pt x="916" y="188"/>
                    <a:pt x="916" y="188"/>
                  </a:cubicBezTo>
                  <a:cubicBezTo>
                    <a:pt x="925" y="188"/>
                    <a:pt x="929" y="184"/>
                    <a:pt x="929" y="179"/>
                  </a:cubicBezTo>
                  <a:cubicBezTo>
                    <a:pt x="929" y="173"/>
                    <a:pt x="925" y="169"/>
                    <a:pt x="916" y="169"/>
                  </a:cubicBezTo>
                  <a:cubicBezTo>
                    <a:pt x="909" y="169"/>
                    <a:pt x="909" y="169"/>
                    <a:pt x="909" y="169"/>
                  </a:cubicBezTo>
                  <a:lnTo>
                    <a:pt x="909" y="188"/>
                  </a:lnTo>
                  <a:close/>
                  <a:moveTo>
                    <a:pt x="917" y="164"/>
                  </a:moveTo>
                  <a:cubicBezTo>
                    <a:pt x="930" y="164"/>
                    <a:pt x="935" y="171"/>
                    <a:pt x="935" y="179"/>
                  </a:cubicBezTo>
                  <a:cubicBezTo>
                    <a:pt x="935" y="185"/>
                    <a:pt x="932" y="189"/>
                    <a:pt x="927" y="191"/>
                  </a:cubicBezTo>
                  <a:cubicBezTo>
                    <a:pt x="929" y="193"/>
                    <a:pt x="930" y="196"/>
                    <a:pt x="932" y="199"/>
                  </a:cubicBezTo>
                  <a:cubicBezTo>
                    <a:pt x="945" y="218"/>
                    <a:pt x="945" y="218"/>
                    <a:pt x="945" y="218"/>
                  </a:cubicBezTo>
                  <a:cubicBezTo>
                    <a:pt x="938" y="218"/>
                    <a:pt x="938" y="218"/>
                    <a:pt x="938" y="218"/>
                  </a:cubicBezTo>
                  <a:cubicBezTo>
                    <a:pt x="928" y="204"/>
                    <a:pt x="928" y="204"/>
                    <a:pt x="928" y="204"/>
                  </a:cubicBezTo>
                  <a:cubicBezTo>
                    <a:pt x="922" y="194"/>
                    <a:pt x="920" y="193"/>
                    <a:pt x="915" y="193"/>
                  </a:cubicBezTo>
                  <a:cubicBezTo>
                    <a:pt x="909" y="193"/>
                    <a:pt x="909" y="193"/>
                    <a:pt x="909" y="193"/>
                  </a:cubicBezTo>
                  <a:cubicBezTo>
                    <a:pt x="909" y="218"/>
                    <a:pt x="909" y="218"/>
                    <a:pt x="909" y="218"/>
                  </a:cubicBezTo>
                  <a:cubicBezTo>
                    <a:pt x="903" y="218"/>
                    <a:pt x="903" y="218"/>
                    <a:pt x="903" y="218"/>
                  </a:cubicBezTo>
                  <a:cubicBezTo>
                    <a:pt x="903" y="164"/>
                    <a:pt x="903" y="164"/>
                    <a:pt x="903" y="164"/>
                  </a:cubicBezTo>
                  <a:lnTo>
                    <a:pt x="917" y="164"/>
                  </a:lnTo>
                  <a:close/>
                  <a:moveTo>
                    <a:pt x="885" y="169"/>
                  </a:moveTo>
                  <a:cubicBezTo>
                    <a:pt x="860" y="169"/>
                    <a:pt x="860" y="169"/>
                    <a:pt x="860" y="169"/>
                  </a:cubicBezTo>
                  <a:cubicBezTo>
                    <a:pt x="860" y="188"/>
                    <a:pt x="860" y="188"/>
                    <a:pt x="860" y="188"/>
                  </a:cubicBezTo>
                  <a:cubicBezTo>
                    <a:pt x="884" y="188"/>
                    <a:pt x="884" y="188"/>
                    <a:pt x="884" y="188"/>
                  </a:cubicBezTo>
                  <a:cubicBezTo>
                    <a:pt x="884" y="194"/>
                    <a:pt x="884" y="194"/>
                    <a:pt x="884" y="194"/>
                  </a:cubicBezTo>
                  <a:cubicBezTo>
                    <a:pt x="860" y="194"/>
                    <a:pt x="860" y="194"/>
                    <a:pt x="860" y="194"/>
                  </a:cubicBezTo>
                  <a:cubicBezTo>
                    <a:pt x="860" y="213"/>
                    <a:pt x="860" y="213"/>
                    <a:pt x="860" y="213"/>
                  </a:cubicBezTo>
                  <a:cubicBezTo>
                    <a:pt x="885" y="213"/>
                    <a:pt x="885" y="213"/>
                    <a:pt x="885" y="213"/>
                  </a:cubicBezTo>
                  <a:cubicBezTo>
                    <a:pt x="885" y="218"/>
                    <a:pt x="885" y="218"/>
                    <a:pt x="885" y="218"/>
                  </a:cubicBezTo>
                  <a:cubicBezTo>
                    <a:pt x="854" y="218"/>
                    <a:pt x="854" y="218"/>
                    <a:pt x="854" y="218"/>
                  </a:cubicBezTo>
                  <a:cubicBezTo>
                    <a:pt x="854" y="164"/>
                    <a:pt x="854" y="164"/>
                    <a:pt x="854" y="164"/>
                  </a:cubicBezTo>
                  <a:cubicBezTo>
                    <a:pt x="885" y="164"/>
                    <a:pt x="885" y="164"/>
                    <a:pt x="885" y="164"/>
                  </a:cubicBezTo>
                  <a:lnTo>
                    <a:pt x="885" y="169"/>
                  </a:lnTo>
                  <a:close/>
                  <a:moveTo>
                    <a:pt x="818" y="219"/>
                  </a:moveTo>
                  <a:cubicBezTo>
                    <a:pt x="816" y="219"/>
                    <a:pt x="816" y="219"/>
                    <a:pt x="816" y="219"/>
                  </a:cubicBezTo>
                  <a:cubicBezTo>
                    <a:pt x="793" y="164"/>
                    <a:pt x="793" y="164"/>
                    <a:pt x="793" y="164"/>
                  </a:cubicBezTo>
                  <a:cubicBezTo>
                    <a:pt x="799" y="164"/>
                    <a:pt x="799" y="164"/>
                    <a:pt x="799" y="164"/>
                  </a:cubicBezTo>
                  <a:cubicBezTo>
                    <a:pt x="817" y="207"/>
                    <a:pt x="817" y="207"/>
                    <a:pt x="817" y="207"/>
                  </a:cubicBezTo>
                  <a:cubicBezTo>
                    <a:pt x="835" y="164"/>
                    <a:pt x="835" y="164"/>
                    <a:pt x="835" y="164"/>
                  </a:cubicBezTo>
                  <a:cubicBezTo>
                    <a:pt x="841" y="164"/>
                    <a:pt x="841" y="164"/>
                    <a:pt x="841" y="164"/>
                  </a:cubicBezTo>
                  <a:lnTo>
                    <a:pt x="818" y="219"/>
                  </a:lnTo>
                  <a:close/>
                  <a:moveTo>
                    <a:pt x="779" y="218"/>
                  </a:moveTo>
                  <a:cubicBezTo>
                    <a:pt x="773" y="218"/>
                    <a:pt x="773" y="218"/>
                    <a:pt x="773" y="218"/>
                  </a:cubicBezTo>
                  <a:cubicBezTo>
                    <a:pt x="773" y="164"/>
                    <a:pt x="773" y="164"/>
                    <a:pt x="773" y="164"/>
                  </a:cubicBezTo>
                  <a:cubicBezTo>
                    <a:pt x="779" y="164"/>
                    <a:pt x="779" y="164"/>
                    <a:pt x="779" y="164"/>
                  </a:cubicBezTo>
                  <a:lnTo>
                    <a:pt x="779" y="218"/>
                  </a:lnTo>
                  <a:close/>
                  <a:moveTo>
                    <a:pt x="752" y="218"/>
                  </a:moveTo>
                  <a:cubicBezTo>
                    <a:pt x="748" y="218"/>
                    <a:pt x="748" y="218"/>
                    <a:pt x="748" y="218"/>
                  </a:cubicBezTo>
                  <a:cubicBezTo>
                    <a:pt x="709" y="174"/>
                    <a:pt x="709" y="174"/>
                    <a:pt x="709" y="174"/>
                  </a:cubicBezTo>
                  <a:cubicBezTo>
                    <a:pt x="709" y="218"/>
                    <a:pt x="709" y="218"/>
                    <a:pt x="709" y="218"/>
                  </a:cubicBezTo>
                  <a:cubicBezTo>
                    <a:pt x="703" y="218"/>
                    <a:pt x="703" y="218"/>
                    <a:pt x="703" y="218"/>
                  </a:cubicBezTo>
                  <a:cubicBezTo>
                    <a:pt x="703" y="164"/>
                    <a:pt x="703" y="164"/>
                    <a:pt x="703" y="164"/>
                  </a:cubicBezTo>
                  <a:cubicBezTo>
                    <a:pt x="708" y="164"/>
                    <a:pt x="708" y="164"/>
                    <a:pt x="708" y="164"/>
                  </a:cubicBezTo>
                  <a:cubicBezTo>
                    <a:pt x="746" y="208"/>
                    <a:pt x="746" y="208"/>
                    <a:pt x="746" y="208"/>
                  </a:cubicBezTo>
                  <a:cubicBezTo>
                    <a:pt x="746" y="164"/>
                    <a:pt x="746" y="164"/>
                    <a:pt x="746" y="164"/>
                  </a:cubicBezTo>
                  <a:cubicBezTo>
                    <a:pt x="752" y="164"/>
                    <a:pt x="752" y="164"/>
                    <a:pt x="752" y="164"/>
                  </a:cubicBezTo>
                  <a:lnTo>
                    <a:pt x="752" y="218"/>
                  </a:lnTo>
                  <a:close/>
                  <a:moveTo>
                    <a:pt x="686" y="164"/>
                  </a:moveTo>
                  <a:cubicBezTo>
                    <a:pt x="686" y="194"/>
                    <a:pt x="686" y="194"/>
                    <a:pt x="686" y="194"/>
                  </a:cubicBezTo>
                  <a:cubicBezTo>
                    <a:pt x="686" y="212"/>
                    <a:pt x="674" y="219"/>
                    <a:pt x="663" y="219"/>
                  </a:cubicBezTo>
                  <a:cubicBezTo>
                    <a:pt x="651" y="219"/>
                    <a:pt x="640" y="211"/>
                    <a:pt x="640" y="194"/>
                  </a:cubicBezTo>
                  <a:cubicBezTo>
                    <a:pt x="640" y="164"/>
                    <a:pt x="640" y="164"/>
                    <a:pt x="640" y="164"/>
                  </a:cubicBezTo>
                  <a:cubicBezTo>
                    <a:pt x="646" y="164"/>
                    <a:pt x="646" y="164"/>
                    <a:pt x="646" y="164"/>
                  </a:cubicBezTo>
                  <a:cubicBezTo>
                    <a:pt x="646" y="194"/>
                    <a:pt x="646" y="194"/>
                    <a:pt x="646" y="194"/>
                  </a:cubicBezTo>
                  <a:cubicBezTo>
                    <a:pt x="646" y="207"/>
                    <a:pt x="654" y="213"/>
                    <a:pt x="663" y="213"/>
                  </a:cubicBezTo>
                  <a:cubicBezTo>
                    <a:pt x="671" y="213"/>
                    <a:pt x="680" y="208"/>
                    <a:pt x="680" y="194"/>
                  </a:cubicBezTo>
                  <a:cubicBezTo>
                    <a:pt x="680" y="164"/>
                    <a:pt x="680" y="164"/>
                    <a:pt x="680" y="164"/>
                  </a:cubicBezTo>
                  <a:lnTo>
                    <a:pt x="686" y="164"/>
                  </a:lnTo>
                  <a:close/>
                  <a:moveTo>
                    <a:pt x="1486" y="56"/>
                  </a:moveTo>
                  <a:cubicBezTo>
                    <a:pt x="1486" y="83"/>
                    <a:pt x="1465" y="104"/>
                    <a:pt x="1438" y="104"/>
                  </a:cubicBezTo>
                  <a:cubicBezTo>
                    <a:pt x="1411" y="104"/>
                    <a:pt x="1389" y="83"/>
                    <a:pt x="1389" y="56"/>
                  </a:cubicBezTo>
                  <a:cubicBezTo>
                    <a:pt x="1389" y="29"/>
                    <a:pt x="1411" y="8"/>
                    <a:pt x="1438" y="8"/>
                  </a:cubicBezTo>
                  <a:cubicBezTo>
                    <a:pt x="1465" y="8"/>
                    <a:pt x="1486" y="29"/>
                    <a:pt x="1486" y="56"/>
                  </a:cubicBezTo>
                  <a:close/>
                  <a:moveTo>
                    <a:pt x="1495" y="56"/>
                  </a:moveTo>
                  <a:cubicBezTo>
                    <a:pt x="1495" y="25"/>
                    <a:pt x="1470" y="0"/>
                    <a:pt x="1437" y="0"/>
                  </a:cubicBezTo>
                  <a:cubicBezTo>
                    <a:pt x="1405" y="0"/>
                    <a:pt x="1380" y="25"/>
                    <a:pt x="1380" y="56"/>
                  </a:cubicBezTo>
                  <a:cubicBezTo>
                    <a:pt x="1380" y="87"/>
                    <a:pt x="1405" y="112"/>
                    <a:pt x="1437" y="112"/>
                  </a:cubicBezTo>
                  <a:cubicBezTo>
                    <a:pt x="1470" y="112"/>
                    <a:pt x="1495" y="87"/>
                    <a:pt x="1495" y="56"/>
                  </a:cubicBezTo>
                  <a:close/>
                  <a:moveTo>
                    <a:pt x="1372" y="2"/>
                  </a:moveTo>
                  <a:cubicBezTo>
                    <a:pt x="1282" y="2"/>
                    <a:pt x="1282" y="2"/>
                    <a:pt x="1282" y="2"/>
                  </a:cubicBezTo>
                  <a:cubicBezTo>
                    <a:pt x="1282" y="9"/>
                    <a:pt x="1282" y="9"/>
                    <a:pt x="1282" y="9"/>
                  </a:cubicBezTo>
                  <a:cubicBezTo>
                    <a:pt x="1323" y="9"/>
                    <a:pt x="1323" y="9"/>
                    <a:pt x="1323" y="9"/>
                  </a:cubicBezTo>
                  <a:cubicBezTo>
                    <a:pt x="1323" y="110"/>
                    <a:pt x="1323" y="110"/>
                    <a:pt x="1323" y="110"/>
                  </a:cubicBezTo>
                  <a:cubicBezTo>
                    <a:pt x="1331" y="110"/>
                    <a:pt x="1331" y="110"/>
                    <a:pt x="1331" y="110"/>
                  </a:cubicBezTo>
                  <a:cubicBezTo>
                    <a:pt x="1331" y="9"/>
                    <a:pt x="1331" y="9"/>
                    <a:pt x="1331" y="9"/>
                  </a:cubicBezTo>
                  <a:cubicBezTo>
                    <a:pt x="1372" y="9"/>
                    <a:pt x="1372" y="9"/>
                    <a:pt x="1372" y="9"/>
                  </a:cubicBezTo>
                  <a:lnTo>
                    <a:pt x="1372" y="2"/>
                  </a:lnTo>
                  <a:close/>
                  <a:moveTo>
                    <a:pt x="1259" y="7"/>
                  </a:moveTo>
                  <a:cubicBezTo>
                    <a:pt x="1250" y="3"/>
                    <a:pt x="1242" y="0"/>
                    <a:pt x="1234" y="0"/>
                  </a:cubicBezTo>
                  <a:cubicBezTo>
                    <a:pt x="1216" y="0"/>
                    <a:pt x="1202" y="13"/>
                    <a:pt x="1202" y="29"/>
                  </a:cubicBezTo>
                  <a:cubicBezTo>
                    <a:pt x="1202" y="65"/>
                    <a:pt x="1254" y="51"/>
                    <a:pt x="1254" y="82"/>
                  </a:cubicBezTo>
                  <a:cubicBezTo>
                    <a:pt x="1254" y="95"/>
                    <a:pt x="1244" y="104"/>
                    <a:pt x="1231" y="104"/>
                  </a:cubicBezTo>
                  <a:cubicBezTo>
                    <a:pt x="1223" y="104"/>
                    <a:pt x="1216" y="101"/>
                    <a:pt x="1204" y="92"/>
                  </a:cubicBezTo>
                  <a:cubicBezTo>
                    <a:pt x="1204" y="102"/>
                    <a:pt x="1204" y="102"/>
                    <a:pt x="1204" y="102"/>
                  </a:cubicBezTo>
                  <a:cubicBezTo>
                    <a:pt x="1213" y="109"/>
                    <a:pt x="1223" y="112"/>
                    <a:pt x="1232" y="112"/>
                  </a:cubicBezTo>
                  <a:cubicBezTo>
                    <a:pt x="1249" y="112"/>
                    <a:pt x="1263" y="99"/>
                    <a:pt x="1263" y="82"/>
                  </a:cubicBezTo>
                  <a:cubicBezTo>
                    <a:pt x="1263" y="44"/>
                    <a:pt x="1211" y="58"/>
                    <a:pt x="1211" y="29"/>
                  </a:cubicBezTo>
                  <a:cubicBezTo>
                    <a:pt x="1211" y="17"/>
                    <a:pt x="1221" y="8"/>
                    <a:pt x="1234" y="8"/>
                  </a:cubicBezTo>
                  <a:cubicBezTo>
                    <a:pt x="1242" y="8"/>
                    <a:pt x="1248" y="10"/>
                    <a:pt x="1259" y="16"/>
                  </a:cubicBezTo>
                  <a:lnTo>
                    <a:pt x="1259" y="7"/>
                  </a:lnTo>
                  <a:close/>
                  <a:moveTo>
                    <a:pt x="1167" y="2"/>
                  </a:moveTo>
                  <a:cubicBezTo>
                    <a:pt x="1158" y="2"/>
                    <a:pt x="1158" y="2"/>
                    <a:pt x="1158" y="2"/>
                  </a:cubicBezTo>
                  <a:cubicBezTo>
                    <a:pt x="1158" y="110"/>
                    <a:pt x="1158" y="110"/>
                    <a:pt x="1158" y="110"/>
                  </a:cubicBezTo>
                  <a:cubicBezTo>
                    <a:pt x="1167" y="110"/>
                    <a:pt x="1167" y="110"/>
                    <a:pt x="1167" y="110"/>
                  </a:cubicBezTo>
                  <a:lnTo>
                    <a:pt x="1167" y="2"/>
                  </a:lnTo>
                  <a:close/>
                  <a:moveTo>
                    <a:pt x="1070" y="9"/>
                  </a:moveTo>
                  <a:cubicBezTo>
                    <a:pt x="1091" y="9"/>
                    <a:pt x="1091" y="9"/>
                    <a:pt x="1091" y="9"/>
                  </a:cubicBezTo>
                  <a:cubicBezTo>
                    <a:pt x="1110" y="9"/>
                    <a:pt x="1118" y="19"/>
                    <a:pt x="1118" y="31"/>
                  </a:cubicBezTo>
                  <a:cubicBezTo>
                    <a:pt x="1118" y="43"/>
                    <a:pt x="1110" y="53"/>
                    <a:pt x="1090" y="53"/>
                  </a:cubicBezTo>
                  <a:cubicBezTo>
                    <a:pt x="1070" y="53"/>
                    <a:pt x="1070" y="53"/>
                    <a:pt x="1070" y="53"/>
                  </a:cubicBezTo>
                  <a:lnTo>
                    <a:pt x="1070" y="9"/>
                  </a:lnTo>
                  <a:close/>
                  <a:moveTo>
                    <a:pt x="1061" y="2"/>
                  </a:moveTo>
                  <a:cubicBezTo>
                    <a:pt x="1061" y="110"/>
                    <a:pt x="1061" y="110"/>
                    <a:pt x="1061" y="110"/>
                  </a:cubicBezTo>
                  <a:cubicBezTo>
                    <a:pt x="1070" y="110"/>
                    <a:pt x="1070" y="110"/>
                    <a:pt x="1070" y="110"/>
                  </a:cubicBezTo>
                  <a:cubicBezTo>
                    <a:pt x="1070" y="60"/>
                    <a:pt x="1070" y="60"/>
                    <a:pt x="1070" y="60"/>
                  </a:cubicBezTo>
                  <a:cubicBezTo>
                    <a:pt x="1091" y="60"/>
                    <a:pt x="1091" y="60"/>
                    <a:pt x="1091" y="60"/>
                  </a:cubicBezTo>
                  <a:cubicBezTo>
                    <a:pt x="1119" y="60"/>
                    <a:pt x="1127" y="44"/>
                    <a:pt x="1127" y="30"/>
                  </a:cubicBezTo>
                  <a:cubicBezTo>
                    <a:pt x="1127" y="15"/>
                    <a:pt x="1117" y="2"/>
                    <a:pt x="1091" y="2"/>
                  </a:cubicBezTo>
                  <a:lnTo>
                    <a:pt x="1061" y="2"/>
                  </a:lnTo>
                  <a:close/>
                  <a:moveTo>
                    <a:pt x="1020" y="56"/>
                  </a:moveTo>
                  <a:cubicBezTo>
                    <a:pt x="1020" y="83"/>
                    <a:pt x="999" y="104"/>
                    <a:pt x="972" y="104"/>
                  </a:cubicBezTo>
                  <a:cubicBezTo>
                    <a:pt x="945" y="104"/>
                    <a:pt x="924" y="83"/>
                    <a:pt x="924" y="56"/>
                  </a:cubicBezTo>
                  <a:cubicBezTo>
                    <a:pt x="924" y="29"/>
                    <a:pt x="945" y="8"/>
                    <a:pt x="972" y="8"/>
                  </a:cubicBezTo>
                  <a:cubicBezTo>
                    <a:pt x="999" y="8"/>
                    <a:pt x="1020" y="29"/>
                    <a:pt x="1020" y="56"/>
                  </a:cubicBezTo>
                  <a:close/>
                  <a:moveTo>
                    <a:pt x="1030" y="56"/>
                  </a:moveTo>
                  <a:cubicBezTo>
                    <a:pt x="1030" y="25"/>
                    <a:pt x="1004" y="0"/>
                    <a:pt x="972" y="0"/>
                  </a:cubicBezTo>
                  <a:cubicBezTo>
                    <a:pt x="940" y="0"/>
                    <a:pt x="915" y="25"/>
                    <a:pt x="915" y="56"/>
                  </a:cubicBezTo>
                  <a:cubicBezTo>
                    <a:pt x="915" y="87"/>
                    <a:pt x="940" y="112"/>
                    <a:pt x="972" y="112"/>
                  </a:cubicBezTo>
                  <a:cubicBezTo>
                    <a:pt x="1004" y="112"/>
                    <a:pt x="1030" y="87"/>
                    <a:pt x="1030" y="56"/>
                  </a:cubicBezTo>
                  <a:close/>
                  <a:moveTo>
                    <a:pt x="878" y="2"/>
                  </a:moveTo>
                  <a:cubicBezTo>
                    <a:pt x="870" y="2"/>
                    <a:pt x="870" y="2"/>
                    <a:pt x="870" y="2"/>
                  </a:cubicBezTo>
                  <a:cubicBezTo>
                    <a:pt x="870" y="110"/>
                    <a:pt x="870" y="110"/>
                    <a:pt x="870" y="110"/>
                  </a:cubicBezTo>
                  <a:cubicBezTo>
                    <a:pt x="878" y="110"/>
                    <a:pt x="878" y="110"/>
                    <a:pt x="878" y="110"/>
                  </a:cubicBezTo>
                  <a:lnTo>
                    <a:pt x="878" y="2"/>
                  </a:lnTo>
                  <a:close/>
                  <a:moveTo>
                    <a:pt x="788" y="2"/>
                  </a:moveTo>
                  <a:cubicBezTo>
                    <a:pt x="779" y="2"/>
                    <a:pt x="779" y="2"/>
                    <a:pt x="779" y="2"/>
                  </a:cubicBezTo>
                  <a:cubicBezTo>
                    <a:pt x="779" y="110"/>
                    <a:pt x="779" y="110"/>
                    <a:pt x="779" y="110"/>
                  </a:cubicBezTo>
                  <a:cubicBezTo>
                    <a:pt x="841" y="110"/>
                    <a:pt x="841" y="110"/>
                    <a:pt x="841" y="110"/>
                  </a:cubicBezTo>
                  <a:cubicBezTo>
                    <a:pt x="841" y="103"/>
                    <a:pt x="841" y="103"/>
                    <a:pt x="841" y="103"/>
                  </a:cubicBezTo>
                  <a:cubicBezTo>
                    <a:pt x="788" y="103"/>
                    <a:pt x="788" y="103"/>
                    <a:pt x="788" y="103"/>
                  </a:cubicBezTo>
                  <a:lnTo>
                    <a:pt x="788" y="2"/>
                  </a:lnTo>
                  <a:close/>
                  <a:moveTo>
                    <a:pt x="751" y="2"/>
                  </a:moveTo>
                  <a:cubicBezTo>
                    <a:pt x="741" y="2"/>
                    <a:pt x="741" y="2"/>
                    <a:pt x="741" y="2"/>
                  </a:cubicBezTo>
                  <a:cubicBezTo>
                    <a:pt x="705" y="45"/>
                    <a:pt x="705" y="45"/>
                    <a:pt x="705" y="45"/>
                  </a:cubicBezTo>
                  <a:cubicBezTo>
                    <a:pt x="668" y="2"/>
                    <a:pt x="668" y="2"/>
                    <a:pt x="668" y="2"/>
                  </a:cubicBezTo>
                  <a:cubicBezTo>
                    <a:pt x="658" y="2"/>
                    <a:pt x="658" y="2"/>
                    <a:pt x="658" y="2"/>
                  </a:cubicBezTo>
                  <a:cubicBezTo>
                    <a:pt x="700" y="52"/>
                    <a:pt x="700" y="52"/>
                    <a:pt x="700" y="52"/>
                  </a:cubicBezTo>
                  <a:cubicBezTo>
                    <a:pt x="700" y="110"/>
                    <a:pt x="700" y="110"/>
                    <a:pt x="700" y="110"/>
                  </a:cubicBezTo>
                  <a:cubicBezTo>
                    <a:pt x="709" y="110"/>
                    <a:pt x="709" y="110"/>
                    <a:pt x="709" y="110"/>
                  </a:cubicBezTo>
                  <a:cubicBezTo>
                    <a:pt x="709" y="52"/>
                    <a:pt x="709" y="52"/>
                    <a:pt x="709" y="52"/>
                  </a:cubicBezTo>
                  <a:lnTo>
                    <a:pt x="751" y="2"/>
                  </a:lnTo>
                  <a:close/>
                  <a:moveTo>
                    <a:pt x="593" y="2"/>
                  </a:moveTo>
                  <a:cubicBezTo>
                    <a:pt x="585" y="2"/>
                    <a:pt x="585" y="2"/>
                    <a:pt x="585" y="2"/>
                  </a:cubicBezTo>
                  <a:cubicBezTo>
                    <a:pt x="585" y="97"/>
                    <a:pt x="585" y="97"/>
                    <a:pt x="585" y="97"/>
                  </a:cubicBezTo>
                  <a:cubicBezTo>
                    <a:pt x="503" y="2"/>
                    <a:pt x="503" y="2"/>
                    <a:pt x="503" y="2"/>
                  </a:cubicBezTo>
                  <a:cubicBezTo>
                    <a:pt x="496" y="2"/>
                    <a:pt x="496" y="2"/>
                    <a:pt x="496" y="2"/>
                  </a:cubicBezTo>
                  <a:cubicBezTo>
                    <a:pt x="496" y="110"/>
                    <a:pt x="496" y="110"/>
                    <a:pt x="496" y="110"/>
                  </a:cubicBezTo>
                  <a:cubicBezTo>
                    <a:pt x="504" y="110"/>
                    <a:pt x="504" y="110"/>
                    <a:pt x="504" y="110"/>
                  </a:cubicBezTo>
                  <a:cubicBezTo>
                    <a:pt x="504" y="15"/>
                    <a:pt x="504" y="15"/>
                    <a:pt x="504" y="15"/>
                  </a:cubicBezTo>
                  <a:cubicBezTo>
                    <a:pt x="586" y="110"/>
                    <a:pt x="586" y="110"/>
                    <a:pt x="586" y="110"/>
                  </a:cubicBezTo>
                  <a:cubicBezTo>
                    <a:pt x="593" y="110"/>
                    <a:pt x="593" y="110"/>
                    <a:pt x="593" y="110"/>
                  </a:cubicBezTo>
                  <a:lnTo>
                    <a:pt x="593" y="2"/>
                  </a:lnTo>
                  <a:close/>
                  <a:moveTo>
                    <a:pt x="449" y="2"/>
                  </a:moveTo>
                  <a:cubicBezTo>
                    <a:pt x="449" y="61"/>
                    <a:pt x="449" y="61"/>
                    <a:pt x="449" y="61"/>
                  </a:cubicBezTo>
                  <a:cubicBezTo>
                    <a:pt x="449" y="92"/>
                    <a:pt x="430" y="104"/>
                    <a:pt x="412" y="104"/>
                  </a:cubicBezTo>
                  <a:cubicBezTo>
                    <a:pt x="392" y="104"/>
                    <a:pt x="375" y="91"/>
                    <a:pt x="375" y="63"/>
                  </a:cubicBezTo>
                  <a:cubicBezTo>
                    <a:pt x="375" y="2"/>
                    <a:pt x="375" y="2"/>
                    <a:pt x="375" y="2"/>
                  </a:cubicBezTo>
                  <a:cubicBezTo>
                    <a:pt x="366" y="2"/>
                    <a:pt x="366" y="2"/>
                    <a:pt x="366" y="2"/>
                  </a:cubicBezTo>
                  <a:cubicBezTo>
                    <a:pt x="366" y="63"/>
                    <a:pt x="366" y="63"/>
                    <a:pt x="366" y="63"/>
                  </a:cubicBezTo>
                  <a:cubicBezTo>
                    <a:pt x="366" y="96"/>
                    <a:pt x="387" y="112"/>
                    <a:pt x="412" y="112"/>
                  </a:cubicBezTo>
                  <a:cubicBezTo>
                    <a:pt x="434" y="112"/>
                    <a:pt x="457" y="98"/>
                    <a:pt x="457" y="61"/>
                  </a:cubicBezTo>
                  <a:cubicBezTo>
                    <a:pt x="457" y="2"/>
                    <a:pt x="457" y="2"/>
                    <a:pt x="457" y="2"/>
                  </a:cubicBezTo>
                  <a:lnTo>
                    <a:pt x="449" y="2"/>
                  </a:lnTo>
                  <a:close/>
                  <a:moveTo>
                    <a:pt x="286" y="2"/>
                  </a:moveTo>
                  <a:cubicBezTo>
                    <a:pt x="278" y="2"/>
                    <a:pt x="278" y="2"/>
                    <a:pt x="278" y="2"/>
                  </a:cubicBezTo>
                  <a:cubicBezTo>
                    <a:pt x="278" y="110"/>
                    <a:pt x="278" y="110"/>
                    <a:pt x="278" y="110"/>
                  </a:cubicBezTo>
                  <a:cubicBezTo>
                    <a:pt x="340" y="110"/>
                    <a:pt x="340" y="110"/>
                    <a:pt x="340" y="110"/>
                  </a:cubicBezTo>
                  <a:cubicBezTo>
                    <a:pt x="340" y="103"/>
                    <a:pt x="340" y="103"/>
                    <a:pt x="340" y="103"/>
                  </a:cubicBezTo>
                  <a:cubicBezTo>
                    <a:pt x="286" y="103"/>
                    <a:pt x="286" y="103"/>
                    <a:pt x="286" y="103"/>
                  </a:cubicBezTo>
                  <a:lnTo>
                    <a:pt x="286" y="2"/>
                  </a:lnTo>
                  <a:close/>
                  <a:moveTo>
                    <a:pt x="231" y="2"/>
                  </a:moveTo>
                  <a:cubicBezTo>
                    <a:pt x="231" y="61"/>
                    <a:pt x="231" y="61"/>
                    <a:pt x="231" y="61"/>
                  </a:cubicBezTo>
                  <a:cubicBezTo>
                    <a:pt x="231" y="92"/>
                    <a:pt x="212" y="104"/>
                    <a:pt x="194" y="104"/>
                  </a:cubicBezTo>
                  <a:cubicBezTo>
                    <a:pt x="175" y="104"/>
                    <a:pt x="157" y="91"/>
                    <a:pt x="157" y="63"/>
                  </a:cubicBezTo>
                  <a:cubicBezTo>
                    <a:pt x="157" y="2"/>
                    <a:pt x="157" y="2"/>
                    <a:pt x="157" y="2"/>
                  </a:cubicBezTo>
                  <a:cubicBezTo>
                    <a:pt x="149" y="2"/>
                    <a:pt x="149" y="2"/>
                    <a:pt x="149" y="2"/>
                  </a:cubicBezTo>
                  <a:cubicBezTo>
                    <a:pt x="149" y="63"/>
                    <a:pt x="149" y="63"/>
                    <a:pt x="149" y="63"/>
                  </a:cubicBezTo>
                  <a:cubicBezTo>
                    <a:pt x="149" y="96"/>
                    <a:pt x="169" y="112"/>
                    <a:pt x="194" y="112"/>
                  </a:cubicBezTo>
                  <a:cubicBezTo>
                    <a:pt x="216" y="112"/>
                    <a:pt x="239" y="98"/>
                    <a:pt x="239" y="61"/>
                  </a:cubicBezTo>
                  <a:cubicBezTo>
                    <a:pt x="239" y="2"/>
                    <a:pt x="239" y="2"/>
                    <a:pt x="239" y="2"/>
                  </a:cubicBezTo>
                  <a:lnTo>
                    <a:pt x="231" y="2"/>
                  </a:lnTo>
                  <a:close/>
                  <a:moveTo>
                    <a:pt x="105" y="56"/>
                  </a:moveTo>
                  <a:cubicBezTo>
                    <a:pt x="105" y="83"/>
                    <a:pt x="84" y="104"/>
                    <a:pt x="57" y="104"/>
                  </a:cubicBezTo>
                  <a:cubicBezTo>
                    <a:pt x="30" y="104"/>
                    <a:pt x="9" y="83"/>
                    <a:pt x="9" y="56"/>
                  </a:cubicBezTo>
                  <a:cubicBezTo>
                    <a:pt x="9" y="29"/>
                    <a:pt x="30" y="8"/>
                    <a:pt x="57" y="8"/>
                  </a:cubicBezTo>
                  <a:cubicBezTo>
                    <a:pt x="84" y="8"/>
                    <a:pt x="105" y="29"/>
                    <a:pt x="105" y="56"/>
                  </a:cubicBezTo>
                  <a:close/>
                  <a:moveTo>
                    <a:pt x="114" y="56"/>
                  </a:moveTo>
                  <a:cubicBezTo>
                    <a:pt x="114" y="25"/>
                    <a:pt x="89" y="0"/>
                    <a:pt x="57" y="0"/>
                  </a:cubicBezTo>
                  <a:cubicBezTo>
                    <a:pt x="25" y="0"/>
                    <a:pt x="0" y="25"/>
                    <a:pt x="0" y="56"/>
                  </a:cubicBezTo>
                  <a:cubicBezTo>
                    <a:pt x="0" y="87"/>
                    <a:pt x="25" y="112"/>
                    <a:pt x="57" y="112"/>
                  </a:cubicBezTo>
                  <a:cubicBezTo>
                    <a:pt x="89" y="112"/>
                    <a:pt x="114" y="87"/>
                    <a:pt x="114" y="5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grpSp>
      <p:sp>
        <p:nvSpPr>
          <p:cNvPr id="45" name="Footer Placeholder 3"/>
          <p:cNvSpPr>
            <a:spLocks noGrp="1"/>
          </p:cNvSpPr>
          <p:nvPr>
            <p:ph type="ftr" sz="quarter" idx="3"/>
          </p:nvPr>
        </p:nvSpPr>
        <p:spPr>
          <a:xfrm>
            <a:off x="298450" y="6343650"/>
            <a:ext cx="4605338" cy="365125"/>
          </a:xfrm>
          <a:prstGeom prst="rect">
            <a:avLst/>
          </a:prstGeom>
        </p:spPr>
        <p:txBody>
          <a:bodyPr lIns="0" tIns="0" rIns="0" bIns="0"/>
          <a:lstStyle>
            <a:lvl1pP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r>
              <a:rPr lang="fi-FI"/>
              <a:t>TIEDEKUNTA TIEDEKUNTA / osasto osasto osaston osasto / Etuniminen Sukuniminen-Sukuniminen</a:t>
            </a:r>
            <a:endParaRPr lang="fi-FI" dirty="0"/>
          </a:p>
        </p:txBody>
      </p:sp>
      <p:sp>
        <p:nvSpPr>
          <p:cNvPr id="46" name="Slide Number Placeholder 4"/>
          <p:cNvSpPr>
            <a:spLocks noGrp="1"/>
          </p:cNvSpPr>
          <p:nvPr>
            <p:ph type="sldNum" sz="quarter" idx="4"/>
          </p:nvPr>
        </p:nvSpPr>
        <p:spPr>
          <a:xfrm>
            <a:off x="8183563" y="274638"/>
            <a:ext cx="698500" cy="290512"/>
          </a:xfrm>
          <a:prstGeom prst="rect">
            <a:avLst/>
          </a:prstGeom>
        </p:spPr>
        <p:txBody>
          <a:bodyPr lIns="0" tIns="0" rIns="0" bIns="0" anchor="t" anchorCtr="0"/>
          <a:lstStyle>
            <a:lvl1pPr algn="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fld id="{0B892A60-BA05-48A0-9A35-331DDAF26C25}" type="slidenum">
              <a:rPr lang="fi-FI"/>
              <a:pPr>
                <a:defRPr/>
              </a:pPr>
              <a:t>‹#›</a:t>
            </a:fld>
            <a:endParaRPr lang="fi-FI" dirty="0"/>
          </a:p>
        </p:txBody>
      </p:sp>
      <p:sp>
        <p:nvSpPr>
          <p:cNvPr id="50" name="Title Placeholder 3"/>
          <p:cNvSpPr>
            <a:spLocks noGrp="1"/>
          </p:cNvSpPr>
          <p:nvPr>
            <p:ph type="title"/>
          </p:nvPr>
        </p:nvSpPr>
        <p:spPr>
          <a:xfrm>
            <a:off x="298450" y="274638"/>
            <a:ext cx="8589963" cy="1143000"/>
          </a:xfrm>
          <a:prstGeom prst="rect">
            <a:avLst/>
          </a:prstGeom>
        </p:spPr>
        <p:txBody>
          <a:bodyPr vert="horz" lIns="91440" tIns="45720" rIns="91440" bIns="45720" rtlCol="0" anchor="ctr">
            <a:normAutofit/>
          </a:bodyPr>
          <a:lstStyle/>
          <a:p>
            <a:r>
              <a:rPr lang="fi-FI" noProof="0" dirty="0" err="1" smtClean="0"/>
              <a:t>Click</a:t>
            </a:r>
            <a:r>
              <a:rPr lang="fi-FI" noProof="0" dirty="0" smtClean="0"/>
              <a:t> to </a:t>
            </a:r>
            <a:r>
              <a:rPr lang="fi-FI" noProof="0" dirty="0" err="1" smtClean="0"/>
              <a:t>edit</a:t>
            </a:r>
            <a:r>
              <a:rPr lang="fi-FI" noProof="0" dirty="0" smtClean="0"/>
              <a:t> </a:t>
            </a:r>
            <a:r>
              <a:rPr lang="fi-FI" noProof="0" dirty="0" err="1" smtClean="0"/>
              <a:t>Master</a:t>
            </a:r>
            <a:r>
              <a:rPr lang="fi-FI" noProof="0" dirty="0" smtClean="0"/>
              <a:t> </a:t>
            </a:r>
            <a:r>
              <a:rPr lang="fi-FI" noProof="0" dirty="0" err="1" smtClean="0"/>
              <a:t>title</a:t>
            </a:r>
            <a:r>
              <a:rPr lang="fi-FI" noProof="0" dirty="0" smtClean="0"/>
              <a:t> </a:t>
            </a:r>
            <a:r>
              <a:rPr lang="fi-FI" noProof="0" dirty="0" err="1" smtClean="0"/>
              <a:t>style</a:t>
            </a:r>
            <a:endParaRPr lang="fi-FI" noProof="0" dirty="0"/>
          </a:p>
        </p:txBody>
      </p:sp>
      <p:sp>
        <p:nvSpPr>
          <p:cNvPr id="3081" name="Text Placeholder 4"/>
          <p:cNvSpPr>
            <a:spLocks noGrp="1"/>
          </p:cNvSpPr>
          <p:nvPr>
            <p:ph type="body" idx="1"/>
          </p:nvPr>
        </p:nvSpPr>
        <p:spPr bwMode="auto">
          <a:xfrm>
            <a:off x="298450" y="1600200"/>
            <a:ext cx="8589963"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p>
        </p:txBody>
      </p:sp>
    </p:spTree>
    <p:extLst>
      <p:ext uri="{BB962C8B-B14F-4D97-AF65-F5344CB8AC3E}">
        <p14:creationId xmlns:p14="http://schemas.microsoft.com/office/powerpoint/2010/main" val="1975052610"/>
      </p:ext>
    </p:extLst>
  </p:cSld>
  <p:clrMap bg1="lt1" tx1="dk1" bg2="lt2" tx2="dk2" accent1="accent1" accent2="accent2" accent3="accent3" accent4="accent4" accent5="accent5" accent6="accent6" hlink="hlink" folHlink="folHlink"/>
  <p:transition spd="slow">
    <p:fade thruBlk="1"/>
  </p:transition>
  <p:timing>
    <p:tnLst>
      <p:par>
        <p:cTn id="1" dur="indefinite" restart="never" nodeType="tmRoot"/>
      </p:par>
    </p:tnLst>
  </p:timing>
  <p:hf hdr="0"/>
  <p:txStyles>
    <p:titleStyle>
      <a:lvl1pPr algn="ctr" rtl="0" eaLnBrk="0" fontAlgn="base" hangingPunct="0">
        <a:spcBef>
          <a:spcPct val="0"/>
        </a:spcBef>
        <a:spcAft>
          <a:spcPct val="0"/>
        </a:spcAft>
        <a:defRPr sz="3000" b="1" cap="all">
          <a:solidFill>
            <a:schemeClr val="tx1"/>
          </a:solidFill>
          <a:latin typeface="Trebuchet MS" pitchFamily="34" charset="0"/>
          <a:ea typeface="+mj-ea"/>
          <a:cs typeface="+mj-cs"/>
        </a:defRPr>
      </a:lvl1pPr>
      <a:lvl2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2pPr>
      <a:lvl3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3pPr>
      <a:lvl4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4pPr>
      <a:lvl5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5pPr>
      <a:lvl6pPr marL="457200" algn="l" rtl="0" fontAlgn="base">
        <a:spcBef>
          <a:spcPct val="0"/>
        </a:spcBef>
        <a:spcAft>
          <a:spcPct val="0"/>
        </a:spcAft>
        <a:defRPr sz="3200">
          <a:solidFill>
            <a:schemeClr val="tx2"/>
          </a:solidFill>
          <a:latin typeface="Gill Sans" pitchFamily="34" charset="0"/>
          <a:ea typeface="ＭＳ Ｐゴシック" pitchFamily="1" charset="-128"/>
        </a:defRPr>
      </a:lvl6pPr>
      <a:lvl7pPr marL="914400" algn="l" rtl="0" fontAlgn="base">
        <a:spcBef>
          <a:spcPct val="0"/>
        </a:spcBef>
        <a:spcAft>
          <a:spcPct val="0"/>
        </a:spcAft>
        <a:defRPr sz="3200">
          <a:solidFill>
            <a:schemeClr val="tx2"/>
          </a:solidFill>
          <a:latin typeface="Gill Sans" pitchFamily="34" charset="0"/>
          <a:ea typeface="ＭＳ Ｐゴシック" pitchFamily="1" charset="-128"/>
        </a:defRPr>
      </a:lvl7pPr>
      <a:lvl8pPr marL="1371600" algn="l" rtl="0" fontAlgn="base">
        <a:spcBef>
          <a:spcPct val="0"/>
        </a:spcBef>
        <a:spcAft>
          <a:spcPct val="0"/>
        </a:spcAft>
        <a:defRPr sz="3200">
          <a:solidFill>
            <a:schemeClr val="tx2"/>
          </a:solidFill>
          <a:latin typeface="Gill Sans" pitchFamily="34" charset="0"/>
          <a:ea typeface="ＭＳ Ｐゴシック" pitchFamily="1" charset="-128"/>
        </a:defRPr>
      </a:lvl8pPr>
      <a:lvl9pPr marL="1828800" algn="l" rtl="0" fontAlgn="base">
        <a:spcBef>
          <a:spcPct val="0"/>
        </a:spcBef>
        <a:spcAft>
          <a:spcPct val="0"/>
        </a:spcAft>
        <a:defRPr sz="3200">
          <a:solidFill>
            <a:schemeClr val="tx2"/>
          </a:solidFill>
          <a:latin typeface="Gill Sans" pitchFamily="34" charset="0"/>
          <a:ea typeface="ＭＳ Ｐゴシック" pitchFamily="1" charset="-128"/>
        </a:defRPr>
      </a:lvl9pPr>
    </p:titleStyle>
    <p:bodyStyle>
      <a:lvl1pPr marL="342900" indent="-179388" algn="l" rtl="0" eaLnBrk="0" fontAlgn="base" hangingPunct="0">
        <a:spcBef>
          <a:spcPct val="0"/>
        </a:spcBef>
        <a:spcAft>
          <a:spcPct val="0"/>
        </a:spcAft>
        <a:buClr>
          <a:schemeClr val="bg2"/>
        </a:buClr>
        <a:buFont typeface="Arial" charset="0"/>
        <a:buChar char="•"/>
        <a:defRPr sz="2200">
          <a:solidFill>
            <a:schemeClr val="tx1"/>
          </a:solidFill>
          <a:latin typeface="Trebuchet MS" pitchFamily="34" charset="0"/>
          <a:ea typeface="+mn-ea"/>
          <a:cs typeface="+mn-cs"/>
        </a:defRPr>
      </a:lvl1pPr>
      <a:lvl2pPr marL="742950" indent="-179388" algn="l" rtl="0" eaLnBrk="0" fontAlgn="base" hangingPunct="0">
        <a:spcBef>
          <a:spcPct val="0"/>
        </a:spcBef>
        <a:spcAft>
          <a:spcPct val="0"/>
        </a:spcAft>
        <a:buClr>
          <a:schemeClr val="bg2"/>
        </a:buClr>
        <a:buFont typeface="Arial" charset="0"/>
        <a:buChar char="•"/>
        <a:defRPr sz="2000">
          <a:solidFill>
            <a:schemeClr val="tx1"/>
          </a:solidFill>
          <a:latin typeface="Trebuchet MS" pitchFamily="34" charset="0"/>
          <a:ea typeface="+mn-ea"/>
        </a:defRPr>
      </a:lvl2pPr>
      <a:lvl3pPr marL="1143000" indent="-179388" algn="l" rtl="0" eaLnBrk="0" fontAlgn="base" hangingPunct="0">
        <a:spcBef>
          <a:spcPct val="0"/>
        </a:spcBef>
        <a:spcAft>
          <a:spcPct val="0"/>
        </a:spcAft>
        <a:buClr>
          <a:schemeClr val="bg2"/>
        </a:buClr>
        <a:buChar char="•"/>
        <a:defRPr>
          <a:solidFill>
            <a:schemeClr val="tx1"/>
          </a:solidFill>
          <a:latin typeface="Trebuchet MS" pitchFamily="34" charset="0"/>
          <a:ea typeface="+mn-ea"/>
        </a:defRPr>
      </a:lvl3pPr>
      <a:lvl4pPr marL="16002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4pPr>
      <a:lvl5pPr marL="20574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5pPr>
      <a:lvl6pPr marL="2514600" indent="-228600" algn="l" rtl="0" fontAlgn="base">
        <a:spcBef>
          <a:spcPct val="20000"/>
        </a:spcBef>
        <a:spcAft>
          <a:spcPct val="0"/>
        </a:spcAft>
        <a:buChar char="»"/>
        <a:defRPr>
          <a:solidFill>
            <a:schemeClr val="tx1"/>
          </a:solidFill>
          <a:latin typeface="+mn-lt"/>
          <a:ea typeface="+mn-ea"/>
        </a:defRPr>
      </a:lvl6pPr>
      <a:lvl7pPr marL="2971800" indent="-228600" algn="l" rtl="0" fontAlgn="base">
        <a:spcBef>
          <a:spcPct val="20000"/>
        </a:spcBef>
        <a:spcAft>
          <a:spcPct val="0"/>
        </a:spcAft>
        <a:buChar char="»"/>
        <a:defRPr>
          <a:solidFill>
            <a:schemeClr val="tx1"/>
          </a:solidFill>
          <a:latin typeface="+mn-lt"/>
          <a:ea typeface="+mn-ea"/>
        </a:defRPr>
      </a:lvl7pPr>
      <a:lvl8pPr marL="3429000" indent="-228600" algn="l" rtl="0" fontAlgn="base">
        <a:spcBef>
          <a:spcPct val="20000"/>
        </a:spcBef>
        <a:spcAft>
          <a:spcPct val="0"/>
        </a:spcAft>
        <a:buChar char="»"/>
        <a:defRPr>
          <a:solidFill>
            <a:schemeClr val="tx1"/>
          </a:solidFill>
          <a:latin typeface="+mn-lt"/>
          <a:ea typeface="+mn-ea"/>
        </a:defRPr>
      </a:lvl8pPr>
      <a:lvl9pPr marL="3886200" indent="-228600" algn="l" rtl="0" fontAlgn="base">
        <a:spcBef>
          <a:spcPct val="20000"/>
        </a:spcBef>
        <a:spcAft>
          <a:spcPct val="0"/>
        </a:spcAft>
        <a:buChar char="»"/>
        <a:defRPr>
          <a:solidFill>
            <a:schemeClr val="tx1"/>
          </a:solidFill>
          <a:latin typeface="+mn-lt"/>
          <a:ea typeface="+mn-ea"/>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3074" name="Freeform 47"/>
          <p:cNvSpPr>
            <a:spLocks noEditPoints="1"/>
          </p:cNvSpPr>
          <p:nvPr/>
        </p:nvSpPr>
        <p:spPr bwMode="hidden">
          <a:xfrm>
            <a:off x="0" y="0"/>
            <a:ext cx="9158288" cy="6869113"/>
          </a:xfrm>
          <a:custGeom>
            <a:avLst/>
            <a:gdLst>
              <a:gd name="T0" fmla="*/ 9066213 w 5769"/>
              <a:gd name="T1" fmla="*/ 92075 h 4327"/>
              <a:gd name="T2" fmla="*/ 9066213 w 5769"/>
              <a:gd name="T3" fmla="*/ 6777038 h 4327"/>
              <a:gd name="T4" fmla="*/ 92075 w 5769"/>
              <a:gd name="T5" fmla="*/ 6777038 h 4327"/>
              <a:gd name="T6" fmla="*/ 92075 w 5769"/>
              <a:gd name="T7" fmla="*/ 92075 h 4327"/>
              <a:gd name="T8" fmla="*/ 9066213 w 5769"/>
              <a:gd name="T9" fmla="*/ 92075 h 4327"/>
              <a:gd name="T10" fmla="*/ 9158288 w 5769"/>
              <a:gd name="T11" fmla="*/ 0 h 4327"/>
              <a:gd name="T12" fmla="*/ 0 w 5769"/>
              <a:gd name="T13" fmla="*/ 0 h 4327"/>
              <a:gd name="T14" fmla="*/ 0 w 5769"/>
              <a:gd name="T15" fmla="*/ 6869113 h 4327"/>
              <a:gd name="T16" fmla="*/ 9158288 w 5769"/>
              <a:gd name="T17" fmla="*/ 6869113 h 4327"/>
              <a:gd name="T18" fmla="*/ 9158288 w 5769"/>
              <a:gd name="T19" fmla="*/ 0 h 4327"/>
              <a:gd name="T20" fmla="*/ 9158288 w 5769"/>
              <a:gd name="T21" fmla="*/ 0 h 43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9" h="4327">
                <a:moveTo>
                  <a:pt x="5711" y="58"/>
                </a:moveTo>
                <a:lnTo>
                  <a:pt x="5711" y="4269"/>
                </a:lnTo>
                <a:lnTo>
                  <a:pt x="58" y="4269"/>
                </a:lnTo>
                <a:lnTo>
                  <a:pt x="58" y="58"/>
                </a:lnTo>
                <a:lnTo>
                  <a:pt x="5711" y="58"/>
                </a:lnTo>
                <a:close/>
                <a:moveTo>
                  <a:pt x="5769" y="0"/>
                </a:moveTo>
                <a:lnTo>
                  <a:pt x="0" y="0"/>
                </a:lnTo>
                <a:lnTo>
                  <a:pt x="0" y="4327"/>
                </a:lnTo>
                <a:lnTo>
                  <a:pt x="5769" y="4327"/>
                </a:lnTo>
                <a:lnTo>
                  <a:pt x="5769" y="0"/>
                </a:lnTo>
                <a:close/>
              </a:path>
            </a:pathLst>
          </a:custGeom>
          <a:solidFill>
            <a:srgbClr val="8E8E8B"/>
          </a:soli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fi-FI"/>
          </a:p>
        </p:txBody>
      </p:sp>
      <p:grpSp>
        <p:nvGrpSpPr>
          <p:cNvPr id="3075" name="Group 1"/>
          <p:cNvGrpSpPr>
            <a:grpSpLocks/>
          </p:cNvGrpSpPr>
          <p:nvPr/>
        </p:nvGrpSpPr>
        <p:grpSpPr bwMode="auto">
          <a:xfrm>
            <a:off x="6850063" y="5940425"/>
            <a:ext cx="2220912" cy="93663"/>
            <a:chOff x="6850063" y="1419225"/>
            <a:chExt cx="2220912" cy="93663"/>
          </a:xfrm>
        </p:grpSpPr>
        <p:sp>
          <p:nvSpPr>
            <p:cNvPr id="3085" name="Rectangle 50"/>
            <p:cNvSpPr>
              <a:spLocks noChangeArrowheads="1"/>
            </p:cNvSpPr>
            <p:nvPr/>
          </p:nvSpPr>
          <p:spPr bwMode="ltGray">
            <a:xfrm>
              <a:off x="89789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6" name="Rectangle 51"/>
            <p:cNvSpPr>
              <a:spLocks noChangeArrowheads="1"/>
            </p:cNvSpPr>
            <p:nvPr/>
          </p:nvSpPr>
          <p:spPr bwMode="ltGray">
            <a:xfrm>
              <a:off x="8885238"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7" name="Rectangle 52"/>
            <p:cNvSpPr>
              <a:spLocks noChangeArrowheads="1"/>
            </p:cNvSpPr>
            <p:nvPr/>
          </p:nvSpPr>
          <p:spPr bwMode="ltGray">
            <a:xfrm>
              <a:off x="8701088"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8" name="Rectangle 53"/>
            <p:cNvSpPr>
              <a:spLocks noChangeArrowheads="1"/>
            </p:cNvSpPr>
            <p:nvPr/>
          </p:nvSpPr>
          <p:spPr bwMode="ltGray">
            <a:xfrm>
              <a:off x="842327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9" name="Rectangle 54"/>
            <p:cNvSpPr>
              <a:spLocks noChangeArrowheads="1"/>
            </p:cNvSpPr>
            <p:nvPr/>
          </p:nvSpPr>
          <p:spPr bwMode="ltGray">
            <a:xfrm>
              <a:off x="8329613"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0" name="Rectangle 55"/>
            <p:cNvSpPr>
              <a:spLocks noChangeArrowheads="1"/>
            </p:cNvSpPr>
            <p:nvPr/>
          </p:nvSpPr>
          <p:spPr bwMode="ltGray">
            <a:xfrm>
              <a:off x="8235950"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1" name="Rectangle 56"/>
            <p:cNvSpPr>
              <a:spLocks noChangeArrowheads="1"/>
            </p:cNvSpPr>
            <p:nvPr/>
          </p:nvSpPr>
          <p:spPr bwMode="ltGray">
            <a:xfrm>
              <a:off x="8145463"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2" name="Rectangle 57"/>
            <p:cNvSpPr>
              <a:spLocks noChangeArrowheads="1"/>
            </p:cNvSpPr>
            <p:nvPr/>
          </p:nvSpPr>
          <p:spPr bwMode="ltGray">
            <a:xfrm>
              <a:off x="7961313" y="1419225"/>
              <a:ext cx="92075"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3" name="Rectangle 58"/>
            <p:cNvSpPr>
              <a:spLocks noChangeArrowheads="1"/>
            </p:cNvSpPr>
            <p:nvPr/>
          </p:nvSpPr>
          <p:spPr bwMode="ltGray">
            <a:xfrm>
              <a:off x="7867650" y="1419225"/>
              <a:ext cx="93663"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4" name="Rectangle 59"/>
            <p:cNvSpPr>
              <a:spLocks noChangeArrowheads="1"/>
            </p:cNvSpPr>
            <p:nvPr/>
          </p:nvSpPr>
          <p:spPr bwMode="ltGray">
            <a:xfrm>
              <a:off x="7775575"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5" name="Rectangle 60"/>
            <p:cNvSpPr>
              <a:spLocks noChangeArrowheads="1"/>
            </p:cNvSpPr>
            <p:nvPr/>
          </p:nvSpPr>
          <p:spPr bwMode="ltGray">
            <a:xfrm>
              <a:off x="759142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6" name="Rectangle 61"/>
            <p:cNvSpPr>
              <a:spLocks noChangeArrowheads="1"/>
            </p:cNvSpPr>
            <p:nvPr/>
          </p:nvSpPr>
          <p:spPr bwMode="ltGray">
            <a:xfrm>
              <a:off x="74993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7" name="Rectangle 62"/>
            <p:cNvSpPr>
              <a:spLocks noChangeArrowheads="1"/>
            </p:cNvSpPr>
            <p:nvPr/>
          </p:nvSpPr>
          <p:spPr bwMode="ltGray">
            <a:xfrm>
              <a:off x="74056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8" name="Rectangle 63"/>
            <p:cNvSpPr>
              <a:spLocks noChangeArrowheads="1"/>
            </p:cNvSpPr>
            <p:nvPr/>
          </p:nvSpPr>
          <p:spPr bwMode="ltGray">
            <a:xfrm>
              <a:off x="72199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9" name="Rectangle 64"/>
            <p:cNvSpPr>
              <a:spLocks noChangeArrowheads="1"/>
            </p:cNvSpPr>
            <p:nvPr/>
          </p:nvSpPr>
          <p:spPr bwMode="ltGray">
            <a:xfrm>
              <a:off x="71262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0" name="Rectangle 65"/>
            <p:cNvSpPr>
              <a:spLocks noChangeArrowheads="1"/>
            </p:cNvSpPr>
            <p:nvPr/>
          </p:nvSpPr>
          <p:spPr bwMode="ltGray">
            <a:xfrm>
              <a:off x="70358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1" name="Rectangle 66"/>
            <p:cNvSpPr>
              <a:spLocks noChangeArrowheads="1"/>
            </p:cNvSpPr>
            <p:nvPr/>
          </p:nvSpPr>
          <p:spPr bwMode="ltGray">
            <a:xfrm>
              <a:off x="6850063"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grpSp>
      <p:sp>
        <p:nvSpPr>
          <p:cNvPr id="101" name="Date Placeholder 100"/>
          <p:cNvSpPr>
            <a:spLocks noGrp="1"/>
          </p:cNvSpPr>
          <p:nvPr>
            <p:ph type="dt" sz="half" idx="2"/>
          </p:nvPr>
        </p:nvSpPr>
        <p:spPr>
          <a:xfrm>
            <a:off x="5307013" y="6343650"/>
            <a:ext cx="1071562" cy="365125"/>
          </a:xfrm>
          <a:prstGeom prst="rect">
            <a:avLst/>
          </a:prstGeom>
        </p:spPr>
        <p:txBody>
          <a:bodyPr vert="horz" lIns="0" tIns="0" rIns="0" bIns="0" rtlCol="0" anchor="t"/>
          <a:lstStyle>
            <a:lvl1pPr algn="l" fontAlgn="auto">
              <a:spcBef>
                <a:spcPts val="0"/>
              </a:spcBef>
              <a:spcAft>
                <a:spcPts val="0"/>
              </a:spcAft>
              <a:defRPr sz="1000" smtClean="0">
                <a:solidFill>
                  <a:schemeClr val="tx1">
                    <a:tint val="75000"/>
                  </a:schemeClr>
                </a:solidFill>
                <a:latin typeface="Trebuchet MS" pitchFamily="34" charset="0"/>
                <a:cs typeface="+mn-cs"/>
              </a:defRPr>
            </a:lvl1pPr>
          </a:lstStyle>
          <a:p>
            <a:pPr>
              <a:defRPr/>
            </a:pPr>
            <a:fld id="{FA79D0AA-C76A-4700-A0B6-B4FE6516CA03}" type="datetime1">
              <a:rPr lang="fi-FI"/>
              <a:pPr>
                <a:defRPr/>
              </a:pPr>
              <a:t>14.4.2020</a:t>
            </a:fld>
            <a:endParaRPr lang="fi-FI" dirty="0"/>
          </a:p>
        </p:txBody>
      </p:sp>
      <p:grpSp>
        <p:nvGrpSpPr>
          <p:cNvPr id="3077" name="Group 2"/>
          <p:cNvGrpSpPr>
            <a:grpSpLocks/>
          </p:cNvGrpSpPr>
          <p:nvPr/>
        </p:nvGrpSpPr>
        <p:grpSpPr bwMode="auto">
          <a:xfrm>
            <a:off x="6911975" y="6211888"/>
            <a:ext cx="1963738" cy="376237"/>
            <a:chOff x="6912042" y="6211749"/>
            <a:chExt cx="1963669" cy="376185"/>
          </a:xfrm>
        </p:grpSpPr>
        <p:sp>
          <p:nvSpPr>
            <p:cNvPr id="3082" name="Rectangle 177"/>
            <p:cNvSpPr>
              <a:spLocks noChangeArrowheads="1"/>
            </p:cNvSpPr>
            <p:nvPr/>
          </p:nvSpPr>
          <p:spPr bwMode="white">
            <a:xfrm>
              <a:off x="8487284" y="6211749"/>
              <a:ext cx="388427" cy="3761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3" name="Freeform 178"/>
            <p:cNvSpPr>
              <a:spLocks noEditPoints="1"/>
            </p:cNvSpPr>
            <p:nvPr/>
          </p:nvSpPr>
          <p:spPr bwMode="black">
            <a:xfrm>
              <a:off x="8487284" y="6211749"/>
              <a:ext cx="388427" cy="376185"/>
            </a:xfrm>
            <a:custGeom>
              <a:avLst/>
              <a:gdLst>
                <a:gd name="T0" fmla="*/ 333 w 469"/>
                <a:gd name="T1" fmla="*/ 454 h 454"/>
                <a:gd name="T2" fmla="*/ 347 w 469"/>
                <a:gd name="T3" fmla="*/ 380 h 454"/>
                <a:gd name="T4" fmla="*/ 442 w 469"/>
                <a:gd name="T5" fmla="*/ 407 h 454"/>
                <a:gd name="T6" fmla="*/ 410 w 469"/>
                <a:gd name="T7" fmla="*/ 454 h 454"/>
                <a:gd name="T8" fmla="*/ 469 w 469"/>
                <a:gd name="T9" fmla="*/ 0 h 454"/>
                <a:gd name="T10" fmla="*/ 452 w 469"/>
                <a:gd name="T11" fmla="*/ 169 h 454"/>
                <a:gd name="T12" fmla="*/ 461 w 469"/>
                <a:gd name="T13" fmla="*/ 76 h 454"/>
                <a:gd name="T14" fmla="*/ 395 w 469"/>
                <a:gd name="T15" fmla="*/ 0 h 454"/>
                <a:gd name="T16" fmla="*/ 389 w 469"/>
                <a:gd name="T17" fmla="*/ 98 h 454"/>
                <a:gd name="T18" fmla="*/ 469 w 469"/>
                <a:gd name="T19" fmla="*/ 179 h 454"/>
                <a:gd name="T20" fmla="*/ 431 w 469"/>
                <a:gd name="T21" fmla="*/ 454 h 454"/>
                <a:gd name="T22" fmla="*/ 467 w 469"/>
                <a:gd name="T23" fmla="*/ 413 h 454"/>
                <a:gd name="T24" fmla="*/ 322 w 469"/>
                <a:gd name="T25" fmla="*/ 374 h 454"/>
                <a:gd name="T26" fmla="*/ 297 w 469"/>
                <a:gd name="T27" fmla="*/ 454 h 454"/>
                <a:gd name="T28" fmla="*/ 265 w 469"/>
                <a:gd name="T29" fmla="*/ 438 h 454"/>
                <a:gd name="T30" fmla="*/ 270 w 469"/>
                <a:gd name="T31" fmla="*/ 366 h 454"/>
                <a:gd name="T32" fmla="*/ 221 w 469"/>
                <a:gd name="T33" fmla="*/ 366 h 454"/>
                <a:gd name="T34" fmla="*/ 227 w 469"/>
                <a:gd name="T35" fmla="*/ 294 h 454"/>
                <a:gd name="T36" fmla="*/ 176 w 469"/>
                <a:gd name="T37" fmla="*/ 289 h 454"/>
                <a:gd name="T38" fmla="*/ 276 w 469"/>
                <a:gd name="T39" fmla="*/ 295 h 454"/>
                <a:gd name="T40" fmla="*/ 307 w 469"/>
                <a:gd name="T41" fmla="*/ 147 h 454"/>
                <a:gd name="T42" fmla="*/ 222 w 469"/>
                <a:gd name="T43" fmla="*/ 104 h 454"/>
                <a:gd name="T44" fmla="*/ 267 w 469"/>
                <a:gd name="T45" fmla="*/ 129 h 454"/>
                <a:gd name="T46" fmla="*/ 296 w 469"/>
                <a:gd name="T47" fmla="*/ 60 h 454"/>
                <a:gd name="T48" fmla="*/ 343 w 469"/>
                <a:gd name="T49" fmla="*/ 84 h 454"/>
                <a:gd name="T50" fmla="*/ 370 w 469"/>
                <a:gd name="T51" fmla="*/ 15 h 454"/>
                <a:gd name="T52" fmla="*/ 0 w 469"/>
                <a:gd name="T53" fmla="*/ 454 h 454"/>
                <a:gd name="T54" fmla="*/ 359 w 469"/>
                <a:gd name="T55" fmla="*/ 0 h 454"/>
                <a:gd name="T56" fmla="*/ 369 w 469"/>
                <a:gd name="T57" fmla="*/ 47 h 454"/>
                <a:gd name="T58" fmla="*/ 326 w 469"/>
                <a:gd name="T59" fmla="*/ 21 h 454"/>
                <a:gd name="T60" fmla="*/ 295 w 469"/>
                <a:gd name="T61" fmla="*/ 92 h 454"/>
                <a:gd name="T62" fmla="*/ 251 w 469"/>
                <a:gd name="T63" fmla="*/ 66 h 454"/>
                <a:gd name="T64" fmla="*/ 257 w 469"/>
                <a:gd name="T65" fmla="*/ 198 h 454"/>
                <a:gd name="T66" fmla="*/ 339 w 469"/>
                <a:gd name="T67" fmla="*/ 237 h 454"/>
                <a:gd name="T68" fmla="*/ 252 w 469"/>
                <a:gd name="T69" fmla="*/ 222 h 454"/>
                <a:gd name="T70" fmla="*/ 185 w 469"/>
                <a:gd name="T71" fmla="*/ 339 h 454"/>
                <a:gd name="T72" fmla="*/ 233 w 469"/>
                <a:gd name="T73" fmla="*/ 337 h 454"/>
                <a:gd name="T74" fmla="*/ 228 w 469"/>
                <a:gd name="T75" fmla="*/ 412 h 454"/>
                <a:gd name="T76" fmla="*/ 276 w 469"/>
                <a:gd name="T77" fmla="*/ 411 h 454"/>
                <a:gd name="T78" fmla="*/ 253 w 469"/>
                <a:gd name="T79" fmla="*/ 454 h 45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69" h="454">
                  <a:moveTo>
                    <a:pt x="410" y="454"/>
                  </a:moveTo>
                  <a:lnTo>
                    <a:pt x="333" y="454"/>
                  </a:lnTo>
                  <a:lnTo>
                    <a:pt x="376" y="429"/>
                  </a:lnTo>
                  <a:lnTo>
                    <a:pt x="347" y="380"/>
                  </a:lnTo>
                  <a:lnTo>
                    <a:pt x="405" y="345"/>
                  </a:lnTo>
                  <a:lnTo>
                    <a:pt x="442" y="407"/>
                  </a:lnTo>
                  <a:lnTo>
                    <a:pt x="399" y="434"/>
                  </a:lnTo>
                  <a:lnTo>
                    <a:pt x="410" y="454"/>
                  </a:lnTo>
                  <a:close/>
                  <a:moveTo>
                    <a:pt x="416" y="0"/>
                  </a:moveTo>
                  <a:lnTo>
                    <a:pt x="469" y="0"/>
                  </a:lnTo>
                  <a:lnTo>
                    <a:pt x="469" y="159"/>
                  </a:lnTo>
                  <a:lnTo>
                    <a:pt x="452" y="169"/>
                  </a:lnTo>
                  <a:lnTo>
                    <a:pt x="414" y="104"/>
                  </a:lnTo>
                  <a:lnTo>
                    <a:pt x="461" y="76"/>
                  </a:lnTo>
                  <a:lnTo>
                    <a:pt x="416" y="0"/>
                  </a:lnTo>
                  <a:close/>
                  <a:moveTo>
                    <a:pt x="395" y="0"/>
                  </a:moveTo>
                  <a:lnTo>
                    <a:pt x="437" y="70"/>
                  </a:lnTo>
                  <a:lnTo>
                    <a:pt x="389" y="98"/>
                  </a:lnTo>
                  <a:lnTo>
                    <a:pt x="446" y="194"/>
                  </a:lnTo>
                  <a:lnTo>
                    <a:pt x="469" y="179"/>
                  </a:lnTo>
                  <a:lnTo>
                    <a:pt x="469" y="454"/>
                  </a:lnTo>
                  <a:lnTo>
                    <a:pt x="431" y="454"/>
                  </a:lnTo>
                  <a:lnTo>
                    <a:pt x="422" y="440"/>
                  </a:lnTo>
                  <a:lnTo>
                    <a:pt x="467" y="413"/>
                  </a:lnTo>
                  <a:lnTo>
                    <a:pt x="410" y="320"/>
                  </a:lnTo>
                  <a:lnTo>
                    <a:pt x="322" y="374"/>
                  </a:lnTo>
                  <a:lnTo>
                    <a:pt x="352" y="423"/>
                  </a:lnTo>
                  <a:lnTo>
                    <a:pt x="297" y="454"/>
                  </a:lnTo>
                  <a:lnTo>
                    <a:pt x="273" y="454"/>
                  </a:lnTo>
                  <a:lnTo>
                    <a:pt x="265" y="438"/>
                  </a:lnTo>
                  <a:lnTo>
                    <a:pt x="301" y="417"/>
                  </a:lnTo>
                  <a:lnTo>
                    <a:pt x="270" y="366"/>
                  </a:lnTo>
                  <a:lnTo>
                    <a:pt x="234" y="387"/>
                  </a:lnTo>
                  <a:lnTo>
                    <a:pt x="221" y="366"/>
                  </a:lnTo>
                  <a:lnTo>
                    <a:pt x="257" y="344"/>
                  </a:lnTo>
                  <a:lnTo>
                    <a:pt x="227" y="294"/>
                  </a:lnTo>
                  <a:lnTo>
                    <a:pt x="191" y="315"/>
                  </a:lnTo>
                  <a:lnTo>
                    <a:pt x="176" y="289"/>
                  </a:lnTo>
                  <a:lnTo>
                    <a:pt x="246" y="247"/>
                  </a:lnTo>
                  <a:lnTo>
                    <a:pt x="276" y="295"/>
                  </a:lnTo>
                  <a:lnTo>
                    <a:pt x="364" y="243"/>
                  </a:lnTo>
                  <a:lnTo>
                    <a:pt x="307" y="147"/>
                  </a:lnTo>
                  <a:lnTo>
                    <a:pt x="264" y="173"/>
                  </a:lnTo>
                  <a:lnTo>
                    <a:pt x="222" y="104"/>
                  </a:lnTo>
                  <a:lnTo>
                    <a:pt x="245" y="91"/>
                  </a:lnTo>
                  <a:lnTo>
                    <a:pt x="267" y="129"/>
                  </a:lnTo>
                  <a:lnTo>
                    <a:pt x="319" y="98"/>
                  </a:lnTo>
                  <a:lnTo>
                    <a:pt x="296" y="60"/>
                  </a:lnTo>
                  <a:lnTo>
                    <a:pt x="319" y="46"/>
                  </a:lnTo>
                  <a:lnTo>
                    <a:pt x="343" y="84"/>
                  </a:lnTo>
                  <a:lnTo>
                    <a:pt x="394" y="53"/>
                  </a:lnTo>
                  <a:lnTo>
                    <a:pt x="370" y="15"/>
                  </a:lnTo>
                  <a:lnTo>
                    <a:pt x="395" y="0"/>
                  </a:lnTo>
                  <a:close/>
                  <a:moveTo>
                    <a:pt x="0" y="454"/>
                  </a:moveTo>
                  <a:lnTo>
                    <a:pt x="0" y="0"/>
                  </a:lnTo>
                  <a:lnTo>
                    <a:pt x="359" y="0"/>
                  </a:lnTo>
                  <a:lnTo>
                    <a:pt x="346" y="9"/>
                  </a:lnTo>
                  <a:lnTo>
                    <a:pt x="369" y="47"/>
                  </a:lnTo>
                  <a:lnTo>
                    <a:pt x="348" y="60"/>
                  </a:lnTo>
                  <a:lnTo>
                    <a:pt x="326" y="21"/>
                  </a:lnTo>
                  <a:lnTo>
                    <a:pt x="271" y="54"/>
                  </a:lnTo>
                  <a:lnTo>
                    <a:pt x="295" y="92"/>
                  </a:lnTo>
                  <a:lnTo>
                    <a:pt x="275" y="104"/>
                  </a:lnTo>
                  <a:lnTo>
                    <a:pt x="251" y="66"/>
                  </a:lnTo>
                  <a:lnTo>
                    <a:pt x="197" y="98"/>
                  </a:lnTo>
                  <a:lnTo>
                    <a:pt x="257" y="198"/>
                  </a:lnTo>
                  <a:lnTo>
                    <a:pt x="301" y="172"/>
                  </a:lnTo>
                  <a:lnTo>
                    <a:pt x="339" y="237"/>
                  </a:lnTo>
                  <a:lnTo>
                    <a:pt x="282" y="271"/>
                  </a:lnTo>
                  <a:lnTo>
                    <a:pt x="252" y="222"/>
                  </a:lnTo>
                  <a:lnTo>
                    <a:pt x="150" y="283"/>
                  </a:lnTo>
                  <a:lnTo>
                    <a:pt x="185" y="339"/>
                  </a:lnTo>
                  <a:lnTo>
                    <a:pt x="221" y="318"/>
                  </a:lnTo>
                  <a:lnTo>
                    <a:pt x="233" y="337"/>
                  </a:lnTo>
                  <a:lnTo>
                    <a:pt x="197" y="358"/>
                  </a:lnTo>
                  <a:lnTo>
                    <a:pt x="228" y="412"/>
                  </a:lnTo>
                  <a:lnTo>
                    <a:pt x="264" y="389"/>
                  </a:lnTo>
                  <a:lnTo>
                    <a:pt x="276" y="411"/>
                  </a:lnTo>
                  <a:lnTo>
                    <a:pt x="241" y="432"/>
                  </a:lnTo>
                  <a:lnTo>
                    <a:pt x="253" y="454"/>
                  </a:lnTo>
                  <a:lnTo>
                    <a:pt x="0" y="454"/>
                  </a:lnTo>
                  <a:close/>
                </a:path>
              </a:pathLst>
            </a:custGeom>
            <a:solidFill>
              <a:srgbClr val="00407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sp>
          <p:nvSpPr>
            <p:cNvPr id="3084" name="Freeform 179"/>
            <p:cNvSpPr>
              <a:spLocks noEditPoints="1"/>
            </p:cNvSpPr>
            <p:nvPr/>
          </p:nvSpPr>
          <p:spPr bwMode="black">
            <a:xfrm>
              <a:off x="6912042" y="6344325"/>
              <a:ext cx="1476686" cy="217094"/>
            </a:xfrm>
            <a:custGeom>
              <a:avLst/>
              <a:gdLst>
                <a:gd name="T0" fmla="*/ 1441 w 1495"/>
                <a:gd name="T1" fmla="*/ 164 h 219"/>
                <a:gd name="T2" fmla="*/ 1480 w 1495"/>
                <a:gd name="T3" fmla="*/ 164 h 219"/>
                <a:gd name="T4" fmla="*/ 1395 w 1495"/>
                <a:gd name="T5" fmla="*/ 218 h 219"/>
                <a:gd name="T6" fmla="*/ 1375 w 1495"/>
                <a:gd name="T7" fmla="*/ 194 h 219"/>
                <a:gd name="T8" fmla="*/ 1336 w 1495"/>
                <a:gd name="T9" fmla="*/ 194 h 219"/>
                <a:gd name="T10" fmla="*/ 1283 w 1495"/>
                <a:gd name="T11" fmla="*/ 169 h 219"/>
                <a:gd name="T12" fmla="*/ 1283 w 1495"/>
                <a:gd name="T13" fmla="*/ 219 h 219"/>
                <a:gd name="T14" fmla="*/ 1228 w 1495"/>
                <a:gd name="T15" fmla="*/ 171 h 219"/>
                <a:gd name="T16" fmla="*/ 1220 w 1495"/>
                <a:gd name="T17" fmla="*/ 182 h 219"/>
                <a:gd name="T18" fmla="*/ 1207 w 1495"/>
                <a:gd name="T19" fmla="*/ 187 h 219"/>
                <a:gd name="T20" fmla="*/ 1220 w 1495"/>
                <a:gd name="T21" fmla="*/ 163 h 219"/>
                <a:gd name="T22" fmla="*/ 1170 w 1495"/>
                <a:gd name="T23" fmla="*/ 213 h 219"/>
                <a:gd name="T24" fmla="*/ 1170 w 1495"/>
                <a:gd name="T25" fmla="*/ 181 h 219"/>
                <a:gd name="T26" fmla="*/ 1099 w 1495"/>
                <a:gd name="T27" fmla="*/ 218 h 219"/>
                <a:gd name="T28" fmla="*/ 1119 w 1495"/>
                <a:gd name="T29" fmla="*/ 164 h 219"/>
                <a:gd name="T30" fmla="*/ 1050 w 1495"/>
                <a:gd name="T31" fmla="*/ 218 h 219"/>
                <a:gd name="T32" fmla="*/ 1070 w 1495"/>
                <a:gd name="T33" fmla="*/ 164 h 219"/>
                <a:gd name="T34" fmla="*/ 1010 w 1495"/>
                <a:gd name="T35" fmla="*/ 164 h 219"/>
                <a:gd name="T36" fmla="*/ 961 w 1495"/>
                <a:gd name="T37" fmla="*/ 178 h 219"/>
                <a:gd name="T38" fmla="*/ 970 w 1495"/>
                <a:gd name="T39" fmla="*/ 219 h 219"/>
                <a:gd name="T40" fmla="*/ 980 w 1495"/>
                <a:gd name="T41" fmla="*/ 204 h 219"/>
                <a:gd name="T42" fmla="*/ 971 w 1495"/>
                <a:gd name="T43" fmla="*/ 163 h 219"/>
                <a:gd name="T44" fmla="*/ 929 w 1495"/>
                <a:gd name="T45" fmla="*/ 179 h 219"/>
                <a:gd name="T46" fmla="*/ 935 w 1495"/>
                <a:gd name="T47" fmla="*/ 179 h 219"/>
                <a:gd name="T48" fmla="*/ 928 w 1495"/>
                <a:gd name="T49" fmla="*/ 204 h 219"/>
                <a:gd name="T50" fmla="*/ 903 w 1495"/>
                <a:gd name="T51" fmla="*/ 164 h 219"/>
                <a:gd name="T52" fmla="*/ 884 w 1495"/>
                <a:gd name="T53" fmla="*/ 188 h 219"/>
                <a:gd name="T54" fmla="*/ 885 w 1495"/>
                <a:gd name="T55" fmla="*/ 218 h 219"/>
                <a:gd name="T56" fmla="*/ 818 w 1495"/>
                <a:gd name="T57" fmla="*/ 219 h 219"/>
                <a:gd name="T58" fmla="*/ 835 w 1495"/>
                <a:gd name="T59" fmla="*/ 164 h 219"/>
                <a:gd name="T60" fmla="*/ 773 w 1495"/>
                <a:gd name="T61" fmla="*/ 164 h 219"/>
                <a:gd name="T62" fmla="*/ 709 w 1495"/>
                <a:gd name="T63" fmla="*/ 174 h 219"/>
                <a:gd name="T64" fmla="*/ 746 w 1495"/>
                <a:gd name="T65" fmla="*/ 208 h 219"/>
                <a:gd name="T66" fmla="*/ 686 w 1495"/>
                <a:gd name="T67" fmla="*/ 194 h 219"/>
                <a:gd name="T68" fmla="*/ 646 w 1495"/>
                <a:gd name="T69" fmla="*/ 194 h 219"/>
                <a:gd name="T70" fmla="*/ 1486 w 1495"/>
                <a:gd name="T71" fmla="*/ 56 h 219"/>
                <a:gd name="T72" fmla="*/ 1495 w 1495"/>
                <a:gd name="T73" fmla="*/ 56 h 219"/>
                <a:gd name="T74" fmla="*/ 1372 w 1495"/>
                <a:gd name="T75" fmla="*/ 2 h 219"/>
                <a:gd name="T76" fmla="*/ 1331 w 1495"/>
                <a:gd name="T77" fmla="*/ 110 h 219"/>
                <a:gd name="T78" fmla="*/ 1234 w 1495"/>
                <a:gd name="T79" fmla="*/ 0 h 219"/>
                <a:gd name="T80" fmla="*/ 1204 w 1495"/>
                <a:gd name="T81" fmla="*/ 102 h 219"/>
                <a:gd name="T82" fmla="*/ 1259 w 1495"/>
                <a:gd name="T83" fmla="*/ 16 h 219"/>
                <a:gd name="T84" fmla="*/ 1167 w 1495"/>
                <a:gd name="T85" fmla="*/ 110 h 219"/>
                <a:gd name="T86" fmla="*/ 1090 w 1495"/>
                <a:gd name="T87" fmla="*/ 53 h 219"/>
                <a:gd name="T88" fmla="*/ 1070 w 1495"/>
                <a:gd name="T89" fmla="*/ 110 h 219"/>
                <a:gd name="T90" fmla="*/ 1061 w 1495"/>
                <a:gd name="T91" fmla="*/ 2 h 219"/>
                <a:gd name="T92" fmla="*/ 1020 w 1495"/>
                <a:gd name="T93" fmla="*/ 56 h 219"/>
                <a:gd name="T94" fmla="*/ 1030 w 1495"/>
                <a:gd name="T95" fmla="*/ 56 h 219"/>
                <a:gd name="T96" fmla="*/ 878 w 1495"/>
                <a:gd name="T97" fmla="*/ 2 h 219"/>
                <a:gd name="T98" fmla="*/ 841 w 1495"/>
                <a:gd name="T99" fmla="*/ 103 h 219"/>
                <a:gd name="T100" fmla="*/ 705 w 1495"/>
                <a:gd name="T101" fmla="*/ 45 h 219"/>
                <a:gd name="T102" fmla="*/ 709 w 1495"/>
                <a:gd name="T103" fmla="*/ 110 h 219"/>
                <a:gd name="T104" fmla="*/ 585 w 1495"/>
                <a:gd name="T105" fmla="*/ 97 h 219"/>
                <a:gd name="T106" fmla="*/ 504 w 1495"/>
                <a:gd name="T107" fmla="*/ 15 h 219"/>
                <a:gd name="T108" fmla="*/ 449 w 1495"/>
                <a:gd name="T109" fmla="*/ 61 h 219"/>
                <a:gd name="T110" fmla="*/ 366 w 1495"/>
                <a:gd name="T111" fmla="*/ 63 h 219"/>
                <a:gd name="T112" fmla="*/ 286 w 1495"/>
                <a:gd name="T113" fmla="*/ 2 h 219"/>
                <a:gd name="T114" fmla="*/ 286 w 1495"/>
                <a:gd name="T115" fmla="*/ 103 h 219"/>
                <a:gd name="T116" fmla="*/ 157 w 1495"/>
                <a:gd name="T117" fmla="*/ 63 h 219"/>
                <a:gd name="T118" fmla="*/ 239 w 1495"/>
                <a:gd name="T119" fmla="*/ 61 h 219"/>
                <a:gd name="T120" fmla="*/ 9 w 1495"/>
                <a:gd name="T121" fmla="*/ 56 h 219"/>
                <a:gd name="T122" fmla="*/ 0 w 1495"/>
                <a:gd name="T123" fmla="*/ 56 h 21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495" h="219">
                  <a:moveTo>
                    <a:pt x="1486" y="164"/>
                  </a:moveTo>
                  <a:cubicBezTo>
                    <a:pt x="1486" y="194"/>
                    <a:pt x="1486" y="194"/>
                    <a:pt x="1486" y="194"/>
                  </a:cubicBezTo>
                  <a:cubicBezTo>
                    <a:pt x="1486" y="212"/>
                    <a:pt x="1475" y="219"/>
                    <a:pt x="1463" y="219"/>
                  </a:cubicBezTo>
                  <a:cubicBezTo>
                    <a:pt x="1451" y="219"/>
                    <a:pt x="1441" y="211"/>
                    <a:pt x="1441" y="194"/>
                  </a:cubicBezTo>
                  <a:cubicBezTo>
                    <a:pt x="1441" y="164"/>
                    <a:pt x="1441" y="164"/>
                    <a:pt x="1441" y="164"/>
                  </a:cubicBezTo>
                  <a:cubicBezTo>
                    <a:pt x="1447" y="164"/>
                    <a:pt x="1447" y="164"/>
                    <a:pt x="1447" y="164"/>
                  </a:cubicBezTo>
                  <a:cubicBezTo>
                    <a:pt x="1447" y="194"/>
                    <a:pt x="1447" y="194"/>
                    <a:pt x="1447" y="194"/>
                  </a:cubicBezTo>
                  <a:cubicBezTo>
                    <a:pt x="1447" y="207"/>
                    <a:pt x="1455" y="213"/>
                    <a:pt x="1463" y="213"/>
                  </a:cubicBezTo>
                  <a:cubicBezTo>
                    <a:pt x="1472" y="213"/>
                    <a:pt x="1480" y="208"/>
                    <a:pt x="1480" y="194"/>
                  </a:cubicBezTo>
                  <a:cubicBezTo>
                    <a:pt x="1480" y="164"/>
                    <a:pt x="1480" y="164"/>
                    <a:pt x="1480" y="164"/>
                  </a:cubicBezTo>
                  <a:lnTo>
                    <a:pt x="1486" y="164"/>
                  </a:lnTo>
                  <a:close/>
                  <a:moveTo>
                    <a:pt x="1401" y="213"/>
                  </a:moveTo>
                  <a:cubicBezTo>
                    <a:pt x="1427" y="213"/>
                    <a:pt x="1427" y="213"/>
                    <a:pt x="1427" y="213"/>
                  </a:cubicBezTo>
                  <a:cubicBezTo>
                    <a:pt x="1427" y="218"/>
                    <a:pt x="1427" y="218"/>
                    <a:pt x="1427" y="218"/>
                  </a:cubicBezTo>
                  <a:cubicBezTo>
                    <a:pt x="1395" y="218"/>
                    <a:pt x="1395" y="218"/>
                    <a:pt x="1395" y="218"/>
                  </a:cubicBezTo>
                  <a:cubicBezTo>
                    <a:pt x="1395" y="164"/>
                    <a:pt x="1395" y="164"/>
                    <a:pt x="1395" y="164"/>
                  </a:cubicBezTo>
                  <a:cubicBezTo>
                    <a:pt x="1401" y="164"/>
                    <a:pt x="1401" y="164"/>
                    <a:pt x="1401" y="164"/>
                  </a:cubicBezTo>
                  <a:lnTo>
                    <a:pt x="1401" y="213"/>
                  </a:lnTo>
                  <a:close/>
                  <a:moveTo>
                    <a:pt x="1375" y="164"/>
                  </a:moveTo>
                  <a:cubicBezTo>
                    <a:pt x="1375" y="194"/>
                    <a:pt x="1375" y="194"/>
                    <a:pt x="1375" y="194"/>
                  </a:cubicBezTo>
                  <a:cubicBezTo>
                    <a:pt x="1375" y="212"/>
                    <a:pt x="1364" y="219"/>
                    <a:pt x="1352" y="219"/>
                  </a:cubicBezTo>
                  <a:cubicBezTo>
                    <a:pt x="1340" y="219"/>
                    <a:pt x="1329" y="211"/>
                    <a:pt x="1329" y="194"/>
                  </a:cubicBezTo>
                  <a:cubicBezTo>
                    <a:pt x="1329" y="164"/>
                    <a:pt x="1329" y="164"/>
                    <a:pt x="1329" y="164"/>
                  </a:cubicBezTo>
                  <a:cubicBezTo>
                    <a:pt x="1336" y="164"/>
                    <a:pt x="1336" y="164"/>
                    <a:pt x="1336" y="164"/>
                  </a:cubicBezTo>
                  <a:cubicBezTo>
                    <a:pt x="1336" y="194"/>
                    <a:pt x="1336" y="194"/>
                    <a:pt x="1336" y="194"/>
                  </a:cubicBezTo>
                  <a:cubicBezTo>
                    <a:pt x="1336" y="207"/>
                    <a:pt x="1344" y="213"/>
                    <a:pt x="1352" y="213"/>
                  </a:cubicBezTo>
                  <a:cubicBezTo>
                    <a:pt x="1361" y="213"/>
                    <a:pt x="1369" y="208"/>
                    <a:pt x="1369" y="194"/>
                  </a:cubicBezTo>
                  <a:cubicBezTo>
                    <a:pt x="1369" y="164"/>
                    <a:pt x="1369" y="164"/>
                    <a:pt x="1369" y="164"/>
                  </a:cubicBezTo>
                  <a:lnTo>
                    <a:pt x="1375" y="164"/>
                  </a:lnTo>
                  <a:close/>
                  <a:moveTo>
                    <a:pt x="1283" y="169"/>
                  </a:moveTo>
                  <a:cubicBezTo>
                    <a:pt x="1271" y="169"/>
                    <a:pt x="1261" y="179"/>
                    <a:pt x="1261" y="191"/>
                  </a:cubicBezTo>
                  <a:cubicBezTo>
                    <a:pt x="1261" y="204"/>
                    <a:pt x="1271" y="213"/>
                    <a:pt x="1283" y="213"/>
                  </a:cubicBezTo>
                  <a:cubicBezTo>
                    <a:pt x="1296" y="213"/>
                    <a:pt x="1306" y="204"/>
                    <a:pt x="1306" y="191"/>
                  </a:cubicBezTo>
                  <a:cubicBezTo>
                    <a:pt x="1306" y="179"/>
                    <a:pt x="1296" y="169"/>
                    <a:pt x="1283" y="169"/>
                  </a:cubicBezTo>
                  <a:close/>
                  <a:moveTo>
                    <a:pt x="1283" y="219"/>
                  </a:moveTo>
                  <a:cubicBezTo>
                    <a:pt x="1267" y="219"/>
                    <a:pt x="1255" y="207"/>
                    <a:pt x="1255" y="191"/>
                  </a:cubicBezTo>
                  <a:cubicBezTo>
                    <a:pt x="1255" y="176"/>
                    <a:pt x="1267" y="163"/>
                    <a:pt x="1283" y="163"/>
                  </a:cubicBezTo>
                  <a:cubicBezTo>
                    <a:pt x="1299" y="163"/>
                    <a:pt x="1312" y="176"/>
                    <a:pt x="1312" y="191"/>
                  </a:cubicBezTo>
                  <a:cubicBezTo>
                    <a:pt x="1312" y="207"/>
                    <a:pt x="1299" y="219"/>
                    <a:pt x="1283" y="219"/>
                  </a:cubicBezTo>
                  <a:close/>
                  <a:moveTo>
                    <a:pt x="1228" y="171"/>
                  </a:moveTo>
                  <a:cubicBezTo>
                    <a:pt x="1226" y="170"/>
                    <a:pt x="1226" y="170"/>
                    <a:pt x="1226" y="170"/>
                  </a:cubicBezTo>
                  <a:cubicBezTo>
                    <a:pt x="1224" y="169"/>
                    <a:pt x="1222" y="169"/>
                    <a:pt x="1220" y="169"/>
                  </a:cubicBezTo>
                  <a:cubicBezTo>
                    <a:pt x="1216" y="169"/>
                    <a:pt x="1213" y="172"/>
                    <a:pt x="1213" y="179"/>
                  </a:cubicBezTo>
                  <a:cubicBezTo>
                    <a:pt x="1213" y="182"/>
                    <a:pt x="1213" y="182"/>
                    <a:pt x="1213" y="182"/>
                  </a:cubicBezTo>
                  <a:cubicBezTo>
                    <a:pt x="1220" y="182"/>
                    <a:pt x="1220" y="182"/>
                    <a:pt x="1220" y="182"/>
                  </a:cubicBezTo>
                  <a:cubicBezTo>
                    <a:pt x="1220" y="187"/>
                    <a:pt x="1220" y="187"/>
                    <a:pt x="1220" y="187"/>
                  </a:cubicBezTo>
                  <a:cubicBezTo>
                    <a:pt x="1213" y="187"/>
                    <a:pt x="1213" y="187"/>
                    <a:pt x="1213" y="187"/>
                  </a:cubicBezTo>
                  <a:cubicBezTo>
                    <a:pt x="1213" y="218"/>
                    <a:pt x="1213" y="218"/>
                    <a:pt x="1213" y="218"/>
                  </a:cubicBezTo>
                  <a:cubicBezTo>
                    <a:pt x="1207" y="218"/>
                    <a:pt x="1207" y="218"/>
                    <a:pt x="1207" y="218"/>
                  </a:cubicBezTo>
                  <a:cubicBezTo>
                    <a:pt x="1207" y="187"/>
                    <a:pt x="1207" y="187"/>
                    <a:pt x="1207" y="187"/>
                  </a:cubicBezTo>
                  <a:cubicBezTo>
                    <a:pt x="1201" y="187"/>
                    <a:pt x="1201" y="187"/>
                    <a:pt x="1201" y="187"/>
                  </a:cubicBezTo>
                  <a:cubicBezTo>
                    <a:pt x="1201" y="182"/>
                    <a:pt x="1201" y="182"/>
                    <a:pt x="1201" y="182"/>
                  </a:cubicBezTo>
                  <a:cubicBezTo>
                    <a:pt x="1207" y="182"/>
                    <a:pt x="1207" y="182"/>
                    <a:pt x="1207" y="182"/>
                  </a:cubicBezTo>
                  <a:cubicBezTo>
                    <a:pt x="1207" y="177"/>
                    <a:pt x="1207" y="177"/>
                    <a:pt x="1207" y="177"/>
                  </a:cubicBezTo>
                  <a:cubicBezTo>
                    <a:pt x="1207" y="168"/>
                    <a:pt x="1214" y="163"/>
                    <a:pt x="1220" y="163"/>
                  </a:cubicBezTo>
                  <a:cubicBezTo>
                    <a:pt x="1223" y="163"/>
                    <a:pt x="1224" y="164"/>
                    <a:pt x="1227" y="165"/>
                  </a:cubicBezTo>
                  <a:lnTo>
                    <a:pt x="1228" y="171"/>
                  </a:lnTo>
                  <a:close/>
                  <a:moveTo>
                    <a:pt x="1170" y="187"/>
                  </a:moveTo>
                  <a:cubicBezTo>
                    <a:pt x="1162" y="187"/>
                    <a:pt x="1157" y="192"/>
                    <a:pt x="1157" y="200"/>
                  </a:cubicBezTo>
                  <a:cubicBezTo>
                    <a:pt x="1157" y="208"/>
                    <a:pt x="1162" y="213"/>
                    <a:pt x="1170" y="213"/>
                  </a:cubicBezTo>
                  <a:cubicBezTo>
                    <a:pt x="1177" y="213"/>
                    <a:pt x="1182" y="208"/>
                    <a:pt x="1182" y="200"/>
                  </a:cubicBezTo>
                  <a:cubicBezTo>
                    <a:pt x="1182" y="192"/>
                    <a:pt x="1177" y="187"/>
                    <a:pt x="1170" y="187"/>
                  </a:cubicBezTo>
                  <a:close/>
                  <a:moveTo>
                    <a:pt x="1170" y="219"/>
                  </a:moveTo>
                  <a:cubicBezTo>
                    <a:pt x="1159" y="219"/>
                    <a:pt x="1151" y="211"/>
                    <a:pt x="1151" y="200"/>
                  </a:cubicBezTo>
                  <a:cubicBezTo>
                    <a:pt x="1151" y="189"/>
                    <a:pt x="1159" y="181"/>
                    <a:pt x="1170" y="181"/>
                  </a:cubicBezTo>
                  <a:cubicBezTo>
                    <a:pt x="1180" y="181"/>
                    <a:pt x="1188" y="189"/>
                    <a:pt x="1188" y="200"/>
                  </a:cubicBezTo>
                  <a:cubicBezTo>
                    <a:pt x="1188" y="211"/>
                    <a:pt x="1180" y="219"/>
                    <a:pt x="1170" y="219"/>
                  </a:cubicBezTo>
                  <a:close/>
                  <a:moveTo>
                    <a:pt x="1105" y="190"/>
                  </a:moveTo>
                  <a:cubicBezTo>
                    <a:pt x="1105" y="218"/>
                    <a:pt x="1105" y="218"/>
                    <a:pt x="1105" y="218"/>
                  </a:cubicBezTo>
                  <a:cubicBezTo>
                    <a:pt x="1099" y="218"/>
                    <a:pt x="1099" y="218"/>
                    <a:pt x="1099" y="218"/>
                  </a:cubicBezTo>
                  <a:cubicBezTo>
                    <a:pt x="1099" y="190"/>
                    <a:pt x="1099" y="190"/>
                    <a:pt x="1099" y="190"/>
                  </a:cubicBezTo>
                  <a:cubicBezTo>
                    <a:pt x="1078" y="164"/>
                    <a:pt x="1078" y="164"/>
                    <a:pt x="1078" y="164"/>
                  </a:cubicBezTo>
                  <a:cubicBezTo>
                    <a:pt x="1085" y="164"/>
                    <a:pt x="1085" y="164"/>
                    <a:pt x="1085" y="164"/>
                  </a:cubicBezTo>
                  <a:cubicBezTo>
                    <a:pt x="1102" y="184"/>
                    <a:pt x="1102" y="184"/>
                    <a:pt x="1102" y="184"/>
                  </a:cubicBezTo>
                  <a:cubicBezTo>
                    <a:pt x="1119" y="164"/>
                    <a:pt x="1119" y="164"/>
                    <a:pt x="1119" y="164"/>
                  </a:cubicBezTo>
                  <a:cubicBezTo>
                    <a:pt x="1127" y="164"/>
                    <a:pt x="1127" y="164"/>
                    <a:pt x="1127" y="164"/>
                  </a:cubicBezTo>
                  <a:lnTo>
                    <a:pt x="1105" y="190"/>
                  </a:lnTo>
                  <a:close/>
                  <a:moveTo>
                    <a:pt x="1070" y="169"/>
                  </a:moveTo>
                  <a:cubicBezTo>
                    <a:pt x="1050" y="169"/>
                    <a:pt x="1050" y="169"/>
                    <a:pt x="1050" y="169"/>
                  </a:cubicBezTo>
                  <a:cubicBezTo>
                    <a:pt x="1050" y="218"/>
                    <a:pt x="1050" y="218"/>
                    <a:pt x="1050" y="218"/>
                  </a:cubicBezTo>
                  <a:cubicBezTo>
                    <a:pt x="1044" y="218"/>
                    <a:pt x="1044" y="218"/>
                    <a:pt x="1044" y="218"/>
                  </a:cubicBezTo>
                  <a:cubicBezTo>
                    <a:pt x="1044" y="169"/>
                    <a:pt x="1044" y="169"/>
                    <a:pt x="1044" y="169"/>
                  </a:cubicBezTo>
                  <a:cubicBezTo>
                    <a:pt x="1024" y="169"/>
                    <a:pt x="1024" y="169"/>
                    <a:pt x="1024" y="169"/>
                  </a:cubicBezTo>
                  <a:cubicBezTo>
                    <a:pt x="1024" y="164"/>
                    <a:pt x="1024" y="164"/>
                    <a:pt x="1024" y="164"/>
                  </a:cubicBezTo>
                  <a:cubicBezTo>
                    <a:pt x="1070" y="164"/>
                    <a:pt x="1070" y="164"/>
                    <a:pt x="1070" y="164"/>
                  </a:cubicBezTo>
                  <a:lnTo>
                    <a:pt x="1070" y="169"/>
                  </a:lnTo>
                  <a:close/>
                  <a:moveTo>
                    <a:pt x="1010" y="218"/>
                  </a:moveTo>
                  <a:cubicBezTo>
                    <a:pt x="1004" y="218"/>
                    <a:pt x="1004" y="218"/>
                    <a:pt x="1004" y="218"/>
                  </a:cubicBezTo>
                  <a:cubicBezTo>
                    <a:pt x="1004" y="164"/>
                    <a:pt x="1004" y="164"/>
                    <a:pt x="1004" y="164"/>
                  </a:cubicBezTo>
                  <a:cubicBezTo>
                    <a:pt x="1010" y="164"/>
                    <a:pt x="1010" y="164"/>
                    <a:pt x="1010" y="164"/>
                  </a:cubicBezTo>
                  <a:lnTo>
                    <a:pt x="1010" y="218"/>
                  </a:lnTo>
                  <a:close/>
                  <a:moveTo>
                    <a:pt x="984" y="174"/>
                  </a:moveTo>
                  <a:cubicBezTo>
                    <a:pt x="982" y="173"/>
                    <a:pt x="982" y="173"/>
                    <a:pt x="982" y="173"/>
                  </a:cubicBezTo>
                  <a:cubicBezTo>
                    <a:pt x="977" y="170"/>
                    <a:pt x="975" y="169"/>
                    <a:pt x="971" y="169"/>
                  </a:cubicBezTo>
                  <a:cubicBezTo>
                    <a:pt x="965" y="169"/>
                    <a:pt x="961" y="173"/>
                    <a:pt x="961" y="178"/>
                  </a:cubicBezTo>
                  <a:cubicBezTo>
                    <a:pt x="961" y="181"/>
                    <a:pt x="963" y="183"/>
                    <a:pt x="965" y="185"/>
                  </a:cubicBezTo>
                  <a:cubicBezTo>
                    <a:pt x="966" y="185"/>
                    <a:pt x="967" y="186"/>
                    <a:pt x="968" y="187"/>
                  </a:cubicBezTo>
                  <a:cubicBezTo>
                    <a:pt x="970" y="187"/>
                    <a:pt x="971" y="188"/>
                    <a:pt x="973" y="188"/>
                  </a:cubicBezTo>
                  <a:cubicBezTo>
                    <a:pt x="979" y="191"/>
                    <a:pt x="986" y="194"/>
                    <a:pt x="986" y="204"/>
                  </a:cubicBezTo>
                  <a:cubicBezTo>
                    <a:pt x="986" y="212"/>
                    <a:pt x="979" y="219"/>
                    <a:pt x="970" y="219"/>
                  </a:cubicBezTo>
                  <a:cubicBezTo>
                    <a:pt x="965" y="219"/>
                    <a:pt x="961" y="217"/>
                    <a:pt x="956" y="214"/>
                  </a:cubicBezTo>
                  <a:cubicBezTo>
                    <a:pt x="955" y="207"/>
                    <a:pt x="955" y="207"/>
                    <a:pt x="955" y="207"/>
                  </a:cubicBezTo>
                  <a:cubicBezTo>
                    <a:pt x="957" y="208"/>
                    <a:pt x="957" y="208"/>
                    <a:pt x="957" y="208"/>
                  </a:cubicBezTo>
                  <a:cubicBezTo>
                    <a:pt x="963" y="212"/>
                    <a:pt x="966" y="213"/>
                    <a:pt x="970" y="213"/>
                  </a:cubicBezTo>
                  <a:cubicBezTo>
                    <a:pt x="975" y="213"/>
                    <a:pt x="980" y="209"/>
                    <a:pt x="980" y="204"/>
                  </a:cubicBezTo>
                  <a:cubicBezTo>
                    <a:pt x="980" y="200"/>
                    <a:pt x="978" y="198"/>
                    <a:pt x="976" y="197"/>
                  </a:cubicBezTo>
                  <a:cubicBezTo>
                    <a:pt x="975" y="196"/>
                    <a:pt x="974" y="195"/>
                    <a:pt x="972" y="195"/>
                  </a:cubicBezTo>
                  <a:cubicBezTo>
                    <a:pt x="971" y="194"/>
                    <a:pt x="969" y="193"/>
                    <a:pt x="968" y="193"/>
                  </a:cubicBezTo>
                  <a:cubicBezTo>
                    <a:pt x="962" y="191"/>
                    <a:pt x="955" y="188"/>
                    <a:pt x="955" y="178"/>
                  </a:cubicBezTo>
                  <a:cubicBezTo>
                    <a:pt x="955" y="170"/>
                    <a:pt x="962" y="163"/>
                    <a:pt x="971" y="163"/>
                  </a:cubicBezTo>
                  <a:cubicBezTo>
                    <a:pt x="975" y="163"/>
                    <a:pt x="979" y="164"/>
                    <a:pt x="983" y="167"/>
                  </a:cubicBezTo>
                  <a:lnTo>
                    <a:pt x="984" y="174"/>
                  </a:lnTo>
                  <a:close/>
                  <a:moveTo>
                    <a:pt x="909" y="188"/>
                  </a:moveTo>
                  <a:cubicBezTo>
                    <a:pt x="916" y="188"/>
                    <a:pt x="916" y="188"/>
                    <a:pt x="916" y="188"/>
                  </a:cubicBezTo>
                  <a:cubicBezTo>
                    <a:pt x="925" y="188"/>
                    <a:pt x="929" y="184"/>
                    <a:pt x="929" y="179"/>
                  </a:cubicBezTo>
                  <a:cubicBezTo>
                    <a:pt x="929" y="173"/>
                    <a:pt x="925" y="169"/>
                    <a:pt x="916" y="169"/>
                  </a:cubicBezTo>
                  <a:cubicBezTo>
                    <a:pt x="909" y="169"/>
                    <a:pt x="909" y="169"/>
                    <a:pt x="909" y="169"/>
                  </a:cubicBezTo>
                  <a:lnTo>
                    <a:pt x="909" y="188"/>
                  </a:lnTo>
                  <a:close/>
                  <a:moveTo>
                    <a:pt x="917" y="164"/>
                  </a:moveTo>
                  <a:cubicBezTo>
                    <a:pt x="930" y="164"/>
                    <a:pt x="935" y="171"/>
                    <a:pt x="935" y="179"/>
                  </a:cubicBezTo>
                  <a:cubicBezTo>
                    <a:pt x="935" y="185"/>
                    <a:pt x="932" y="189"/>
                    <a:pt x="927" y="191"/>
                  </a:cubicBezTo>
                  <a:cubicBezTo>
                    <a:pt x="929" y="193"/>
                    <a:pt x="930" y="196"/>
                    <a:pt x="932" y="199"/>
                  </a:cubicBezTo>
                  <a:cubicBezTo>
                    <a:pt x="945" y="218"/>
                    <a:pt x="945" y="218"/>
                    <a:pt x="945" y="218"/>
                  </a:cubicBezTo>
                  <a:cubicBezTo>
                    <a:pt x="938" y="218"/>
                    <a:pt x="938" y="218"/>
                    <a:pt x="938" y="218"/>
                  </a:cubicBezTo>
                  <a:cubicBezTo>
                    <a:pt x="928" y="204"/>
                    <a:pt x="928" y="204"/>
                    <a:pt x="928" y="204"/>
                  </a:cubicBezTo>
                  <a:cubicBezTo>
                    <a:pt x="922" y="194"/>
                    <a:pt x="920" y="193"/>
                    <a:pt x="915" y="193"/>
                  </a:cubicBezTo>
                  <a:cubicBezTo>
                    <a:pt x="909" y="193"/>
                    <a:pt x="909" y="193"/>
                    <a:pt x="909" y="193"/>
                  </a:cubicBezTo>
                  <a:cubicBezTo>
                    <a:pt x="909" y="218"/>
                    <a:pt x="909" y="218"/>
                    <a:pt x="909" y="218"/>
                  </a:cubicBezTo>
                  <a:cubicBezTo>
                    <a:pt x="903" y="218"/>
                    <a:pt x="903" y="218"/>
                    <a:pt x="903" y="218"/>
                  </a:cubicBezTo>
                  <a:cubicBezTo>
                    <a:pt x="903" y="164"/>
                    <a:pt x="903" y="164"/>
                    <a:pt x="903" y="164"/>
                  </a:cubicBezTo>
                  <a:lnTo>
                    <a:pt x="917" y="164"/>
                  </a:lnTo>
                  <a:close/>
                  <a:moveTo>
                    <a:pt x="885" y="169"/>
                  </a:moveTo>
                  <a:cubicBezTo>
                    <a:pt x="860" y="169"/>
                    <a:pt x="860" y="169"/>
                    <a:pt x="860" y="169"/>
                  </a:cubicBezTo>
                  <a:cubicBezTo>
                    <a:pt x="860" y="188"/>
                    <a:pt x="860" y="188"/>
                    <a:pt x="860" y="188"/>
                  </a:cubicBezTo>
                  <a:cubicBezTo>
                    <a:pt x="884" y="188"/>
                    <a:pt x="884" y="188"/>
                    <a:pt x="884" y="188"/>
                  </a:cubicBezTo>
                  <a:cubicBezTo>
                    <a:pt x="884" y="194"/>
                    <a:pt x="884" y="194"/>
                    <a:pt x="884" y="194"/>
                  </a:cubicBezTo>
                  <a:cubicBezTo>
                    <a:pt x="860" y="194"/>
                    <a:pt x="860" y="194"/>
                    <a:pt x="860" y="194"/>
                  </a:cubicBezTo>
                  <a:cubicBezTo>
                    <a:pt x="860" y="213"/>
                    <a:pt x="860" y="213"/>
                    <a:pt x="860" y="213"/>
                  </a:cubicBezTo>
                  <a:cubicBezTo>
                    <a:pt x="885" y="213"/>
                    <a:pt x="885" y="213"/>
                    <a:pt x="885" y="213"/>
                  </a:cubicBezTo>
                  <a:cubicBezTo>
                    <a:pt x="885" y="218"/>
                    <a:pt x="885" y="218"/>
                    <a:pt x="885" y="218"/>
                  </a:cubicBezTo>
                  <a:cubicBezTo>
                    <a:pt x="854" y="218"/>
                    <a:pt x="854" y="218"/>
                    <a:pt x="854" y="218"/>
                  </a:cubicBezTo>
                  <a:cubicBezTo>
                    <a:pt x="854" y="164"/>
                    <a:pt x="854" y="164"/>
                    <a:pt x="854" y="164"/>
                  </a:cubicBezTo>
                  <a:cubicBezTo>
                    <a:pt x="885" y="164"/>
                    <a:pt x="885" y="164"/>
                    <a:pt x="885" y="164"/>
                  </a:cubicBezTo>
                  <a:lnTo>
                    <a:pt x="885" y="169"/>
                  </a:lnTo>
                  <a:close/>
                  <a:moveTo>
                    <a:pt x="818" y="219"/>
                  </a:moveTo>
                  <a:cubicBezTo>
                    <a:pt x="816" y="219"/>
                    <a:pt x="816" y="219"/>
                    <a:pt x="816" y="219"/>
                  </a:cubicBezTo>
                  <a:cubicBezTo>
                    <a:pt x="793" y="164"/>
                    <a:pt x="793" y="164"/>
                    <a:pt x="793" y="164"/>
                  </a:cubicBezTo>
                  <a:cubicBezTo>
                    <a:pt x="799" y="164"/>
                    <a:pt x="799" y="164"/>
                    <a:pt x="799" y="164"/>
                  </a:cubicBezTo>
                  <a:cubicBezTo>
                    <a:pt x="817" y="207"/>
                    <a:pt x="817" y="207"/>
                    <a:pt x="817" y="207"/>
                  </a:cubicBezTo>
                  <a:cubicBezTo>
                    <a:pt x="835" y="164"/>
                    <a:pt x="835" y="164"/>
                    <a:pt x="835" y="164"/>
                  </a:cubicBezTo>
                  <a:cubicBezTo>
                    <a:pt x="841" y="164"/>
                    <a:pt x="841" y="164"/>
                    <a:pt x="841" y="164"/>
                  </a:cubicBezTo>
                  <a:lnTo>
                    <a:pt x="818" y="219"/>
                  </a:lnTo>
                  <a:close/>
                  <a:moveTo>
                    <a:pt x="779" y="218"/>
                  </a:moveTo>
                  <a:cubicBezTo>
                    <a:pt x="773" y="218"/>
                    <a:pt x="773" y="218"/>
                    <a:pt x="773" y="218"/>
                  </a:cubicBezTo>
                  <a:cubicBezTo>
                    <a:pt x="773" y="164"/>
                    <a:pt x="773" y="164"/>
                    <a:pt x="773" y="164"/>
                  </a:cubicBezTo>
                  <a:cubicBezTo>
                    <a:pt x="779" y="164"/>
                    <a:pt x="779" y="164"/>
                    <a:pt x="779" y="164"/>
                  </a:cubicBezTo>
                  <a:lnTo>
                    <a:pt x="779" y="218"/>
                  </a:lnTo>
                  <a:close/>
                  <a:moveTo>
                    <a:pt x="752" y="218"/>
                  </a:moveTo>
                  <a:cubicBezTo>
                    <a:pt x="748" y="218"/>
                    <a:pt x="748" y="218"/>
                    <a:pt x="748" y="218"/>
                  </a:cubicBezTo>
                  <a:cubicBezTo>
                    <a:pt x="709" y="174"/>
                    <a:pt x="709" y="174"/>
                    <a:pt x="709" y="174"/>
                  </a:cubicBezTo>
                  <a:cubicBezTo>
                    <a:pt x="709" y="218"/>
                    <a:pt x="709" y="218"/>
                    <a:pt x="709" y="218"/>
                  </a:cubicBezTo>
                  <a:cubicBezTo>
                    <a:pt x="703" y="218"/>
                    <a:pt x="703" y="218"/>
                    <a:pt x="703" y="218"/>
                  </a:cubicBezTo>
                  <a:cubicBezTo>
                    <a:pt x="703" y="164"/>
                    <a:pt x="703" y="164"/>
                    <a:pt x="703" y="164"/>
                  </a:cubicBezTo>
                  <a:cubicBezTo>
                    <a:pt x="708" y="164"/>
                    <a:pt x="708" y="164"/>
                    <a:pt x="708" y="164"/>
                  </a:cubicBezTo>
                  <a:cubicBezTo>
                    <a:pt x="746" y="208"/>
                    <a:pt x="746" y="208"/>
                    <a:pt x="746" y="208"/>
                  </a:cubicBezTo>
                  <a:cubicBezTo>
                    <a:pt x="746" y="164"/>
                    <a:pt x="746" y="164"/>
                    <a:pt x="746" y="164"/>
                  </a:cubicBezTo>
                  <a:cubicBezTo>
                    <a:pt x="752" y="164"/>
                    <a:pt x="752" y="164"/>
                    <a:pt x="752" y="164"/>
                  </a:cubicBezTo>
                  <a:lnTo>
                    <a:pt x="752" y="218"/>
                  </a:lnTo>
                  <a:close/>
                  <a:moveTo>
                    <a:pt x="686" y="164"/>
                  </a:moveTo>
                  <a:cubicBezTo>
                    <a:pt x="686" y="194"/>
                    <a:pt x="686" y="194"/>
                    <a:pt x="686" y="194"/>
                  </a:cubicBezTo>
                  <a:cubicBezTo>
                    <a:pt x="686" y="212"/>
                    <a:pt x="674" y="219"/>
                    <a:pt x="663" y="219"/>
                  </a:cubicBezTo>
                  <a:cubicBezTo>
                    <a:pt x="651" y="219"/>
                    <a:pt x="640" y="211"/>
                    <a:pt x="640" y="194"/>
                  </a:cubicBezTo>
                  <a:cubicBezTo>
                    <a:pt x="640" y="164"/>
                    <a:pt x="640" y="164"/>
                    <a:pt x="640" y="164"/>
                  </a:cubicBezTo>
                  <a:cubicBezTo>
                    <a:pt x="646" y="164"/>
                    <a:pt x="646" y="164"/>
                    <a:pt x="646" y="164"/>
                  </a:cubicBezTo>
                  <a:cubicBezTo>
                    <a:pt x="646" y="194"/>
                    <a:pt x="646" y="194"/>
                    <a:pt x="646" y="194"/>
                  </a:cubicBezTo>
                  <a:cubicBezTo>
                    <a:pt x="646" y="207"/>
                    <a:pt x="654" y="213"/>
                    <a:pt x="663" y="213"/>
                  </a:cubicBezTo>
                  <a:cubicBezTo>
                    <a:pt x="671" y="213"/>
                    <a:pt x="680" y="208"/>
                    <a:pt x="680" y="194"/>
                  </a:cubicBezTo>
                  <a:cubicBezTo>
                    <a:pt x="680" y="164"/>
                    <a:pt x="680" y="164"/>
                    <a:pt x="680" y="164"/>
                  </a:cubicBezTo>
                  <a:lnTo>
                    <a:pt x="686" y="164"/>
                  </a:lnTo>
                  <a:close/>
                  <a:moveTo>
                    <a:pt x="1486" y="56"/>
                  </a:moveTo>
                  <a:cubicBezTo>
                    <a:pt x="1486" y="83"/>
                    <a:pt x="1465" y="104"/>
                    <a:pt x="1438" y="104"/>
                  </a:cubicBezTo>
                  <a:cubicBezTo>
                    <a:pt x="1411" y="104"/>
                    <a:pt x="1389" y="83"/>
                    <a:pt x="1389" y="56"/>
                  </a:cubicBezTo>
                  <a:cubicBezTo>
                    <a:pt x="1389" y="29"/>
                    <a:pt x="1411" y="8"/>
                    <a:pt x="1438" y="8"/>
                  </a:cubicBezTo>
                  <a:cubicBezTo>
                    <a:pt x="1465" y="8"/>
                    <a:pt x="1486" y="29"/>
                    <a:pt x="1486" y="56"/>
                  </a:cubicBezTo>
                  <a:close/>
                  <a:moveTo>
                    <a:pt x="1495" y="56"/>
                  </a:moveTo>
                  <a:cubicBezTo>
                    <a:pt x="1495" y="25"/>
                    <a:pt x="1470" y="0"/>
                    <a:pt x="1437" y="0"/>
                  </a:cubicBezTo>
                  <a:cubicBezTo>
                    <a:pt x="1405" y="0"/>
                    <a:pt x="1380" y="25"/>
                    <a:pt x="1380" y="56"/>
                  </a:cubicBezTo>
                  <a:cubicBezTo>
                    <a:pt x="1380" y="87"/>
                    <a:pt x="1405" y="112"/>
                    <a:pt x="1437" y="112"/>
                  </a:cubicBezTo>
                  <a:cubicBezTo>
                    <a:pt x="1470" y="112"/>
                    <a:pt x="1495" y="87"/>
                    <a:pt x="1495" y="56"/>
                  </a:cubicBezTo>
                  <a:close/>
                  <a:moveTo>
                    <a:pt x="1372" y="2"/>
                  </a:moveTo>
                  <a:cubicBezTo>
                    <a:pt x="1282" y="2"/>
                    <a:pt x="1282" y="2"/>
                    <a:pt x="1282" y="2"/>
                  </a:cubicBezTo>
                  <a:cubicBezTo>
                    <a:pt x="1282" y="9"/>
                    <a:pt x="1282" y="9"/>
                    <a:pt x="1282" y="9"/>
                  </a:cubicBezTo>
                  <a:cubicBezTo>
                    <a:pt x="1323" y="9"/>
                    <a:pt x="1323" y="9"/>
                    <a:pt x="1323" y="9"/>
                  </a:cubicBezTo>
                  <a:cubicBezTo>
                    <a:pt x="1323" y="110"/>
                    <a:pt x="1323" y="110"/>
                    <a:pt x="1323" y="110"/>
                  </a:cubicBezTo>
                  <a:cubicBezTo>
                    <a:pt x="1331" y="110"/>
                    <a:pt x="1331" y="110"/>
                    <a:pt x="1331" y="110"/>
                  </a:cubicBezTo>
                  <a:cubicBezTo>
                    <a:pt x="1331" y="9"/>
                    <a:pt x="1331" y="9"/>
                    <a:pt x="1331" y="9"/>
                  </a:cubicBezTo>
                  <a:cubicBezTo>
                    <a:pt x="1372" y="9"/>
                    <a:pt x="1372" y="9"/>
                    <a:pt x="1372" y="9"/>
                  </a:cubicBezTo>
                  <a:lnTo>
                    <a:pt x="1372" y="2"/>
                  </a:lnTo>
                  <a:close/>
                  <a:moveTo>
                    <a:pt x="1259" y="7"/>
                  </a:moveTo>
                  <a:cubicBezTo>
                    <a:pt x="1250" y="3"/>
                    <a:pt x="1242" y="0"/>
                    <a:pt x="1234" y="0"/>
                  </a:cubicBezTo>
                  <a:cubicBezTo>
                    <a:pt x="1216" y="0"/>
                    <a:pt x="1202" y="13"/>
                    <a:pt x="1202" y="29"/>
                  </a:cubicBezTo>
                  <a:cubicBezTo>
                    <a:pt x="1202" y="65"/>
                    <a:pt x="1254" y="51"/>
                    <a:pt x="1254" y="82"/>
                  </a:cubicBezTo>
                  <a:cubicBezTo>
                    <a:pt x="1254" y="95"/>
                    <a:pt x="1244" y="104"/>
                    <a:pt x="1231" y="104"/>
                  </a:cubicBezTo>
                  <a:cubicBezTo>
                    <a:pt x="1223" y="104"/>
                    <a:pt x="1216" y="101"/>
                    <a:pt x="1204" y="92"/>
                  </a:cubicBezTo>
                  <a:cubicBezTo>
                    <a:pt x="1204" y="102"/>
                    <a:pt x="1204" y="102"/>
                    <a:pt x="1204" y="102"/>
                  </a:cubicBezTo>
                  <a:cubicBezTo>
                    <a:pt x="1213" y="109"/>
                    <a:pt x="1223" y="112"/>
                    <a:pt x="1232" y="112"/>
                  </a:cubicBezTo>
                  <a:cubicBezTo>
                    <a:pt x="1249" y="112"/>
                    <a:pt x="1263" y="99"/>
                    <a:pt x="1263" y="82"/>
                  </a:cubicBezTo>
                  <a:cubicBezTo>
                    <a:pt x="1263" y="44"/>
                    <a:pt x="1211" y="58"/>
                    <a:pt x="1211" y="29"/>
                  </a:cubicBezTo>
                  <a:cubicBezTo>
                    <a:pt x="1211" y="17"/>
                    <a:pt x="1221" y="8"/>
                    <a:pt x="1234" y="8"/>
                  </a:cubicBezTo>
                  <a:cubicBezTo>
                    <a:pt x="1242" y="8"/>
                    <a:pt x="1248" y="10"/>
                    <a:pt x="1259" y="16"/>
                  </a:cubicBezTo>
                  <a:lnTo>
                    <a:pt x="1259" y="7"/>
                  </a:lnTo>
                  <a:close/>
                  <a:moveTo>
                    <a:pt x="1167" y="2"/>
                  </a:moveTo>
                  <a:cubicBezTo>
                    <a:pt x="1158" y="2"/>
                    <a:pt x="1158" y="2"/>
                    <a:pt x="1158" y="2"/>
                  </a:cubicBezTo>
                  <a:cubicBezTo>
                    <a:pt x="1158" y="110"/>
                    <a:pt x="1158" y="110"/>
                    <a:pt x="1158" y="110"/>
                  </a:cubicBezTo>
                  <a:cubicBezTo>
                    <a:pt x="1167" y="110"/>
                    <a:pt x="1167" y="110"/>
                    <a:pt x="1167" y="110"/>
                  </a:cubicBezTo>
                  <a:lnTo>
                    <a:pt x="1167" y="2"/>
                  </a:lnTo>
                  <a:close/>
                  <a:moveTo>
                    <a:pt x="1070" y="9"/>
                  </a:moveTo>
                  <a:cubicBezTo>
                    <a:pt x="1091" y="9"/>
                    <a:pt x="1091" y="9"/>
                    <a:pt x="1091" y="9"/>
                  </a:cubicBezTo>
                  <a:cubicBezTo>
                    <a:pt x="1110" y="9"/>
                    <a:pt x="1118" y="19"/>
                    <a:pt x="1118" y="31"/>
                  </a:cubicBezTo>
                  <a:cubicBezTo>
                    <a:pt x="1118" y="43"/>
                    <a:pt x="1110" y="53"/>
                    <a:pt x="1090" y="53"/>
                  </a:cubicBezTo>
                  <a:cubicBezTo>
                    <a:pt x="1070" y="53"/>
                    <a:pt x="1070" y="53"/>
                    <a:pt x="1070" y="53"/>
                  </a:cubicBezTo>
                  <a:lnTo>
                    <a:pt x="1070" y="9"/>
                  </a:lnTo>
                  <a:close/>
                  <a:moveTo>
                    <a:pt x="1061" y="2"/>
                  </a:moveTo>
                  <a:cubicBezTo>
                    <a:pt x="1061" y="110"/>
                    <a:pt x="1061" y="110"/>
                    <a:pt x="1061" y="110"/>
                  </a:cubicBezTo>
                  <a:cubicBezTo>
                    <a:pt x="1070" y="110"/>
                    <a:pt x="1070" y="110"/>
                    <a:pt x="1070" y="110"/>
                  </a:cubicBezTo>
                  <a:cubicBezTo>
                    <a:pt x="1070" y="60"/>
                    <a:pt x="1070" y="60"/>
                    <a:pt x="1070" y="60"/>
                  </a:cubicBezTo>
                  <a:cubicBezTo>
                    <a:pt x="1091" y="60"/>
                    <a:pt x="1091" y="60"/>
                    <a:pt x="1091" y="60"/>
                  </a:cubicBezTo>
                  <a:cubicBezTo>
                    <a:pt x="1119" y="60"/>
                    <a:pt x="1127" y="44"/>
                    <a:pt x="1127" y="30"/>
                  </a:cubicBezTo>
                  <a:cubicBezTo>
                    <a:pt x="1127" y="15"/>
                    <a:pt x="1117" y="2"/>
                    <a:pt x="1091" y="2"/>
                  </a:cubicBezTo>
                  <a:lnTo>
                    <a:pt x="1061" y="2"/>
                  </a:lnTo>
                  <a:close/>
                  <a:moveTo>
                    <a:pt x="1020" y="56"/>
                  </a:moveTo>
                  <a:cubicBezTo>
                    <a:pt x="1020" y="83"/>
                    <a:pt x="999" y="104"/>
                    <a:pt x="972" y="104"/>
                  </a:cubicBezTo>
                  <a:cubicBezTo>
                    <a:pt x="945" y="104"/>
                    <a:pt x="924" y="83"/>
                    <a:pt x="924" y="56"/>
                  </a:cubicBezTo>
                  <a:cubicBezTo>
                    <a:pt x="924" y="29"/>
                    <a:pt x="945" y="8"/>
                    <a:pt x="972" y="8"/>
                  </a:cubicBezTo>
                  <a:cubicBezTo>
                    <a:pt x="999" y="8"/>
                    <a:pt x="1020" y="29"/>
                    <a:pt x="1020" y="56"/>
                  </a:cubicBezTo>
                  <a:close/>
                  <a:moveTo>
                    <a:pt x="1030" y="56"/>
                  </a:moveTo>
                  <a:cubicBezTo>
                    <a:pt x="1030" y="25"/>
                    <a:pt x="1004" y="0"/>
                    <a:pt x="972" y="0"/>
                  </a:cubicBezTo>
                  <a:cubicBezTo>
                    <a:pt x="940" y="0"/>
                    <a:pt x="915" y="25"/>
                    <a:pt x="915" y="56"/>
                  </a:cubicBezTo>
                  <a:cubicBezTo>
                    <a:pt x="915" y="87"/>
                    <a:pt x="940" y="112"/>
                    <a:pt x="972" y="112"/>
                  </a:cubicBezTo>
                  <a:cubicBezTo>
                    <a:pt x="1004" y="112"/>
                    <a:pt x="1030" y="87"/>
                    <a:pt x="1030" y="56"/>
                  </a:cubicBezTo>
                  <a:close/>
                  <a:moveTo>
                    <a:pt x="878" y="2"/>
                  </a:moveTo>
                  <a:cubicBezTo>
                    <a:pt x="870" y="2"/>
                    <a:pt x="870" y="2"/>
                    <a:pt x="870" y="2"/>
                  </a:cubicBezTo>
                  <a:cubicBezTo>
                    <a:pt x="870" y="110"/>
                    <a:pt x="870" y="110"/>
                    <a:pt x="870" y="110"/>
                  </a:cubicBezTo>
                  <a:cubicBezTo>
                    <a:pt x="878" y="110"/>
                    <a:pt x="878" y="110"/>
                    <a:pt x="878" y="110"/>
                  </a:cubicBezTo>
                  <a:lnTo>
                    <a:pt x="878" y="2"/>
                  </a:lnTo>
                  <a:close/>
                  <a:moveTo>
                    <a:pt x="788" y="2"/>
                  </a:moveTo>
                  <a:cubicBezTo>
                    <a:pt x="779" y="2"/>
                    <a:pt x="779" y="2"/>
                    <a:pt x="779" y="2"/>
                  </a:cubicBezTo>
                  <a:cubicBezTo>
                    <a:pt x="779" y="110"/>
                    <a:pt x="779" y="110"/>
                    <a:pt x="779" y="110"/>
                  </a:cubicBezTo>
                  <a:cubicBezTo>
                    <a:pt x="841" y="110"/>
                    <a:pt x="841" y="110"/>
                    <a:pt x="841" y="110"/>
                  </a:cubicBezTo>
                  <a:cubicBezTo>
                    <a:pt x="841" y="103"/>
                    <a:pt x="841" y="103"/>
                    <a:pt x="841" y="103"/>
                  </a:cubicBezTo>
                  <a:cubicBezTo>
                    <a:pt x="788" y="103"/>
                    <a:pt x="788" y="103"/>
                    <a:pt x="788" y="103"/>
                  </a:cubicBezTo>
                  <a:lnTo>
                    <a:pt x="788" y="2"/>
                  </a:lnTo>
                  <a:close/>
                  <a:moveTo>
                    <a:pt x="751" y="2"/>
                  </a:moveTo>
                  <a:cubicBezTo>
                    <a:pt x="741" y="2"/>
                    <a:pt x="741" y="2"/>
                    <a:pt x="741" y="2"/>
                  </a:cubicBezTo>
                  <a:cubicBezTo>
                    <a:pt x="705" y="45"/>
                    <a:pt x="705" y="45"/>
                    <a:pt x="705" y="45"/>
                  </a:cubicBezTo>
                  <a:cubicBezTo>
                    <a:pt x="668" y="2"/>
                    <a:pt x="668" y="2"/>
                    <a:pt x="668" y="2"/>
                  </a:cubicBezTo>
                  <a:cubicBezTo>
                    <a:pt x="658" y="2"/>
                    <a:pt x="658" y="2"/>
                    <a:pt x="658" y="2"/>
                  </a:cubicBezTo>
                  <a:cubicBezTo>
                    <a:pt x="700" y="52"/>
                    <a:pt x="700" y="52"/>
                    <a:pt x="700" y="52"/>
                  </a:cubicBezTo>
                  <a:cubicBezTo>
                    <a:pt x="700" y="110"/>
                    <a:pt x="700" y="110"/>
                    <a:pt x="700" y="110"/>
                  </a:cubicBezTo>
                  <a:cubicBezTo>
                    <a:pt x="709" y="110"/>
                    <a:pt x="709" y="110"/>
                    <a:pt x="709" y="110"/>
                  </a:cubicBezTo>
                  <a:cubicBezTo>
                    <a:pt x="709" y="52"/>
                    <a:pt x="709" y="52"/>
                    <a:pt x="709" y="52"/>
                  </a:cubicBezTo>
                  <a:lnTo>
                    <a:pt x="751" y="2"/>
                  </a:lnTo>
                  <a:close/>
                  <a:moveTo>
                    <a:pt x="593" y="2"/>
                  </a:moveTo>
                  <a:cubicBezTo>
                    <a:pt x="585" y="2"/>
                    <a:pt x="585" y="2"/>
                    <a:pt x="585" y="2"/>
                  </a:cubicBezTo>
                  <a:cubicBezTo>
                    <a:pt x="585" y="97"/>
                    <a:pt x="585" y="97"/>
                    <a:pt x="585" y="97"/>
                  </a:cubicBezTo>
                  <a:cubicBezTo>
                    <a:pt x="503" y="2"/>
                    <a:pt x="503" y="2"/>
                    <a:pt x="503" y="2"/>
                  </a:cubicBezTo>
                  <a:cubicBezTo>
                    <a:pt x="496" y="2"/>
                    <a:pt x="496" y="2"/>
                    <a:pt x="496" y="2"/>
                  </a:cubicBezTo>
                  <a:cubicBezTo>
                    <a:pt x="496" y="110"/>
                    <a:pt x="496" y="110"/>
                    <a:pt x="496" y="110"/>
                  </a:cubicBezTo>
                  <a:cubicBezTo>
                    <a:pt x="504" y="110"/>
                    <a:pt x="504" y="110"/>
                    <a:pt x="504" y="110"/>
                  </a:cubicBezTo>
                  <a:cubicBezTo>
                    <a:pt x="504" y="15"/>
                    <a:pt x="504" y="15"/>
                    <a:pt x="504" y="15"/>
                  </a:cubicBezTo>
                  <a:cubicBezTo>
                    <a:pt x="586" y="110"/>
                    <a:pt x="586" y="110"/>
                    <a:pt x="586" y="110"/>
                  </a:cubicBezTo>
                  <a:cubicBezTo>
                    <a:pt x="593" y="110"/>
                    <a:pt x="593" y="110"/>
                    <a:pt x="593" y="110"/>
                  </a:cubicBezTo>
                  <a:lnTo>
                    <a:pt x="593" y="2"/>
                  </a:lnTo>
                  <a:close/>
                  <a:moveTo>
                    <a:pt x="449" y="2"/>
                  </a:moveTo>
                  <a:cubicBezTo>
                    <a:pt x="449" y="61"/>
                    <a:pt x="449" y="61"/>
                    <a:pt x="449" y="61"/>
                  </a:cubicBezTo>
                  <a:cubicBezTo>
                    <a:pt x="449" y="92"/>
                    <a:pt x="430" y="104"/>
                    <a:pt x="412" y="104"/>
                  </a:cubicBezTo>
                  <a:cubicBezTo>
                    <a:pt x="392" y="104"/>
                    <a:pt x="375" y="91"/>
                    <a:pt x="375" y="63"/>
                  </a:cubicBezTo>
                  <a:cubicBezTo>
                    <a:pt x="375" y="2"/>
                    <a:pt x="375" y="2"/>
                    <a:pt x="375" y="2"/>
                  </a:cubicBezTo>
                  <a:cubicBezTo>
                    <a:pt x="366" y="2"/>
                    <a:pt x="366" y="2"/>
                    <a:pt x="366" y="2"/>
                  </a:cubicBezTo>
                  <a:cubicBezTo>
                    <a:pt x="366" y="63"/>
                    <a:pt x="366" y="63"/>
                    <a:pt x="366" y="63"/>
                  </a:cubicBezTo>
                  <a:cubicBezTo>
                    <a:pt x="366" y="96"/>
                    <a:pt x="387" y="112"/>
                    <a:pt x="412" y="112"/>
                  </a:cubicBezTo>
                  <a:cubicBezTo>
                    <a:pt x="434" y="112"/>
                    <a:pt x="457" y="98"/>
                    <a:pt x="457" y="61"/>
                  </a:cubicBezTo>
                  <a:cubicBezTo>
                    <a:pt x="457" y="2"/>
                    <a:pt x="457" y="2"/>
                    <a:pt x="457" y="2"/>
                  </a:cubicBezTo>
                  <a:lnTo>
                    <a:pt x="449" y="2"/>
                  </a:lnTo>
                  <a:close/>
                  <a:moveTo>
                    <a:pt x="286" y="2"/>
                  </a:moveTo>
                  <a:cubicBezTo>
                    <a:pt x="278" y="2"/>
                    <a:pt x="278" y="2"/>
                    <a:pt x="278" y="2"/>
                  </a:cubicBezTo>
                  <a:cubicBezTo>
                    <a:pt x="278" y="110"/>
                    <a:pt x="278" y="110"/>
                    <a:pt x="278" y="110"/>
                  </a:cubicBezTo>
                  <a:cubicBezTo>
                    <a:pt x="340" y="110"/>
                    <a:pt x="340" y="110"/>
                    <a:pt x="340" y="110"/>
                  </a:cubicBezTo>
                  <a:cubicBezTo>
                    <a:pt x="340" y="103"/>
                    <a:pt x="340" y="103"/>
                    <a:pt x="340" y="103"/>
                  </a:cubicBezTo>
                  <a:cubicBezTo>
                    <a:pt x="286" y="103"/>
                    <a:pt x="286" y="103"/>
                    <a:pt x="286" y="103"/>
                  </a:cubicBezTo>
                  <a:lnTo>
                    <a:pt x="286" y="2"/>
                  </a:lnTo>
                  <a:close/>
                  <a:moveTo>
                    <a:pt x="231" y="2"/>
                  </a:moveTo>
                  <a:cubicBezTo>
                    <a:pt x="231" y="61"/>
                    <a:pt x="231" y="61"/>
                    <a:pt x="231" y="61"/>
                  </a:cubicBezTo>
                  <a:cubicBezTo>
                    <a:pt x="231" y="92"/>
                    <a:pt x="212" y="104"/>
                    <a:pt x="194" y="104"/>
                  </a:cubicBezTo>
                  <a:cubicBezTo>
                    <a:pt x="175" y="104"/>
                    <a:pt x="157" y="91"/>
                    <a:pt x="157" y="63"/>
                  </a:cubicBezTo>
                  <a:cubicBezTo>
                    <a:pt x="157" y="2"/>
                    <a:pt x="157" y="2"/>
                    <a:pt x="157" y="2"/>
                  </a:cubicBezTo>
                  <a:cubicBezTo>
                    <a:pt x="149" y="2"/>
                    <a:pt x="149" y="2"/>
                    <a:pt x="149" y="2"/>
                  </a:cubicBezTo>
                  <a:cubicBezTo>
                    <a:pt x="149" y="63"/>
                    <a:pt x="149" y="63"/>
                    <a:pt x="149" y="63"/>
                  </a:cubicBezTo>
                  <a:cubicBezTo>
                    <a:pt x="149" y="96"/>
                    <a:pt x="169" y="112"/>
                    <a:pt x="194" y="112"/>
                  </a:cubicBezTo>
                  <a:cubicBezTo>
                    <a:pt x="216" y="112"/>
                    <a:pt x="239" y="98"/>
                    <a:pt x="239" y="61"/>
                  </a:cubicBezTo>
                  <a:cubicBezTo>
                    <a:pt x="239" y="2"/>
                    <a:pt x="239" y="2"/>
                    <a:pt x="239" y="2"/>
                  </a:cubicBezTo>
                  <a:lnTo>
                    <a:pt x="231" y="2"/>
                  </a:lnTo>
                  <a:close/>
                  <a:moveTo>
                    <a:pt x="105" y="56"/>
                  </a:moveTo>
                  <a:cubicBezTo>
                    <a:pt x="105" y="83"/>
                    <a:pt x="84" y="104"/>
                    <a:pt x="57" y="104"/>
                  </a:cubicBezTo>
                  <a:cubicBezTo>
                    <a:pt x="30" y="104"/>
                    <a:pt x="9" y="83"/>
                    <a:pt x="9" y="56"/>
                  </a:cubicBezTo>
                  <a:cubicBezTo>
                    <a:pt x="9" y="29"/>
                    <a:pt x="30" y="8"/>
                    <a:pt x="57" y="8"/>
                  </a:cubicBezTo>
                  <a:cubicBezTo>
                    <a:pt x="84" y="8"/>
                    <a:pt x="105" y="29"/>
                    <a:pt x="105" y="56"/>
                  </a:cubicBezTo>
                  <a:close/>
                  <a:moveTo>
                    <a:pt x="114" y="56"/>
                  </a:moveTo>
                  <a:cubicBezTo>
                    <a:pt x="114" y="25"/>
                    <a:pt x="89" y="0"/>
                    <a:pt x="57" y="0"/>
                  </a:cubicBezTo>
                  <a:cubicBezTo>
                    <a:pt x="25" y="0"/>
                    <a:pt x="0" y="25"/>
                    <a:pt x="0" y="56"/>
                  </a:cubicBezTo>
                  <a:cubicBezTo>
                    <a:pt x="0" y="87"/>
                    <a:pt x="25" y="112"/>
                    <a:pt x="57" y="112"/>
                  </a:cubicBezTo>
                  <a:cubicBezTo>
                    <a:pt x="89" y="112"/>
                    <a:pt x="114" y="87"/>
                    <a:pt x="114" y="5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grpSp>
      <p:sp>
        <p:nvSpPr>
          <p:cNvPr id="45" name="Footer Placeholder 3"/>
          <p:cNvSpPr>
            <a:spLocks noGrp="1"/>
          </p:cNvSpPr>
          <p:nvPr>
            <p:ph type="ftr" sz="quarter" idx="3"/>
          </p:nvPr>
        </p:nvSpPr>
        <p:spPr>
          <a:xfrm>
            <a:off x="298450" y="6343650"/>
            <a:ext cx="4605338" cy="365125"/>
          </a:xfrm>
          <a:prstGeom prst="rect">
            <a:avLst/>
          </a:prstGeom>
        </p:spPr>
        <p:txBody>
          <a:bodyPr lIns="0" tIns="0" rIns="0" bIns="0"/>
          <a:lstStyle>
            <a:lvl1pP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r>
              <a:rPr lang="fi-FI"/>
              <a:t>TIEDEKUNTA TIEDEKUNTA / osasto osasto osaston osasto / Etuniminen Sukuniminen-Sukuniminen</a:t>
            </a:r>
            <a:endParaRPr lang="fi-FI" dirty="0"/>
          </a:p>
        </p:txBody>
      </p:sp>
      <p:sp>
        <p:nvSpPr>
          <p:cNvPr id="46" name="Slide Number Placeholder 4"/>
          <p:cNvSpPr>
            <a:spLocks noGrp="1"/>
          </p:cNvSpPr>
          <p:nvPr>
            <p:ph type="sldNum" sz="quarter" idx="4"/>
          </p:nvPr>
        </p:nvSpPr>
        <p:spPr>
          <a:xfrm>
            <a:off x="8183563" y="274638"/>
            <a:ext cx="698500" cy="290512"/>
          </a:xfrm>
          <a:prstGeom prst="rect">
            <a:avLst/>
          </a:prstGeom>
        </p:spPr>
        <p:txBody>
          <a:bodyPr lIns="0" tIns="0" rIns="0" bIns="0" anchor="t" anchorCtr="0"/>
          <a:lstStyle>
            <a:lvl1pPr algn="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fld id="{0B892A60-BA05-48A0-9A35-331DDAF26C25}" type="slidenum">
              <a:rPr lang="fi-FI"/>
              <a:pPr>
                <a:defRPr/>
              </a:pPr>
              <a:t>‹#›</a:t>
            </a:fld>
            <a:endParaRPr lang="fi-FI" dirty="0"/>
          </a:p>
        </p:txBody>
      </p:sp>
      <p:sp>
        <p:nvSpPr>
          <p:cNvPr id="50" name="Title Placeholder 3"/>
          <p:cNvSpPr>
            <a:spLocks noGrp="1"/>
          </p:cNvSpPr>
          <p:nvPr>
            <p:ph type="title"/>
          </p:nvPr>
        </p:nvSpPr>
        <p:spPr>
          <a:xfrm>
            <a:off x="298450" y="274638"/>
            <a:ext cx="8589963" cy="1143000"/>
          </a:xfrm>
          <a:prstGeom prst="rect">
            <a:avLst/>
          </a:prstGeom>
        </p:spPr>
        <p:txBody>
          <a:bodyPr vert="horz" lIns="91440" tIns="45720" rIns="91440" bIns="45720" rtlCol="0" anchor="ctr">
            <a:normAutofit/>
          </a:bodyPr>
          <a:lstStyle/>
          <a:p>
            <a:r>
              <a:rPr lang="fi-FI" noProof="0" dirty="0" err="1" smtClean="0"/>
              <a:t>Click</a:t>
            </a:r>
            <a:r>
              <a:rPr lang="fi-FI" noProof="0" dirty="0" smtClean="0"/>
              <a:t> to </a:t>
            </a:r>
            <a:r>
              <a:rPr lang="fi-FI" noProof="0" dirty="0" err="1" smtClean="0"/>
              <a:t>edit</a:t>
            </a:r>
            <a:r>
              <a:rPr lang="fi-FI" noProof="0" dirty="0" smtClean="0"/>
              <a:t> </a:t>
            </a:r>
            <a:r>
              <a:rPr lang="fi-FI" noProof="0" dirty="0" err="1" smtClean="0"/>
              <a:t>Master</a:t>
            </a:r>
            <a:r>
              <a:rPr lang="fi-FI" noProof="0" dirty="0" smtClean="0"/>
              <a:t> </a:t>
            </a:r>
            <a:r>
              <a:rPr lang="fi-FI" noProof="0" dirty="0" err="1" smtClean="0"/>
              <a:t>title</a:t>
            </a:r>
            <a:r>
              <a:rPr lang="fi-FI" noProof="0" dirty="0" smtClean="0"/>
              <a:t> </a:t>
            </a:r>
            <a:r>
              <a:rPr lang="fi-FI" noProof="0" dirty="0" err="1" smtClean="0"/>
              <a:t>style</a:t>
            </a:r>
            <a:endParaRPr lang="fi-FI" noProof="0" dirty="0"/>
          </a:p>
        </p:txBody>
      </p:sp>
      <p:sp>
        <p:nvSpPr>
          <p:cNvPr id="3081" name="Text Placeholder 4"/>
          <p:cNvSpPr>
            <a:spLocks noGrp="1"/>
          </p:cNvSpPr>
          <p:nvPr>
            <p:ph type="body" idx="1"/>
          </p:nvPr>
        </p:nvSpPr>
        <p:spPr bwMode="auto">
          <a:xfrm>
            <a:off x="298450" y="1600200"/>
            <a:ext cx="8589963"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p>
        </p:txBody>
      </p:sp>
    </p:spTree>
    <p:extLst>
      <p:ext uri="{BB962C8B-B14F-4D97-AF65-F5344CB8AC3E}">
        <p14:creationId xmlns:p14="http://schemas.microsoft.com/office/powerpoint/2010/main" val="3214624313"/>
      </p:ext>
    </p:extLst>
  </p:cSld>
  <p:clrMap bg1="lt1" tx1="dk1" bg2="lt2" tx2="dk2" accent1="accent1" accent2="accent2" accent3="accent3" accent4="accent4" accent5="accent5" accent6="accent6" hlink="hlink" folHlink="folHlink"/>
  <p:transition spd="slow">
    <p:fade thruBlk="1"/>
  </p:transition>
  <p:timing>
    <p:tnLst>
      <p:par>
        <p:cTn id="1" dur="indefinite" restart="never" nodeType="tmRoot"/>
      </p:par>
    </p:tnLst>
  </p:timing>
  <p:hf hdr="0"/>
  <p:txStyles>
    <p:titleStyle>
      <a:lvl1pPr algn="ctr" rtl="0" eaLnBrk="0" fontAlgn="base" hangingPunct="0">
        <a:spcBef>
          <a:spcPct val="0"/>
        </a:spcBef>
        <a:spcAft>
          <a:spcPct val="0"/>
        </a:spcAft>
        <a:defRPr sz="3000" b="1" cap="all">
          <a:solidFill>
            <a:schemeClr val="tx1"/>
          </a:solidFill>
          <a:latin typeface="Trebuchet MS" pitchFamily="34" charset="0"/>
          <a:ea typeface="+mj-ea"/>
          <a:cs typeface="+mj-cs"/>
        </a:defRPr>
      </a:lvl1pPr>
      <a:lvl2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2pPr>
      <a:lvl3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3pPr>
      <a:lvl4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4pPr>
      <a:lvl5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5pPr>
      <a:lvl6pPr marL="457200" algn="l" rtl="0" fontAlgn="base">
        <a:spcBef>
          <a:spcPct val="0"/>
        </a:spcBef>
        <a:spcAft>
          <a:spcPct val="0"/>
        </a:spcAft>
        <a:defRPr sz="3200">
          <a:solidFill>
            <a:schemeClr val="tx2"/>
          </a:solidFill>
          <a:latin typeface="Gill Sans" pitchFamily="34" charset="0"/>
          <a:ea typeface="ＭＳ Ｐゴシック" pitchFamily="1" charset="-128"/>
        </a:defRPr>
      </a:lvl6pPr>
      <a:lvl7pPr marL="914400" algn="l" rtl="0" fontAlgn="base">
        <a:spcBef>
          <a:spcPct val="0"/>
        </a:spcBef>
        <a:spcAft>
          <a:spcPct val="0"/>
        </a:spcAft>
        <a:defRPr sz="3200">
          <a:solidFill>
            <a:schemeClr val="tx2"/>
          </a:solidFill>
          <a:latin typeface="Gill Sans" pitchFamily="34" charset="0"/>
          <a:ea typeface="ＭＳ Ｐゴシック" pitchFamily="1" charset="-128"/>
        </a:defRPr>
      </a:lvl7pPr>
      <a:lvl8pPr marL="1371600" algn="l" rtl="0" fontAlgn="base">
        <a:spcBef>
          <a:spcPct val="0"/>
        </a:spcBef>
        <a:spcAft>
          <a:spcPct val="0"/>
        </a:spcAft>
        <a:defRPr sz="3200">
          <a:solidFill>
            <a:schemeClr val="tx2"/>
          </a:solidFill>
          <a:latin typeface="Gill Sans" pitchFamily="34" charset="0"/>
          <a:ea typeface="ＭＳ Ｐゴシック" pitchFamily="1" charset="-128"/>
        </a:defRPr>
      </a:lvl8pPr>
      <a:lvl9pPr marL="1828800" algn="l" rtl="0" fontAlgn="base">
        <a:spcBef>
          <a:spcPct val="0"/>
        </a:spcBef>
        <a:spcAft>
          <a:spcPct val="0"/>
        </a:spcAft>
        <a:defRPr sz="3200">
          <a:solidFill>
            <a:schemeClr val="tx2"/>
          </a:solidFill>
          <a:latin typeface="Gill Sans" pitchFamily="34" charset="0"/>
          <a:ea typeface="ＭＳ Ｐゴシック" pitchFamily="1" charset="-128"/>
        </a:defRPr>
      </a:lvl9pPr>
    </p:titleStyle>
    <p:bodyStyle>
      <a:lvl1pPr marL="342900" indent="-179388" algn="l" rtl="0" eaLnBrk="0" fontAlgn="base" hangingPunct="0">
        <a:spcBef>
          <a:spcPct val="0"/>
        </a:spcBef>
        <a:spcAft>
          <a:spcPct val="0"/>
        </a:spcAft>
        <a:buClr>
          <a:schemeClr val="bg2"/>
        </a:buClr>
        <a:buFont typeface="Arial" charset="0"/>
        <a:buChar char="•"/>
        <a:defRPr sz="2200">
          <a:solidFill>
            <a:schemeClr val="tx1"/>
          </a:solidFill>
          <a:latin typeface="Trebuchet MS" pitchFamily="34" charset="0"/>
          <a:ea typeface="+mn-ea"/>
          <a:cs typeface="+mn-cs"/>
        </a:defRPr>
      </a:lvl1pPr>
      <a:lvl2pPr marL="742950" indent="-179388" algn="l" rtl="0" eaLnBrk="0" fontAlgn="base" hangingPunct="0">
        <a:spcBef>
          <a:spcPct val="0"/>
        </a:spcBef>
        <a:spcAft>
          <a:spcPct val="0"/>
        </a:spcAft>
        <a:buClr>
          <a:schemeClr val="bg2"/>
        </a:buClr>
        <a:buFont typeface="Arial" charset="0"/>
        <a:buChar char="•"/>
        <a:defRPr sz="2000">
          <a:solidFill>
            <a:schemeClr val="tx1"/>
          </a:solidFill>
          <a:latin typeface="Trebuchet MS" pitchFamily="34" charset="0"/>
          <a:ea typeface="+mn-ea"/>
        </a:defRPr>
      </a:lvl2pPr>
      <a:lvl3pPr marL="1143000" indent="-179388" algn="l" rtl="0" eaLnBrk="0" fontAlgn="base" hangingPunct="0">
        <a:spcBef>
          <a:spcPct val="0"/>
        </a:spcBef>
        <a:spcAft>
          <a:spcPct val="0"/>
        </a:spcAft>
        <a:buClr>
          <a:schemeClr val="bg2"/>
        </a:buClr>
        <a:buChar char="•"/>
        <a:defRPr>
          <a:solidFill>
            <a:schemeClr val="tx1"/>
          </a:solidFill>
          <a:latin typeface="Trebuchet MS" pitchFamily="34" charset="0"/>
          <a:ea typeface="+mn-ea"/>
        </a:defRPr>
      </a:lvl3pPr>
      <a:lvl4pPr marL="16002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4pPr>
      <a:lvl5pPr marL="20574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5pPr>
      <a:lvl6pPr marL="2514600" indent="-228600" algn="l" rtl="0" fontAlgn="base">
        <a:spcBef>
          <a:spcPct val="20000"/>
        </a:spcBef>
        <a:spcAft>
          <a:spcPct val="0"/>
        </a:spcAft>
        <a:buChar char="»"/>
        <a:defRPr>
          <a:solidFill>
            <a:schemeClr val="tx1"/>
          </a:solidFill>
          <a:latin typeface="+mn-lt"/>
          <a:ea typeface="+mn-ea"/>
        </a:defRPr>
      </a:lvl6pPr>
      <a:lvl7pPr marL="2971800" indent="-228600" algn="l" rtl="0" fontAlgn="base">
        <a:spcBef>
          <a:spcPct val="20000"/>
        </a:spcBef>
        <a:spcAft>
          <a:spcPct val="0"/>
        </a:spcAft>
        <a:buChar char="»"/>
        <a:defRPr>
          <a:solidFill>
            <a:schemeClr val="tx1"/>
          </a:solidFill>
          <a:latin typeface="+mn-lt"/>
          <a:ea typeface="+mn-ea"/>
        </a:defRPr>
      </a:lvl7pPr>
      <a:lvl8pPr marL="3429000" indent="-228600" algn="l" rtl="0" fontAlgn="base">
        <a:spcBef>
          <a:spcPct val="20000"/>
        </a:spcBef>
        <a:spcAft>
          <a:spcPct val="0"/>
        </a:spcAft>
        <a:buChar char="»"/>
        <a:defRPr>
          <a:solidFill>
            <a:schemeClr val="tx1"/>
          </a:solidFill>
          <a:latin typeface="+mn-lt"/>
          <a:ea typeface="+mn-ea"/>
        </a:defRPr>
      </a:lvl8pPr>
      <a:lvl9pPr marL="3886200" indent="-228600" algn="l" rtl="0" fontAlgn="base">
        <a:spcBef>
          <a:spcPct val="20000"/>
        </a:spcBef>
        <a:spcAft>
          <a:spcPct val="0"/>
        </a:spcAft>
        <a:buChar char="»"/>
        <a:defRPr>
          <a:solidFill>
            <a:schemeClr val="tx1"/>
          </a:solidFill>
          <a:latin typeface="+mn-lt"/>
          <a:ea typeface="+mn-ea"/>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3074" name="Freeform 47"/>
          <p:cNvSpPr>
            <a:spLocks noEditPoints="1"/>
          </p:cNvSpPr>
          <p:nvPr/>
        </p:nvSpPr>
        <p:spPr bwMode="hidden">
          <a:xfrm>
            <a:off x="0" y="0"/>
            <a:ext cx="9158288" cy="6869113"/>
          </a:xfrm>
          <a:custGeom>
            <a:avLst/>
            <a:gdLst>
              <a:gd name="T0" fmla="*/ 9066213 w 5769"/>
              <a:gd name="T1" fmla="*/ 92075 h 4327"/>
              <a:gd name="T2" fmla="*/ 9066213 w 5769"/>
              <a:gd name="T3" fmla="*/ 6777038 h 4327"/>
              <a:gd name="T4" fmla="*/ 92075 w 5769"/>
              <a:gd name="T5" fmla="*/ 6777038 h 4327"/>
              <a:gd name="T6" fmla="*/ 92075 w 5769"/>
              <a:gd name="T7" fmla="*/ 92075 h 4327"/>
              <a:gd name="T8" fmla="*/ 9066213 w 5769"/>
              <a:gd name="T9" fmla="*/ 92075 h 4327"/>
              <a:gd name="T10" fmla="*/ 9158288 w 5769"/>
              <a:gd name="T11" fmla="*/ 0 h 4327"/>
              <a:gd name="T12" fmla="*/ 0 w 5769"/>
              <a:gd name="T13" fmla="*/ 0 h 4327"/>
              <a:gd name="T14" fmla="*/ 0 w 5769"/>
              <a:gd name="T15" fmla="*/ 6869113 h 4327"/>
              <a:gd name="T16" fmla="*/ 9158288 w 5769"/>
              <a:gd name="T17" fmla="*/ 6869113 h 4327"/>
              <a:gd name="T18" fmla="*/ 9158288 w 5769"/>
              <a:gd name="T19" fmla="*/ 0 h 4327"/>
              <a:gd name="T20" fmla="*/ 9158288 w 5769"/>
              <a:gd name="T21" fmla="*/ 0 h 43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9" h="4327">
                <a:moveTo>
                  <a:pt x="5711" y="58"/>
                </a:moveTo>
                <a:lnTo>
                  <a:pt x="5711" y="4269"/>
                </a:lnTo>
                <a:lnTo>
                  <a:pt x="58" y="4269"/>
                </a:lnTo>
                <a:lnTo>
                  <a:pt x="58" y="58"/>
                </a:lnTo>
                <a:lnTo>
                  <a:pt x="5711" y="58"/>
                </a:lnTo>
                <a:close/>
                <a:moveTo>
                  <a:pt x="5769" y="0"/>
                </a:moveTo>
                <a:lnTo>
                  <a:pt x="0" y="0"/>
                </a:lnTo>
                <a:lnTo>
                  <a:pt x="0" y="4327"/>
                </a:lnTo>
                <a:lnTo>
                  <a:pt x="5769" y="4327"/>
                </a:lnTo>
                <a:lnTo>
                  <a:pt x="5769" y="0"/>
                </a:lnTo>
                <a:close/>
              </a:path>
            </a:pathLst>
          </a:custGeom>
          <a:solidFill>
            <a:srgbClr val="8E8E8B"/>
          </a:soli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fi-FI"/>
          </a:p>
        </p:txBody>
      </p:sp>
      <p:grpSp>
        <p:nvGrpSpPr>
          <p:cNvPr id="3075" name="Group 1"/>
          <p:cNvGrpSpPr>
            <a:grpSpLocks/>
          </p:cNvGrpSpPr>
          <p:nvPr/>
        </p:nvGrpSpPr>
        <p:grpSpPr bwMode="auto">
          <a:xfrm>
            <a:off x="6850063" y="5940425"/>
            <a:ext cx="2220912" cy="93663"/>
            <a:chOff x="6850063" y="1419225"/>
            <a:chExt cx="2220912" cy="93663"/>
          </a:xfrm>
        </p:grpSpPr>
        <p:sp>
          <p:nvSpPr>
            <p:cNvPr id="3085" name="Rectangle 50"/>
            <p:cNvSpPr>
              <a:spLocks noChangeArrowheads="1"/>
            </p:cNvSpPr>
            <p:nvPr/>
          </p:nvSpPr>
          <p:spPr bwMode="ltGray">
            <a:xfrm>
              <a:off x="89789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6" name="Rectangle 51"/>
            <p:cNvSpPr>
              <a:spLocks noChangeArrowheads="1"/>
            </p:cNvSpPr>
            <p:nvPr/>
          </p:nvSpPr>
          <p:spPr bwMode="ltGray">
            <a:xfrm>
              <a:off x="8885238"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7" name="Rectangle 52"/>
            <p:cNvSpPr>
              <a:spLocks noChangeArrowheads="1"/>
            </p:cNvSpPr>
            <p:nvPr/>
          </p:nvSpPr>
          <p:spPr bwMode="ltGray">
            <a:xfrm>
              <a:off x="8701088"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8" name="Rectangle 53"/>
            <p:cNvSpPr>
              <a:spLocks noChangeArrowheads="1"/>
            </p:cNvSpPr>
            <p:nvPr/>
          </p:nvSpPr>
          <p:spPr bwMode="ltGray">
            <a:xfrm>
              <a:off x="842327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9" name="Rectangle 54"/>
            <p:cNvSpPr>
              <a:spLocks noChangeArrowheads="1"/>
            </p:cNvSpPr>
            <p:nvPr/>
          </p:nvSpPr>
          <p:spPr bwMode="ltGray">
            <a:xfrm>
              <a:off x="8329613"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0" name="Rectangle 55"/>
            <p:cNvSpPr>
              <a:spLocks noChangeArrowheads="1"/>
            </p:cNvSpPr>
            <p:nvPr/>
          </p:nvSpPr>
          <p:spPr bwMode="ltGray">
            <a:xfrm>
              <a:off x="8235950"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1" name="Rectangle 56"/>
            <p:cNvSpPr>
              <a:spLocks noChangeArrowheads="1"/>
            </p:cNvSpPr>
            <p:nvPr/>
          </p:nvSpPr>
          <p:spPr bwMode="ltGray">
            <a:xfrm>
              <a:off x="8145463"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2" name="Rectangle 57"/>
            <p:cNvSpPr>
              <a:spLocks noChangeArrowheads="1"/>
            </p:cNvSpPr>
            <p:nvPr/>
          </p:nvSpPr>
          <p:spPr bwMode="ltGray">
            <a:xfrm>
              <a:off x="7961313" y="1419225"/>
              <a:ext cx="92075"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3" name="Rectangle 58"/>
            <p:cNvSpPr>
              <a:spLocks noChangeArrowheads="1"/>
            </p:cNvSpPr>
            <p:nvPr/>
          </p:nvSpPr>
          <p:spPr bwMode="ltGray">
            <a:xfrm>
              <a:off x="7867650" y="1419225"/>
              <a:ext cx="93663"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4" name="Rectangle 59"/>
            <p:cNvSpPr>
              <a:spLocks noChangeArrowheads="1"/>
            </p:cNvSpPr>
            <p:nvPr/>
          </p:nvSpPr>
          <p:spPr bwMode="ltGray">
            <a:xfrm>
              <a:off x="7775575"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5" name="Rectangle 60"/>
            <p:cNvSpPr>
              <a:spLocks noChangeArrowheads="1"/>
            </p:cNvSpPr>
            <p:nvPr/>
          </p:nvSpPr>
          <p:spPr bwMode="ltGray">
            <a:xfrm>
              <a:off x="759142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6" name="Rectangle 61"/>
            <p:cNvSpPr>
              <a:spLocks noChangeArrowheads="1"/>
            </p:cNvSpPr>
            <p:nvPr/>
          </p:nvSpPr>
          <p:spPr bwMode="ltGray">
            <a:xfrm>
              <a:off x="74993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7" name="Rectangle 62"/>
            <p:cNvSpPr>
              <a:spLocks noChangeArrowheads="1"/>
            </p:cNvSpPr>
            <p:nvPr/>
          </p:nvSpPr>
          <p:spPr bwMode="ltGray">
            <a:xfrm>
              <a:off x="74056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8" name="Rectangle 63"/>
            <p:cNvSpPr>
              <a:spLocks noChangeArrowheads="1"/>
            </p:cNvSpPr>
            <p:nvPr/>
          </p:nvSpPr>
          <p:spPr bwMode="ltGray">
            <a:xfrm>
              <a:off x="72199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9" name="Rectangle 64"/>
            <p:cNvSpPr>
              <a:spLocks noChangeArrowheads="1"/>
            </p:cNvSpPr>
            <p:nvPr/>
          </p:nvSpPr>
          <p:spPr bwMode="ltGray">
            <a:xfrm>
              <a:off x="71262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0" name="Rectangle 65"/>
            <p:cNvSpPr>
              <a:spLocks noChangeArrowheads="1"/>
            </p:cNvSpPr>
            <p:nvPr/>
          </p:nvSpPr>
          <p:spPr bwMode="ltGray">
            <a:xfrm>
              <a:off x="70358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1" name="Rectangle 66"/>
            <p:cNvSpPr>
              <a:spLocks noChangeArrowheads="1"/>
            </p:cNvSpPr>
            <p:nvPr/>
          </p:nvSpPr>
          <p:spPr bwMode="ltGray">
            <a:xfrm>
              <a:off x="6850063"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grpSp>
      <p:sp>
        <p:nvSpPr>
          <p:cNvPr id="101" name="Date Placeholder 100"/>
          <p:cNvSpPr>
            <a:spLocks noGrp="1"/>
          </p:cNvSpPr>
          <p:nvPr>
            <p:ph type="dt" sz="half" idx="2"/>
          </p:nvPr>
        </p:nvSpPr>
        <p:spPr>
          <a:xfrm>
            <a:off x="5307013" y="6343650"/>
            <a:ext cx="1071562" cy="365125"/>
          </a:xfrm>
          <a:prstGeom prst="rect">
            <a:avLst/>
          </a:prstGeom>
        </p:spPr>
        <p:txBody>
          <a:bodyPr vert="horz" lIns="0" tIns="0" rIns="0" bIns="0" rtlCol="0" anchor="t"/>
          <a:lstStyle>
            <a:lvl1pPr algn="l" fontAlgn="auto">
              <a:spcBef>
                <a:spcPts val="0"/>
              </a:spcBef>
              <a:spcAft>
                <a:spcPts val="0"/>
              </a:spcAft>
              <a:defRPr sz="1000" smtClean="0">
                <a:solidFill>
                  <a:schemeClr val="tx1">
                    <a:tint val="75000"/>
                  </a:schemeClr>
                </a:solidFill>
                <a:latin typeface="Trebuchet MS" pitchFamily="34" charset="0"/>
                <a:cs typeface="+mn-cs"/>
              </a:defRPr>
            </a:lvl1pPr>
          </a:lstStyle>
          <a:p>
            <a:pPr>
              <a:defRPr/>
            </a:pPr>
            <a:fld id="{FA79D0AA-C76A-4700-A0B6-B4FE6516CA03}" type="datetime1">
              <a:rPr lang="fi-FI"/>
              <a:pPr>
                <a:defRPr/>
              </a:pPr>
              <a:t>14.4.2020</a:t>
            </a:fld>
            <a:endParaRPr lang="fi-FI" dirty="0"/>
          </a:p>
        </p:txBody>
      </p:sp>
      <p:grpSp>
        <p:nvGrpSpPr>
          <p:cNvPr id="3077" name="Group 2"/>
          <p:cNvGrpSpPr>
            <a:grpSpLocks/>
          </p:cNvGrpSpPr>
          <p:nvPr/>
        </p:nvGrpSpPr>
        <p:grpSpPr bwMode="auto">
          <a:xfrm>
            <a:off x="6911975" y="6211888"/>
            <a:ext cx="1963738" cy="376237"/>
            <a:chOff x="6912042" y="6211749"/>
            <a:chExt cx="1963669" cy="376185"/>
          </a:xfrm>
        </p:grpSpPr>
        <p:sp>
          <p:nvSpPr>
            <p:cNvPr id="3082" name="Rectangle 177"/>
            <p:cNvSpPr>
              <a:spLocks noChangeArrowheads="1"/>
            </p:cNvSpPr>
            <p:nvPr/>
          </p:nvSpPr>
          <p:spPr bwMode="white">
            <a:xfrm>
              <a:off x="8487284" y="6211749"/>
              <a:ext cx="388427" cy="3761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3" name="Freeform 178"/>
            <p:cNvSpPr>
              <a:spLocks noEditPoints="1"/>
            </p:cNvSpPr>
            <p:nvPr/>
          </p:nvSpPr>
          <p:spPr bwMode="black">
            <a:xfrm>
              <a:off x="8487284" y="6211749"/>
              <a:ext cx="388427" cy="376185"/>
            </a:xfrm>
            <a:custGeom>
              <a:avLst/>
              <a:gdLst>
                <a:gd name="T0" fmla="*/ 333 w 469"/>
                <a:gd name="T1" fmla="*/ 454 h 454"/>
                <a:gd name="T2" fmla="*/ 347 w 469"/>
                <a:gd name="T3" fmla="*/ 380 h 454"/>
                <a:gd name="T4" fmla="*/ 442 w 469"/>
                <a:gd name="T5" fmla="*/ 407 h 454"/>
                <a:gd name="T6" fmla="*/ 410 w 469"/>
                <a:gd name="T7" fmla="*/ 454 h 454"/>
                <a:gd name="T8" fmla="*/ 469 w 469"/>
                <a:gd name="T9" fmla="*/ 0 h 454"/>
                <a:gd name="T10" fmla="*/ 452 w 469"/>
                <a:gd name="T11" fmla="*/ 169 h 454"/>
                <a:gd name="T12" fmla="*/ 461 w 469"/>
                <a:gd name="T13" fmla="*/ 76 h 454"/>
                <a:gd name="T14" fmla="*/ 395 w 469"/>
                <a:gd name="T15" fmla="*/ 0 h 454"/>
                <a:gd name="T16" fmla="*/ 389 w 469"/>
                <a:gd name="T17" fmla="*/ 98 h 454"/>
                <a:gd name="T18" fmla="*/ 469 w 469"/>
                <a:gd name="T19" fmla="*/ 179 h 454"/>
                <a:gd name="T20" fmla="*/ 431 w 469"/>
                <a:gd name="T21" fmla="*/ 454 h 454"/>
                <a:gd name="T22" fmla="*/ 467 w 469"/>
                <a:gd name="T23" fmla="*/ 413 h 454"/>
                <a:gd name="T24" fmla="*/ 322 w 469"/>
                <a:gd name="T25" fmla="*/ 374 h 454"/>
                <a:gd name="T26" fmla="*/ 297 w 469"/>
                <a:gd name="T27" fmla="*/ 454 h 454"/>
                <a:gd name="T28" fmla="*/ 265 w 469"/>
                <a:gd name="T29" fmla="*/ 438 h 454"/>
                <a:gd name="T30" fmla="*/ 270 w 469"/>
                <a:gd name="T31" fmla="*/ 366 h 454"/>
                <a:gd name="T32" fmla="*/ 221 w 469"/>
                <a:gd name="T33" fmla="*/ 366 h 454"/>
                <a:gd name="T34" fmla="*/ 227 w 469"/>
                <a:gd name="T35" fmla="*/ 294 h 454"/>
                <a:gd name="T36" fmla="*/ 176 w 469"/>
                <a:gd name="T37" fmla="*/ 289 h 454"/>
                <a:gd name="T38" fmla="*/ 276 w 469"/>
                <a:gd name="T39" fmla="*/ 295 h 454"/>
                <a:gd name="T40" fmla="*/ 307 w 469"/>
                <a:gd name="T41" fmla="*/ 147 h 454"/>
                <a:gd name="T42" fmla="*/ 222 w 469"/>
                <a:gd name="T43" fmla="*/ 104 h 454"/>
                <a:gd name="T44" fmla="*/ 267 w 469"/>
                <a:gd name="T45" fmla="*/ 129 h 454"/>
                <a:gd name="T46" fmla="*/ 296 w 469"/>
                <a:gd name="T47" fmla="*/ 60 h 454"/>
                <a:gd name="T48" fmla="*/ 343 w 469"/>
                <a:gd name="T49" fmla="*/ 84 h 454"/>
                <a:gd name="T50" fmla="*/ 370 w 469"/>
                <a:gd name="T51" fmla="*/ 15 h 454"/>
                <a:gd name="T52" fmla="*/ 0 w 469"/>
                <a:gd name="T53" fmla="*/ 454 h 454"/>
                <a:gd name="T54" fmla="*/ 359 w 469"/>
                <a:gd name="T55" fmla="*/ 0 h 454"/>
                <a:gd name="T56" fmla="*/ 369 w 469"/>
                <a:gd name="T57" fmla="*/ 47 h 454"/>
                <a:gd name="T58" fmla="*/ 326 w 469"/>
                <a:gd name="T59" fmla="*/ 21 h 454"/>
                <a:gd name="T60" fmla="*/ 295 w 469"/>
                <a:gd name="T61" fmla="*/ 92 h 454"/>
                <a:gd name="T62" fmla="*/ 251 w 469"/>
                <a:gd name="T63" fmla="*/ 66 h 454"/>
                <a:gd name="T64" fmla="*/ 257 w 469"/>
                <a:gd name="T65" fmla="*/ 198 h 454"/>
                <a:gd name="T66" fmla="*/ 339 w 469"/>
                <a:gd name="T67" fmla="*/ 237 h 454"/>
                <a:gd name="T68" fmla="*/ 252 w 469"/>
                <a:gd name="T69" fmla="*/ 222 h 454"/>
                <a:gd name="T70" fmla="*/ 185 w 469"/>
                <a:gd name="T71" fmla="*/ 339 h 454"/>
                <a:gd name="T72" fmla="*/ 233 w 469"/>
                <a:gd name="T73" fmla="*/ 337 h 454"/>
                <a:gd name="T74" fmla="*/ 228 w 469"/>
                <a:gd name="T75" fmla="*/ 412 h 454"/>
                <a:gd name="T76" fmla="*/ 276 w 469"/>
                <a:gd name="T77" fmla="*/ 411 h 454"/>
                <a:gd name="T78" fmla="*/ 253 w 469"/>
                <a:gd name="T79" fmla="*/ 454 h 45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69" h="454">
                  <a:moveTo>
                    <a:pt x="410" y="454"/>
                  </a:moveTo>
                  <a:lnTo>
                    <a:pt x="333" y="454"/>
                  </a:lnTo>
                  <a:lnTo>
                    <a:pt x="376" y="429"/>
                  </a:lnTo>
                  <a:lnTo>
                    <a:pt x="347" y="380"/>
                  </a:lnTo>
                  <a:lnTo>
                    <a:pt x="405" y="345"/>
                  </a:lnTo>
                  <a:lnTo>
                    <a:pt x="442" y="407"/>
                  </a:lnTo>
                  <a:lnTo>
                    <a:pt x="399" y="434"/>
                  </a:lnTo>
                  <a:lnTo>
                    <a:pt x="410" y="454"/>
                  </a:lnTo>
                  <a:close/>
                  <a:moveTo>
                    <a:pt x="416" y="0"/>
                  </a:moveTo>
                  <a:lnTo>
                    <a:pt x="469" y="0"/>
                  </a:lnTo>
                  <a:lnTo>
                    <a:pt x="469" y="159"/>
                  </a:lnTo>
                  <a:lnTo>
                    <a:pt x="452" y="169"/>
                  </a:lnTo>
                  <a:lnTo>
                    <a:pt x="414" y="104"/>
                  </a:lnTo>
                  <a:lnTo>
                    <a:pt x="461" y="76"/>
                  </a:lnTo>
                  <a:lnTo>
                    <a:pt x="416" y="0"/>
                  </a:lnTo>
                  <a:close/>
                  <a:moveTo>
                    <a:pt x="395" y="0"/>
                  </a:moveTo>
                  <a:lnTo>
                    <a:pt x="437" y="70"/>
                  </a:lnTo>
                  <a:lnTo>
                    <a:pt x="389" y="98"/>
                  </a:lnTo>
                  <a:lnTo>
                    <a:pt x="446" y="194"/>
                  </a:lnTo>
                  <a:lnTo>
                    <a:pt x="469" y="179"/>
                  </a:lnTo>
                  <a:lnTo>
                    <a:pt x="469" y="454"/>
                  </a:lnTo>
                  <a:lnTo>
                    <a:pt x="431" y="454"/>
                  </a:lnTo>
                  <a:lnTo>
                    <a:pt x="422" y="440"/>
                  </a:lnTo>
                  <a:lnTo>
                    <a:pt x="467" y="413"/>
                  </a:lnTo>
                  <a:lnTo>
                    <a:pt x="410" y="320"/>
                  </a:lnTo>
                  <a:lnTo>
                    <a:pt x="322" y="374"/>
                  </a:lnTo>
                  <a:lnTo>
                    <a:pt x="352" y="423"/>
                  </a:lnTo>
                  <a:lnTo>
                    <a:pt x="297" y="454"/>
                  </a:lnTo>
                  <a:lnTo>
                    <a:pt x="273" y="454"/>
                  </a:lnTo>
                  <a:lnTo>
                    <a:pt x="265" y="438"/>
                  </a:lnTo>
                  <a:lnTo>
                    <a:pt x="301" y="417"/>
                  </a:lnTo>
                  <a:lnTo>
                    <a:pt x="270" y="366"/>
                  </a:lnTo>
                  <a:lnTo>
                    <a:pt x="234" y="387"/>
                  </a:lnTo>
                  <a:lnTo>
                    <a:pt x="221" y="366"/>
                  </a:lnTo>
                  <a:lnTo>
                    <a:pt x="257" y="344"/>
                  </a:lnTo>
                  <a:lnTo>
                    <a:pt x="227" y="294"/>
                  </a:lnTo>
                  <a:lnTo>
                    <a:pt x="191" y="315"/>
                  </a:lnTo>
                  <a:lnTo>
                    <a:pt x="176" y="289"/>
                  </a:lnTo>
                  <a:lnTo>
                    <a:pt x="246" y="247"/>
                  </a:lnTo>
                  <a:lnTo>
                    <a:pt x="276" y="295"/>
                  </a:lnTo>
                  <a:lnTo>
                    <a:pt x="364" y="243"/>
                  </a:lnTo>
                  <a:lnTo>
                    <a:pt x="307" y="147"/>
                  </a:lnTo>
                  <a:lnTo>
                    <a:pt x="264" y="173"/>
                  </a:lnTo>
                  <a:lnTo>
                    <a:pt x="222" y="104"/>
                  </a:lnTo>
                  <a:lnTo>
                    <a:pt x="245" y="91"/>
                  </a:lnTo>
                  <a:lnTo>
                    <a:pt x="267" y="129"/>
                  </a:lnTo>
                  <a:lnTo>
                    <a:pt x="319" y="98"/>
                  </a:lnTo>
                  <a:lnTo>
                    <a:pt x="296" y="60"/>
                  </a:lnTo>
                  <a:lnTo>
                    <a:pt x="319" y="46"/>
                  </a:lnTo>
                  <a:lnTo>
                    <a:pt x="343" y="84"/>
                  </a:lnTo>
                  <a:lnTo>
                    <a:pt x="394" y="53"/>
                  </a:lnTo>
                  <a:lnTo>
                    <a:pt x="370" y="15"/>
                  </a:lnTo>
                  <a:lnTo>
                    <a:pt x="395" y="0"/>
                  </a:lnTo>
                  <a:close/>
                  <a:moveTo>
                    <a:pt x="0" y="454"/>
                  </a:moveTo>
                  <a:lnTo>
                    <a:pt x="0" y="0"/>
                  </a:lnTo>
                  <a:lnTo>
                    <a:pt x="359" y="0"/>
                  </a:lnTo>
                  <a:lnTo>
                    <a:pt x="346" y="9"/>
                  </a:lnTo>
                  <a:lnTo>
                    <a:pt x="369" y="47"/>
                  </a:lnTo>
                  <a:lnTo>
                    <a:pt x="348" y="60"/>
                  </a:lnTo>
                  <a:lnTo>
                    <a:pt x="326" y="21"/>
                  </a:lnTo>
                  <a:lnTo>
                    <a:pt x="271" y="54"/>
                  </a:lnTo>
                  <a:lnTo>
                    <a:pt x="295" y="92"/>
                  </a:lnTo>
                  <a:lnTo>
                    <a:pt x="275" y="104"/>
                  </a:lnTo>
                  <a:lnTo>
                    <a:pt x="251" y="66"/>
                  </a:lnTo>
                  <a:lnTo>
                    <a:pt x="197" y="98"/>
                  </a:lnTo>
                  <a:lnTo>
                    <a:pt x="257" y="198"/>
                  </a:lnTo>
                  <a:lnTo>
                    <a:pt x="301" y="172"/>
                  </a:lnTo>
                  <a:lnTo>
                    <a:pt x="339" y="237"/>
                  </a:lnTo>
                  <a:lnTo>
                    <a:pt x="282" y="271"/>
                  </a:lnTo>
                  <a:lnTo>
                    <a:pt x="252" y="222"/>
                  </a:lnTo>
                  <a:lnTo>
                    <a:pt x="150" y="283"/>
                  </a:lnTo>
                  <a:lnTo>
                    <a:pt x="185" y="339"/>
                  </a:lnTo>
                  <a:lnTo>
                    <a:pt x="221" y="318"/>
                  </a:lnTo>
                  <a:lnTo>
                    <a:pt x="233" y="337"/>
                  </a:lnTo>
                  <a:lnTo>
                    <a:pt x="197" y="358"/>
                  </a:lnTo>
                  <a:lnTo>
                    <a:pt x="228" y="412"/>
                  </a:lnTo>
                  <a:lnTo>
                    <a:pt x="264" y="389"/>
                  </a:lnTo>
                  <a:lnTo>
                    <a:pt x="276" y="411"/>
                  </a:lnTo>
                  <a:lnTo>
                    <a:pt x="241" y="432"/>
                  </a:lnTo>
                  <a:lnTo>
                    <a:pt x="253" y="454"/>
                  </a:lnTo>
                  <a:lnTo>
                    <a:pt x="0" y="454"/>
                  </a:lnTo>
                  <a:close/>
                </a:path>
              </a:pathLst>
            </a:custGeom>
            <a:solidFill>
              <a:srgbClr val="00407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sp>
          <p:nvSpPr>
            <p:cNvPr id="3084" name="Freeform 179"/>
            <p:cNvSpPr>
              <a:spLocks noEditPoints="1"/>
            </p:cNvSpPr>
            <p:nvPr/>
          </p:nvSpPr>
          <p:spPr bwMode="black">
            <a:xfrm>
              <a:off x="6912042" y="6344325"/>
              <a:ext cx="1476686" cy="217094"/>
            </a:xfrm>
            <a:custGeom>
              <a:avLst/>
              <a:gdLst>
                <a:gd name="T0" fmla="*/ 1441 w 1495"/>
                <a:gd name="T1" fmla="*/ 164 h 219"/>
                <a:gd name="T2" fmla="*/ 1480 w 1495"/>
                <a:gd name="T3" fmla="*/ 164 h 219"/>
                <a:gd name="T4" fmla="*/ 1395 w 1495"/>
                <a:gd name="T5" fmla="*/ 218 h 219"/>
                <a:gd name="T6" fmla="*/ 1375 w 1495"/>
                <a:gd name="T7" fmla="*/ 194 h 219"/>
                <a:gd name="T8" fmla="*/ 1336 w 1495"/>
                <a:gd name="T9" fmla="*/ 194 h 219"/>
                <a:gd name="T10" fmla="*/ 1283 w 1495"/>
                <a:gd name="T11" fmla="*/ 169 h 219"/>
                <a:gd name="T12" fmla="*/ 1283 w 1495"/>
                <a:gd name="T13" fmla="*/ 219 h 219"/>
                <a:gd name="T14" fmla="*/ 1228 w 1495"/>
                <a:gd name="T15" fmla="*/ 171 h 219"/>
                <a:gd name="T16" fmla="*/ 1220 w 1495"/>
                <a:gd name="T17" fmla="*/ 182 h 219"/>
                <a:gd name="T18" fmla="*/ 1207 w 1495"/>
                <a:gd name="T19" fmla="*/ 187 h 219"/>
                <a:gd name="T20" fmla="*/ 1220 w 1495"/>
                <a:gd name="T21" fmla="*/ 163 h 219"/>
                <a:gd name="T22" fmla="*/ 1170 w 1495"/>
                <a:gd name="T23" fmla="*/ 213 h 219"/>
                <a:gd name="T24" fmla="*/ 1170 w 1495"/>
                <a:gd name="T25" fmla="*/ 181 h 219"/>
                <a:gd name="T26" fmla="*/ 1099 w 1495"/>
                <a:gd name="T27" fmla="*/ 218 h 219"/>
                <a:gd name="T28" fmla="*/ 1119 w 1495"/>
                <a:gd name="T29" fmla="*/ 164 h 219"/>
                <a:gd name="T30" fmla="*/ 1050 w 1495"/>
                <a:gd name="T31" fmla="*/ 218 h 219"/>
                <a:gd name="T32" fmla="*/ 1070 w 1495"/>
                <a:gd name="T33" fmla="*/ 164 h 219"/>
                <a:gd name="T34" fmla="*/ 1010 w 1495"/>
                <a:gd name="T35" fmla="*/ 164 h 219"/>
                <a:gd name="T36" fmla="*/ 961 w 1495"/>
                <a:gd name="T37" fmla="*/ 178 h 219"/>
                <a:gd name="T38" fmla="*/ 970 w 1495"/>
                <a:gd name="T39" fmla="*/ 219 h 219"/>
                <a:gd name="T40" fmla="*/ 980 w 1495"/>
                <a:gd name="T41" fmla="*/ 204 h 219"/>
                <a:gd name="T42" fmla="*/ 971 w 1495"/>
                <a:gd name="T43" fmla="*/ 163 h 219"/>
                <a:gd name="T44" fmla="*/ 929 w 1495"/>
                <a:gd name="T45" fmla="*/ 179 h 219"/>
                <a:gd name="T46" fmla="*/ 935 w 1495"/>
                <a:gd name="T47" fmla="*/ 179 h 219"/>
                <a:gd name="T48" fmla="*/ 928 w 1495"/>
                <a:gd name="T49" fmla="*/ 204 h 219"/>
                <a:gd name="T50" fmla="*/ 903 w 1495"/>
                <a:gd name="T51" fmla="*/ 164 h 219"/>
                <a:gd name="T52" fmla="*/ 884 w 1495"/>
                <a:gd name="T53" fmla="*/ 188 h 219"/>
                <a:gd name="T54" fmla="*/ 885 w 1495"/>
                <a:gd name="T55" fmla="*/ 218 h 219"/>
                <a:gd name="T56" fmla="*/ 818 w 1495"/>
                <a:gd name="T57" fmla="*/ 219 h 219"/>
                <a:gd name="T58" fmla="*/ 835 w 1495"/>
                <a:gd name="T59" fmla="*/ 164 h 219"/>
                <a:gd name="T60" fmla="*/ 773 w 1495"/>
                <a:gd name="T61" fmla="*/ 164 h 219"/>
                <a:gd name="T62" fmla="*/ 709 w 1495"/>
                <a:gd name="T63" fmla="*/ 174 h 219"/>
                <a:gd name="T64" fmla="*/ 746 w 1495"/>
                <a:gd name="T65" fmla="*/ 208 h 219"/>
                <a:gd name="T66" fmla="*/ 686 w 1495"/>
                <a:gd name="T67" fmla="*/ 194 h 219"/>
                <a:gd name="T68" fmla="*/ 646 w 1495"/>
                <a:gd name="T69" fmla="*/ 194 h 219"/>
                <a:gd name="T70" fmla="*/ 1486 w 1495"/>
                <a:gd name="T71" fmla="*/ 56 h 219"/>
                <a:gd name="T72" fmla="*/ 1495 w 1495"/>
                <a:gd name="T73" fmla="*/ 56 h 219"/>
                <a:gd name="T74" fmla="*/ 1372 w 1495"/>
                <a:gd name="T75" fmla="*/ 2 h 219"/>
                <a:gd name="T76" fmla="*/ 1331 w 1495"/>
                <a:gd name="T77" fmla="*/ 110 h 219"/>
                <a:gd name="T78" fmla="*/ 1234 w 1495"/>
                <a:gd name="T79" fmla="*/ 0 h 219"/>
                <a:gd name="T80" fmla="*/ 1204 w 1495"/>
                <a:gd name="T81" fmla="*/ 102 h 219"/>
                <a:gd name="T82" fmla="*/ 1259 w 1495"/>
                <a:gd name="T83" fmla="*/ 16 h 219"/>
                <a:gd name="T84" fmla="*/ 1167 w 1495"/>
                <a:gd name="T85" fmla="*/ 110 h 219"/>
                <a:gd name="T86" fmla="*/ 1090 w 1495"/>
                <a:gd name="T87" fmla="*/ 53 h 219"/>
                <a:gd name="T88" fmla="*/ 1070 w 1495"/>
                <a:gd name="T89" fmla="*/ 110 h 219"/>
                <a:gd name="T90" fmla="*/ 1061 w 1495"/>
                <a:gd name="T91" fmla="*/ 2 h 219"/>
                <a:gd name="T92" fmla="*/ 1020 w 1495"/>
                <a:gd name="T93" fmla="*/ 56 h 219"/>
                <a:gd name="T94" fmla="*/ 1030 w 1495"/>
                <a:gd name="T95" fmla="*/ 56 h 219"/>
                <a:gd name="T96" fmla="*/ 878 w 1495"/>
                <a:gd name="T97" fmla="*/ 2 h 219"/>
                <a:gd name="T98" fmla="*/ 841 w 1495"/>
                <a:gd name="T99" fmla="*/ 103 h 219"/>
                <a:gd name="T100" fmla="*/ 705 w 1495"/>
                <a:gd name="T101" fmla="*/ 45 h 219"/>
                <a:gd name="T102" fmla="*/ 709 w 1495"/>
                <a:gd name="T103" fmla="*/ 110 h 219"/>
                <a:gd name="T104" fmla="*/ 585 w 1495"/>
                <a:gd name="T105" fmla="*/ 97 h 219"/>
                <a:gd name="T106" fmla="*/ 504 w 1495"/>
                <a:gd name="T107" fmla="*/ 15 h 219"/>
                <a:gd name="T108" fmla="*/ 449 w 1495"/>
                <a:gd name="T109" fmla="*/ 61 h 219"/>
                <a:gd name="T110" fmla="*/ 366 w 1495"/>
                <a:gd name="T111" fmla="*/ 63 h 219"/>
                <a:gd name="T112" fmla="*/ 286 w 1495"/>
                <a:gd name="T113" fmla="*/ 2 h 219"/>
                <a:gd name="T114" fmla="*/ 286 w 1495"/>
                <a:gd name="T115" fmla="*/ 103 h 219"/>
                <a:gd name="T116" fmla="*/ 157 w 1495"/>
                <a:gd name="T117" fmla="*/ 63 h 219"/>
                <a:gd name="T118" fmla="*/ 239 w 1495"/>
                <a:gd name="T119" fmla="*/ 61 h 219"/>
                <a:gd name="T120" fmla="*/ 9 w 1495"/>
                <a:gd name="T121" fmla="*/ 56 h 219"/>
                <a:gd name="T122" fmla="*/ 0 w 1495"/>
                <a:gd name="T123" fmla="*/ 56 h 21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495" h="219">
                  <a:moveTo>
                    <a:pt x="1486" y="164"/>
                  </a:moveTo>
                  <a:cubicBezTo>
                    <a:pt x="1486" y="194"/>
                    <a:pt x="1486" y="194"/>
                    <a:pt x="1486" y="194"/>
                  </a:cubicBezTo>
                  <a:cubicBezTo>
                    <a:pt x="1486" y="212"/>
                    <a:pt x="1475" y="219"/>
                    <a:pt x="1463" y="219"/>
                  </a:cubicBezTo>
                  <a:cubicBezTo>
                    <a:pt x="1451" y="219"/>
                    <a:pt x="1441" y="211"/>
                    <a:pt x="1441" y="194"/>
                  </a:cubicBezTo>
                  <a:cubicBezTo>
                    <a:pt x="1441" y="164"/>
                    <a:pt x="1441" y="164"/>
                    <a:pt x="1441" y="164"/>
                  </a:cubicBezTo>
                  <a:cubicBezTo>
                    <a:pt x="1447" y="164"/>
                    <a:pt x="1447" y="164"/>
                    <a:pt x="1447" y="164"/>
                  </a:cubicBezTo>
                  <a:cubicBezTo>
                    <a:pt x="1447" y="194"/>
                    <a:pt x="1447" y="194"/>
                    <a:pt x="1447" y="194"/>
                  </a:cubicBezTo>
                  <a:cubicBezTo>
                    <a:pt x="1447" y="207"/>
                    <a:pt x="1455" y="213"/>
                    <a:pt x="1463" y="213"/>
                  </a:cubicBezTo>
                  <a:cubicBezTo>
                    <a:pt x="1472" y="213"/>
                    <a:pt x="1480" y="208"/>
                    <a:pt x="1480" y="194"/>
                  </a:cubicBezTo>
                  <a:cubicBezTo>
                    <a:pt x="1480" y="164"/>
                    <a:pt x="1480" y="164"/>
                    <a:pt x="1480" y="164"/>
                  </a:cubicBezTo>
                  <a:lnTo>
                    <a:pt x="1486" y="164"/>
                  </a:lnTo>
                  <a:close/>
                  <a:moveTo>
                    <a:pt x="1401" y="213"/>
                  </a:moveTo>
                  <a:cubicBezTo>
                    <a:pt x="1427" y="213"/>
                    <a:pt x="1427" y="213"/>
                    <a:pt x="1427" y="213"/>
                  </a:cubicBezTo>
                  <a:cubicBezTo>
                    <a:pt x="1427" y="218"/>
                    <a:pt x="1427" y="218"/>
                    <a:pt x="1427" y="218"/>
                  </a:cubicBezTo>
                  <a:cubicBezTo>
                    <a:pt x="1395" y="218"/>
                    <a:pt x="1395" y="218"/>
                    <a:pt x="1395" y="218"/>
                  </a:cubicBezTo>
                  <a:cubicBezTo>
                    <a:pt x="1395" y="164"/>
                    <a:pt x="1395" y="164"/>
                    <a:pt x="1395" y="164"/>
                  </a:cubicBezTo>
                  <a:cubicBezTo>
                    <a:pt x="1401" y="164"/>
                    <a:pt x="1401" y="164"/>
                    <a:pt x="1401" y="164"/>
                  </a:cubicBezTo>
                  <a:lnTo>
                    <a:pt x="1401" y="213"/>
                  </a:lnTo>
                  <a:close/>
                  <a:moveTo>
                    <a:pt x="1375" y="164"/>
                  </a:moveTo>
                  <a:cubicBezTo>
                    <a:pt x="1375" y="194"/>
                    <a:pt x="1375" y="194"/>
                    <a:pt x="1375" y="194"/>
                  </a:cubicBezTo>
                  <a:cubicBezTo>
                    <a:pt x="1375" y="212"/>
                    <a:pt x="1364" y="219"/>
                    <a:pt x="1352" y="219"/>
                  </a:cubicBezTo>
                  <a:cubicBezTo>
                    <a:pt x="1340" y="219"/>
                    <a:pt x="1329" y="211"/>
                    <a:pt x="1329" y="194"/>
                  </a:cubicBezTo>
                  <a:cubicBezTo>
                    <a:pt x="1329" y="164"/>
                    <a:pt x="1329" y="164"/>
                    <a:pt x="1329" y="164"/>
                  </a:cubicBezTo>
                  <a:cubicBezTo>
                    <a:pt x="1336" y="164"/>
                    <a:pt x="1336" y="164"/>
                    <a:pt x="1336" y="164"/>
                  </a:cubicBezTo>
                  <a:cubicBezTo>
                    <a:pt x="1336" y="194"/>
                    <a:pt x="1336" y="194"/>
                    <a:pt x="1336" y="194"/>
                  </a:cubicBezTo>
                  <a:cubicBezTo>
                    <a:pt x="1336" y="207"/>
                    <a:pt x="1344" y="213"/>
                    <a:pt x="1352" y="213"/>
                  </a:cubicBezTo>
                  <a:cubicBezTo>
                    <a:pt x="1361" y="213"/>
                    <a:pt x="1369" y="208"/>
                    <a:pt x="1369" y="194"/>
                  </a:cubicBezTo>
                  <a:cubicBezTo>
                    <a:pt x="1369" y="164"/>
                    <a:pt x="1369" y="164"/>
                    <a:pt x="1369" y="164"/>
                  </a:cubicBezTo>
                  <a:lnTo>
                    <a:pt x="1375" y="164"/>
                  </a:lnTo>
                  <a:close/>
                  <a:moveTo>
                    <a:pt x="1283" y="169"/>
                  </a:moveTo>
                  <a:cubicBezTo>
                    <a:pt x="1271" y="169"/>
                    <a:pt x="1261" y="179"/>
                    <a:pt x="1261" y="191"/>
                  </a:cubicBezTo>
                  <a:cubicBezTo>
                    <a:pt x="1261" y="204"/>
                    <a:pt x="1271" y="213"/>
                    <a:pt x="1283" y="213"/>
                  </a:cubicBezTo>
                  <a:cubicBezTo>
                    <a:pt x="1296" y="213"/>
                    <a:pt x="1306" y="204"/>
                    <a:pt x="1306" y="191"/>
                  </a:cubicBezTo>
                  <a:cubicBezTo>
                    <a:pt x="1306" y="179"/>
                    <a:pt x="1296" y="169"/>
                    <a:pt x="1283" y="169"/>
                  </a:cubicBezTo>
                  <a:close/>
                  <a:moveTo>
                    <a:pt x="1283" y="219"/>
                  </a:moveTo>
                  <a:cubicBezTo>
                    <a:pt x="1267" y="219"/>
                    <a:pt x="1255" y="207"/>
                    <a:pt x="1255" y="191"/>
                  </a:cubicBezTo>
                  <a:cubicBezTo>
                    <a:pt x="1255" y="176"/>
                    <a:pt x="1267" y="163"/>
                    <a:pt x="1283" y="163"/>
                  </a:cubicBezTo>
                  <a:cubicBezTo>
                    <a:pt x="1299" y="163"/>
                    <a:pt x="1312" y="176"/>
                    <a:pt x="1312" y="191"/>
                  </a:cubicBezTo>
                  <a:cubicBezTo>
                    <a:pt x="1312" y="207"/>
                    <a:pt x="1299" y="219"/>
                    <a:pt x="1283" y="219"/>
                  </a:cubicBezTo>
                  <a:close/>
                  <a:moveTo>
                    <a:pt x="1228" y="171"/>
                  </a:moveTo>
                  <a:cubicBezTo>
                    <a:pt x="1226" y="170"/>
                    <a:pt x="1226" y="170"/>
                    <a:pt x="1226" y="170"/>
                  </a:cubicBezTo>
                  <a:cubicBezTo>
                    <a:pt x="1224" y="169"/>
                    <a:pt x="1222" y="169"/>
                    <a:pt x="1220" y="169"/>
                  </a:cubicBezTo>
                  <a:cubicBezTo>
                    <a:pt x="1216" y="169"/>
                    <a:pt x="1213" y="172"/>
                    <a:pt x="1213" y="179"/>
                  </a:cubicBezTo>
                  <a:cubicBezTo>
                    <a:pt x="1213" y="182"/>
                    <a:pt x="1213" y="182"/>
                    <a:pt x="1213" y="182"/>
                  </a:cubicBezTo>
                  <a:cubicBezTo>
                    <a:pt x="1220" y="182"/>
                    <a:pt x="1220" y="182"/>
                    <a:pt x="1220" y="182"/>
                  </a:cubicBezTo>
                  <a:cubicBezTo>
                    <a:pt x="1220" y="187"/>
                    <a:pt x="1220" y="187"/>
                    <a:pt x="1220" y="187"/>
                  </a:cubicBezTo>
                  <a:cubicBezTo>
                    <a:pt x="1213" y="187"/>
                    <a:pt x="1213" y="187"/>
                    <a:pt x="1213" y="187"/>
                  </a:cubicBezTo>
                  <a:cubicBezTo>
                    <a:pt x="1213" y="218"/>
                    <a:pt x="1213" y="218"/>
                    <a:pt x="1213" y="218"/>
                  </a:cubicBezTo>
                  <a:cubicBezTo>
                    <a:pt x="1207" y="218"/>
                    <a:pt x="1207" y="218"/>
                    <a:pt x="1207" y="218"/>
                  </a:cubicBezTo>
                  <a:cubicBezTo>
                    <a:pt x="1207" y="187"/>
                    <a:pt x="1207" y="187"/>
                    <a:pt x="1207" y="187"/>
                  </a:cubicBezTo>
                  <a:cubicBezTo>
                    <a:pt x="1201" y="187"/>
                    <a:pt x="1201" y="187"/>
                    <a:pt x="1201" y="187"/>
                  </a:cubicBezTo>
                  <a:cubicBezTo>
                    <a:pt x="1201" y="182"/>
                    <a:pt x="1201" y="182"/>
                    <a:pt x="1201" y="182"/>
                  </a:cubicBezTo>
                  <a:cubicBezTo>
                    <a:pt x="1207" y="182"/>
                    <a:pt x="1207" y="182"/>
                    <a:pt x="1207" y="182"/>
                  </a:cubicBezTo>
                  <a:cubicBezTo>
                    <a:pt x="1207" y="177"/>
                    <a:pt x="1207" y="177"/>
                    <a:pt x="1207" y="177"/>
                  </a:cubicBezTo>
                  <a:cubicBezTo>
                    <a:pt x="1207" y="168"/>
                    <a:pt x="1214" y="163"/>
                    <a:pt x="1220" y="163"/>
                  </a:cubicBezTo>
                  <a:cubicBezTo>
                    <a:pt x="1223" y="163"/>
                    <a:pt x="1224" y="164"/>
                    <a:pt x="1227" y="165"/>
                  </a:cubicBezTo>
                  <a:lnTo>
                    <a:pt x="1228" y="171"/>
                  </a:lnTo>
                  <a:close/>
                  <a:moveTo>
                    <a:pt x="1170" y="187"/>
                  </a:moveTo>
                  <a:cubicBezTo>
                    <a:pt x="1162" y="187"/>
                    <a:pt x="1157" y="192"/>
                    <a:pt x="1157" y="200"/>
                  </a:cubicBezTo>
                  <a:cubicBezTo>
                    <a:pt x="1157" y="208"/>
                    <a:pt x="1162" y="213"/>
                    <a:pt x="1170" y="213"/>
                  </a:cubicBezTo>
                  <a:cubicBezTo>
                    <a:pt x="1177" y="213"/>
                    <a:pt x="1182" y="208"/>
                    <a:pt x="1182" y="200"/>
                  </a:cubicBezTo>
                  <a:cubicBezTo>
                    <a:pt x="1182" y="192"/>
                    <a:pt x="1177" y="187"/>
                    <a:pt x="1170" y="187"/>
                  </a:cubicBezTo>
                  <a:close/>
                  <a:moveTo>
                    <a:pt x="1170" y="219"/>
                  </a:moveTo>
                  <a:cubicBezTo>
                    <a:pt x="1159" y="219"/>
                    <a:pt x="1151" y="211"/>
                    <a:pt x="1151" y="200"/>
                  </a:cubicBezTo>
                  <a:cubicBezTo>
                    <a:pt x="1151" y="189"/>
                    <a:pt x="1159" y="181"/>
                    <a:pt x="1170" y="181"/>
                  </a:cubicBezTo>
                  <a:cubicBezTo>
                    <a:pt x="1180" y="181"/>
                    <a:pt x="1188" y="189"/>
                    <a:pt x="1188" y="200"/>
                  </a:cubicBezTo>
                  <a:cubicBezTo>
                    <a:pt x="1188" y="211"/>
                    <a:pt x="1180" y="219"/>
                    <a:pt x="1170" y="219"/>
                  </a:cubicBezTo>
                  <a:close/>
                  <a:moveTo>
                    <a:pt x="1105" y="190"/>
                  </a:moveTo>
                  <a:cubicBezTo>
                    <a:pt x="1105" y="218"/>
                    <a:pt x="1105" y="218"/>
                    <a:pt x="1105" y="218"/>
                  </a:cubicBezTo>
                  <a:cubicBezTo>
                    <a:pt x="1099" y="218"/>
                    <a:pt x="1099" y="218"/>
                    <a:pt x="1099" y="218"/>
                  </a:cubicBezTo>
                  <a:cubicBezTo>
                    <a:pt x="1099" y="190"/>
                    <a:pt x="1099" y="190"/>
                    <a:pt x="1099" y="190"/>
                  </a:cubicBezTo>
                  <a:cubicBezTo>
                    <a:pt x="1078" y="164"/>
                    <a:pt x="1078" y="164"/>
                    <a:pt x="1078" y="164"/>
                  </a:cubicBezTo>
                  <a:cubicBezTo>
                    <a:pt x="1085" y="164"/>
                    <a:pt x="1085" y="164"/>
                    <a:pt x="1085" y="164"/>
                  </a:cubicBezTo>
                  <a:cubicBezTo>
                    <a:pt x="1102" y="184"/>
                    <a:pt x="1102" y="184"/>
                    <a:pt x="1102" y="184"/>
                  </a:cubicBezTo>
                  <a:cubicBezTo>
                    <a:pt x="1119" y="164"/>
                    <a:pt x="1119" y="164"/>
                    <a:pt x="1119" y="164"/>
                  </a:cubicBezTo>
                  <a:cubicBezTo>
                    <a:pt x="1127" y="164"/>
                    <a:pt x="1127" y="164"/>
                    <a:pt x="1127" y="164"/>
                  </a:cubicBezTo>
                  <a:lnTo>
                    <a:pt x="1105" y="190"/>
                  </a:lnTo>
                  <a:close/>
                  <a:moveTo>
                    <a:pt x="1070" y="169"/>
                  </a:moveTo>
                  <a:cubicBezTo>
                    <a:pt x="1050" y="169"/>
                    <a:pt x="1050" y="169"/>
                    <a:pt x="1050" y="169"/>
                  </a:cubicBezTo>
                  <a:cubicBezTo>
                    <a:pt x="1050" y="218"/>
                    <a:pt x="1050" y="218"/>
                    <a:pt x="1050" y="218"/>
                  </a:cubicBezTo>
                  <a:cubicBezTo>
                    <a:pt x="1044" y="218"/>
                    <a:pt x="1044" y="218"/>
                    <a:pt x="1044" y="218"/>
                  </a:cubicBezTo>
                  <a:cubicBezTo>
                    <a:pt x="1044" y="169"/>
                    <a:pt x="1044" y="169"/>
                    <a:pt x="1044" y="169"/>
                  </a:cubicBezTo>
                  <a:cubicBezTo>
                    <a:pt x="1024" y="169"/>
                    <a:pt x="1024" y="169"/>
                    <a:pt x="1024" y="169"/>
                  </a:cubicBezTo>
                  <a:cubicBezTo>
                    <a:pt x="1024" y="164"/>
                    <a:pt x="1024" y="164"/>
                    <a:pt x="1024" y="164"/>
                  </a:cubicBezTo>
                  <a:cubicBezTo>
                    <a:pt x="1070" y="164"/>
                    <a:pt x="1070" y="164"/>
                    <a:pt x="1070" y="164"/>
                  </a:cubicBezTo>
                  <a:lnTo>
                    <a:pt x="1070" y="169"/>
                  </a:lnTo>
                  <a:close/>
                  <a:moveTo>
                    <a:pt x="1010" y="218"/>
                  </a:moveTo>
                  <a:cubicBezTo>
                    <a:pt x="1004" y="218"/>
                    <a:pt x="1004" y="218"/>
                    <a:pt x="1004" y="218"/>
                  </a:cubicBezTo>
                  <a:cubicBezTo>
                    <a:pt x="1004" y="164"/>
                    <a:pt x="1004" y="164"/>
                    <a:pt x="1004" y="164"/>
                  </a:cubicBezTo>
                  <a:cubicBezTo>
                    <a:pt x="1010" y="164"/>
                    <a:pt x="1010" y="164"/>
                    <a:pt x="1010" y="164"/>
                  </a:cubicBezTo>
                  <a:lnTo>
                    <a:pt x="1010" y="218"/>
                  </a:lnTo>
                  <a:close/>
                  <a:moveTo>
                    <a:pt x="984" y="174"/>
                  </a:moveTo>
                  <a:cubicBezTo>
                    <a:pt x="982" y="173"/>
                    <a:pt x="982" y="173"/>
                    <a:pt x="982" y="173"/>
                  </a:cubicBezTo>
                  <a:cubicBezTo>
                    <a:pt x="977" y="170"/>
                    <a:pt x="975" y="169"/>
                    <a:pt x="971" y="169"/>
                  </a:cubicBezTo>
                  <a:cubicBezTo>
                    <a:pt x="965" y="169"/>
                    <a:pt x="961" y="173"/>
                    <a:pt x="961" y="178"/>
                  </a:cubicBezTo>
                  <a:cubicBezTo>
                    <a:pt x="961" y="181"/>
                    <a:pt x="963" y="183"/>
                    <a:pt x="965" y="185"/>
                  </a:cubicBezTo>
                  <a:cubicBezTo>
                    <a:pt x="966" y="185"/>
                    <a:pt x="967" y="186"/>
                    <a:pt x="968" y="187"/>
                  </a:cubicBezTo>
                  <a:cubicBezTo>
                    <a:pt x="970" y="187"/>
                    <a:pt x="971" y="188"/>
                    <a:pt x="973" y="188"/>
                  </a:cubicBezTo>
                  <a:cubicBezTo>
                    <a:pt x="979" y="191"/>
                    <a:pt x="986" y="194"/>
                    <a:pt x="986" y="204"/>
                  </a:cubicBezTo>
                  <a:cubicBezTo>
                    <a:pt x="986" y="212"/>
                    <a:pt x="979" y="219"/>
                    <a:pt x="970" y="219"/>
                  </a:cubicBezTo>
                  <a:cubicBezTo>
                    <a:pt x="965" y="219"/>
                    <a:pt x="961" y="217"/>
                    <a:pt x="956" y="214"/>
                  </a:cubicBezTo>
                  <a:cubicBezTo>
                    <a:pt x="955" y="207"/>
                    <a:pt x="955" y="207"/>
                    <a:pt x="955" y="207"/>
                  </a:cubicBezTo>
                  <a:cubicBezTo>
                    <a:pt x="957" y="208"/>
                    <a:pt x="957" y="208"/>
                    <a:pt x="957" y="208"/>
                  </a:cubicBezTo>
                  <a:cubicBezTo>
                    <a:pt x="963" y="212"/>
                    <a:pt x="966" y="213"/>
                    <a:pt x="970" y="213"/>
                  </a:cubicBezTo>
                  <a:cubicBezTo>
                    <a:pt x="975" y="213"/>
                    <a:pt x="980" y="209"/>
                    <a:pt x="980" y="204"/>
                  </a:cubicBezTo>
                  <a:cubicBezTo>
                    <a:pt x="980" y="200"/>
                    <a:pt x="978" y="198"/>
                    <a:pt x="976" y="197"/>
                  </a:cubicBezTo>
                  <a:cubicBezTo>
                    <a:pt x="975" y="196"/>
                    <a:pt x="974" y="195"/>
                    <a:pt x="972" y="195"/>
                  </a:cubicBezTo>
                  <a:cubicBezTo>
                    <a:pt x="971" y="194"/>
                    <a:pt x="969" y="193"/>
                    <a:pt x="968" y="193"/>
                  </a:cubicBezTo>
                  <a:cubicBezTo>
                    <a:pt x="962" y="191"/>
                    <a:pt x="955" y="188"/>
                    <a:pt x="955" y="178"/>
                  </a:cubicBezTo>
                  <a:cubicBezTo>
                    <a:pt x="955" y="170"/>
                    <a:pt x="962" y="163"/>
                    <a:pt x="971" y="163"/>
                  </a:cubicBezTo>
                  <a:cubicBezTo>
                    <a:pt x="975" y="163"/>
                    <a:pt x="979" y="164"/>
                    <a:pt x="983" y="167"/>
                  </a:cubicBezTo>
                  <a:lnTo>
                    <a:pt x="984" y="174"/>
                  </a:lnTo>
                  <a:close/>
                  <a:moveTo>
                    <a:pt x="909" y="188"/>
                  </a:moveTo>
                  <a:cubicBezTo>
                    <a:pt x="916" y="188"/>
                    <a:pt x="916" y="188"/>
                    <a:pt x="916" y="188"/>
                  </a:cubicBezTo>
                  <a:cubicBezTo>
                    <a:pt x="925" y="188"/>
                    <a:pt x="929" y="184"/>
                    <a:pt x="929" y="179"/>
                  </a:cubicBezTo>
                  <a:cubicBezTo>
                    <a:pt x="929" y="173"/>
                    <a:pt x="925" y="169"/>
                    <a:pt x="916" y="169"/>
                  </a:cubicBezTo>
                  <a:cubicBezTo>
                    <a:pt x="909" y="169"/>
                    <a:pt x="909" y="169"/>
                    <a:pt x="909" y="169"/>
                  </a:cubicBezTo>
                  <a:lnTo>
                    <a:pt x="909" y="188"/>
                  </a:lnTo>
                  <a:close/>
                  <a:moveTo>
                    <a:pt x="917" y="164"/>
                  </a:moveTo>
                  <a:cubicBezTo>
                    <a:pt x="930" y="164"/>
                    <a:pt x="935" y="171"/>
                    <a:pt x="935" y="179"/>
                  </a:cubicBezTo>
                  <a:cubicBezTo>
                    <a:pt x="935" y="185"/>
                    <a:pt x="932" y="189"/>
                    <a:pt x="927" y="191"/>
                  </a:cubicBezTo>
                  <a:cubicBezTo>
                    <a:pt x="929" y="193"/>
                    <a:pt x="930" y="196"/>
                    <a:pt x="932" y="199"/>
                  </a:cubicBezTo>
                  <a:cubicBezTo>
                    <a:pt x="945" y="218"/>
                    <a:pt x="945" y="218"/>
                    <a:pt x="945" y="218"/>
                  </a:cubicBezTo>
                  <a:cubicBezTo>
                    <a:pt x="938" y="218"/>
                    <a:pt x="938" y="218"/>
                    <a:pt x="938" y="218"/>
                  </a:cubicBezTo>
                  <a:cubicBezTo>
                    <a:pt x="928" y="204"/>
                    <a:pt x="928" y="204"/>
                    <a:pt x="928" y="204"/>
                  </a:cubicBezTo>
                  <a:cubicBezTo>
                    <a:pt x="922" y="194"/>
                    <a:pt x="920" y="193"/>
                    <a:pt x="915" y="193"/>
                  </a:cubicBezTo>
                  <a:cubicBezTo>
                    <a:pt x="909" y="193"/>
                    <a:pt x="909" y="193"/>
                    <a:pt x="909" y="193"/>
                  </a:cubicBezTo>
                  <a:cubicBezTo>
                    <a:pt x="909" y="218"/>
                    <a:pt x="909" y="218"/>
                    <a:pt x="909" y="218"/>
                  </a:cubicBezTo>
                  <a:cubicBezTo>
                    <a:pt x="903" y="218"/>
                    <a:pt x="903" y="218"/>
                    <a:pt x="903" y="218"/>
                  </a:cubicBezTo>
                  <a:cubicBezTo>
                    <a:pt x="903" y="164"/>
                    <a:pt x="903" y="164"/>
                    <a:pt x="903" y="164"/>
                  </a:cubicBezTo>
                  <a:lnTo>
                    <a:pt x="917" y="164"/>
                  </a:lnTo>
                  <a:close/>
                  <a:moveTo>
                    <a:pt x="885" y="169"/>
                  </a:moveTo>
                  <a:cubicBezTo>
                    <a:pt x="860" y="169"/>
                    <a:pt x="860" y="169"/>
                    <a:pt x="860" y="169"/>
                  </a:cubicBezTo>
                  <a:cubicBezTo>
                    <a:pt x="860" y="188"/>
                    <a:pt x="860" y="188"/>
                    <a:pt x="860" y="188"/>
                  </a:cubicBezTo>
                  <a:cubicBezTo>
                    <a:pt x="884" y="188"/>
                    <a:pt x="884" y="188"/>
                    <a:pt x="884" y="188"/>
                  </a:cubicBezTo>
                  <a:cubicBezTo>
                    <a:pt x="884" y="194"/>
                    <a:pt x="884" y="194"/>
                    <a:pt x="884" y="194"/>
                  </a:cubicBezTo>
                  <a:cubicBezTo>
                    <a:pt x="860" y="194"/>
                    <a:pt x="860" y="194"/>
                    <a:pt x="860" y="194"/>
                  </a:cubicBezTo>
                  <a:cubicBezTo>
                    <a:pt x="860" y="213"/>
                    <a:pt x="860" y="213"/>
                    <a:pt x="860" y="213"/>
                  </a:cubicBezTo>
                  <a:cubicBezTo>
                    <a:pt x="885" y="213"/>
                    <a:pt x="885" y="213"/>
                    <a:pt x="885" y="213"/>
                  </a:cubicBezTo>
                  <a:cubicBezTo>
                    <a:pt x="885" y="218"/>
                    <a:pt x="885" y="218"/>
                    <a:pt x="885" y="218"/>
                  </a:cubicBezTo>
                  <a:cubicBezTo>
                    <a:pt x="854" y="218"/>
                    <a:pt x="854" y="218"/>
                    <a:pt x="854" y="218"/>
                  </a:cubicBezTo>
                  <a:cubicBezTo>
                    <a:pt x="854" y="164"/>
                    <a:pt x="854" y="164"/>
                    <a:pt x="854" y="164"/>
                  </a:cubicBezTo>
                  <a:cubicBezTo>
                    <a:pt x="885" y="164"/>
                    <a:pt x="885" y="164"/>
                    <a:pt x="885" y="164"/>
                  </a:cubicBezTo>
                  <a:lnTo>
                    <a:pt x="885" y="169"/>
                  </a:lnTo>
                  <a:close/>
                  <a:moveTo>
                    <a:pt x="818" y="219"/>
                  </a:moveTo>
                  <a:cubicBezTo>
                    <a:pt x="816" y="219"/>
                    <a:pt x="816" y="219"/>
                    <a:pt x="816" y="219"/>
                  </a:cubicBezTo>
                  <a:cubicBezTo>
                    <a:pt x="793" y="164"/>
                    <a:pt x="793" y="164"/>
                    <a:pt x="793" y="164"/>
                  </a:cubicBezTo>
                  <a:cubicBezTo>
                    <a:pt x="799" y="164"/>
                    <a:pt x="799" y="164"/>
                    <a:pt x="799" y="164"/>
                  </a:cubicBezTo>
                  <a:cubicBezTo>
                    <a:pt x="817" y="207"/>
                    <a:pt x="817" y="207"/>
                    <a:pt x="817" y="207"/>
                  </a:cubicBezTo>
                  <a:cubicBezTo>
                    <a:pt x="835" y="164"/>
                    <a:pt x="835" y="164"/>
                    <a:pt x="835" y="164"/>
                  </a:cubicBezTo>
                  <a:cubicBezTo>
                    <a:pt x="841" y="164"/>
                    <a:pt x="841" y="164"/>
                    <a:pt x="841" y="164"/>
                  </a:cubicBezTo>
                  <a:lnTo>
                    <a:pt x="818" y="219"/>
                  </a:lnTo>
                  <a:close/>
                  <a:moveTo>
                    <a:pt x="779" y="218"/>
                  </a:moveTo>
                  <a:cubicBezTo>
                    <a:pt x="773" y="218"/>
                    <a:pt x="773" y="218"/>
                    <a:pt x="773" y="218"/>
                  </a:cubicBezTo>
                  <a:cubicBezTo>
                    <a:pt x="773" y="164"/>
                    <a:pt x="773" y="164"/>
                    <a:pt x="773" y="164"/>
                  </a:cubicBezTo>
                  <a:cubicBezTo>
                    <a:pt x="779" y="164"/>
                    <a:pt x="779" y="164"/>
                    <a:pt x="779" y="164"/>
                  </a:cubicBezTo>
                  <a:lnTo>
                    <a:pt x="779" y="218"/>
                  </a:lnTo>
                  <a:close/>
                  <a:moveTo>
                    <a:pt x="752" y="218"/>
                  </a:moveTo>
                  <a:cubicBezTo>
                    <a:pt x="748" y="218"/>
                    <a:pt x="748" y="218"/>
                    <a:pt x="748" y="218"/>
                  </a:cubicBezTo>
                  <a:cubicBezTo>
                    <a:pt x="709" y="174"/>
                    <a:pt x="709" y="174"/>
                    <a:pt x="709" y="174"/>
                  </a:cubicBezTo>
                  <a:cubicBezTo>
                    <a:pt x="709" y="218"/>
                    <a:pt x="709" y="218"/>
                    <a:pt x="709" y="218"/>
                  </a:cubicBezTo>
                  <a:cubicBezTo>
                    <a:pt x="703" y="218"/>
                    <a:pt x="703" y="218"/>
                    <a:pt x="703" y="218"/>
                  </a:cubicBezTo>
                  <a:cubicBezTo>
                    <a:pt x="703" y="164"/>
                    <a:pt x="703" y="164"/>
                    <a:pt x="703" y="164"/>
                  </a:cubicBezTo>
                  <a:cubicBezTo>
                    <a:pt x="708" y="164"/>
                    <a:pt x="708" y="164"/>
                    <a:pt x="708" y="164"/>
                  </a:cubicBezTo>
                  <a:cubicBezTo>
                    <a:pt x="746" y="208"/>
                    <a:pt x="746" y="208"/>
                    <a:pt x="746" y="208"/>
                  </a:cubicBezTo>
                  <a:cubicBezTo>
                    <a:pt x="746" y="164"/>
                    <a:pt x="746" y="164"/>
                    <a:pt x="746" y="164"/>
                  </a:cubicBezTo>
                  <a:cubicBezTo>
                    <a:pt x="752" y="164"/>
                    <a:pt x="752" y="164"/>
                    <a:pt x="752" y="164"/>
                  </a:cubicBezTo>
                  <a:lnTo>
                    <a:pt x="752" y="218"/>
                  </a:lnTo>
                  <a:close/>
                  <a:moveTo>
                    <a:pt x="686" y="164"/>
                  </a:moveTo>
                  <a:cubicBezTo>
                    <a:pt x="686" y="194"/>
                    <a:pt x="686" y="194"/>
                    <a:pt x="686" y="194"/>
                  </a:cubicBezTo>
                  <a:cubicBezTo>
                    <a:pt x="686" y="212"/>
                    <a:pt x="674" y="219"/>
                    <a:pt x="663" y="219"/>
                  </a:cubicBezTo>
                  <a:cubicBezTo>
                    <a:pt x="651" y="219"/>
                    <a:pt x="640" y="211"/>
                    <a:pt x="640" y="194"/>
                  </a:cubicBezTo>
                  <a:cubicBezTo>
                    <a:pt x="640" y="164"/>
                    <a:pt x="640" y="164"/>
                    <a:pt x="640" y="164"/>
                  </a:cubicBezTo>
                  <a:cubicBezTo>
                    <a:pt x="646" y="164"/>
                    <a:pt x="646" y="164"/>
                    <a:pt x="646" y="164"/>
                  </a:cubicBezTo>
                  <a:cubicBezTo>
                    <a:pt x="646" y="194"/>
                    <a:pt x="646" y="194"/>
                    <a:pt x="646" y="194"/>
                  </a:cubicBezTo>
                  <a:cubicBezTo>
                    <a:pt x="646" y="207"/>
                    <a:pt x="654" y="213"/>
                    <a:pt x="663" y="213"/>
                  </a:cubicBezTo>
                  <a:cubicBezTo>
                    <a:pt x="671" y="213"/>
                    <a:pt x="680" y="208"/>
                    <a:pt x="680" y="194"/>
                  </a:cubicBezTo>
                  <a:cubicBezTo>
                    <a:pt x="680" y="164"/>
                    <a:pt x="680" y="164"/>
                    <a:pt x="680" y="164"/>
                  </a:cubicBezTo>
                  <a:lnTo>
                    <a:pt x="686" y="164"/>
                  </a:lnTo>
                  <a:close/>
                  <a:moveTo>
                    <a:pt x="1486" y="56"/>
                  </a:moveTo>
                  <a:cubicBezTo>
                    <a:pt x="1486" y="83"/>
                    <a:pt x="1465" y="104"/>
                    <a:pt x="1438" y="104"/>
                  </a:cubicBezTo>
                  <a:cubicBezTo>
                    <a:pt x="1411" y="104"/>
                    <a:pt x="1389" y="83"/>
                    <a:pt x="1389" y="56"/>
                  </a:cubicBezTo>
                  <a:cubicBezTo>
                    <a:pt x="1389" y="29"/>
                    <a:pt x="1411" y="8"/>
                    <a:pt x="1438" y="8"/>
                  </a:cubicBezTo>
                  <a:cubicBezTo>
                    <a:pt x="1465" y="8"/>
                    <a:pt x="1486" y="29"/>
                    <a:pt x="1486" y="56"/>
                  </a:cubicBezTo>
                  <a:close/>
                  <a:moveTo>
                    <a:pt x="1495" y="56"/>
                  </a:moveTo>
                  <a:cubicBezTo>
                    <a:pt x="1495" y="25"/>
                    <a:pt x="1470" y="0"/>
                    <a:pt x="1437" y="0"/>
                  </a:cubicBezTo>
                  <a:cubicBezTo>
                    <a:pt x="1405" y="0"/>
                    <a:pt x="1380" y="25"/>
                    <a:pt x="1380" y="56"/>
                  </a:cubicBezTo>
                  <a:cubicBezTo>
                    <a:pt x="1380" y="87"/>
                    <a:pt x="1405" y="112"/>
                    <a:pt x="1437" y="112"/>
                  </a:cubicBezTo>
                  <a:cubicBezTo>
                    <a:pt x="1470" y="112"/>
                    <a:pt x="1495" y="87"/>
                    <a:pt x="1495" y="56"/>
                  </a:cubicBezTo>
                  <a:close/>
                  <a:moveTo>
                    <a:pt x="1372" y="2"/>
                  </a:moveTo>
                  <a:cubicBezTo>
                    <a:pt x="1282" y="2"/>
                    <a:pt x="1282" y="2"/>
                    <a:pt x="1282" y="2"/>
                  </a:cubicBezTo>
                  <a:cubicBezTo>
                    <a:pt x="1282" y="9"/>
                    <a:pt x="1282" y="9"/>
                    <a:pt x="1282" y="9"/>
                  </a:cubicBezTo>
                  <a:cubicBezTo>
                    <a:pt x="1323" y="9"/>
                    <a:pt x="1323" y="9"/>
                    <a:pt x="1323" y="9"/>
                  </a:cubicBezTo>
                  <a:cubicBezTo>
                    <a:pt x="1323" y="110"/>
                    <a:pt x="1323" y="110"/>
                    <a:pt x="1323" y="110"/>
                  </a:cubicBezTo>
                  <a:cubicBezTo>
                    <a:pt x="1331" y="110"/>
                    <a:pt x="1331" y="110"/>
                    <a:pt x="1331" y="110"/>
                  </a:cubicBezTo>
                  <a:cubicBezTo>
                    <a:pt x="1331" y="9"/>
                    <a:pt x="1331" y="9"/>
                    <a:pt x="1331" y="9"/>
                  </a:cubicBezTo>
                  <a:cubicBezTo>
                    <a:pt x="1372" y="9"/>
                    <a:pt x="1372" y="9"/>
                    <a:pt x="1372" y="9"/>
                  </a:cubicBezTo>
                  <a:lnTo>
                    <a:pt x="1372" y="2"/>
                  </a:lnTo>
                  <a:close/>
                  <a:moveTo>
                    <a:pt x="1259" y="7"/>
                  </a:moveTo>
                  <a:cubicBezTo>
                    <a:pt x="1250" y="3"/>
                    <a:pt x="1242" y="0"/>
                    <a:pt x="1234" y="0"/>
                  </a:cubicBezTo>
                  <a:cubicBezTo>
                    <a:pt x="1216" y="0"/>
                    <a:pt x="1202" y="13"/>
                    <a:pt x="1202" y="29"/>
                  </a:cubicBezTo>
                  <a:cubicBezTo>
                    <a:pt x="1202" y="65"/>
                    <a:pt x="1254" y="51"/>
                    <a:pt x="1254" y="82"/>
                  </a:cubicBezTo>
                  <a:cubicBezTo>
                    <a:pt x="1254" y="95"/>
                    <a:pt x="1244" y="104"/>
                    <a:pt x="1231" y="104"/>
                  </a:cubicBezTo>
                  <a:cubicBezTo>
                    <a:pt x="1223" y="104"/>
                    <a:pt x="1216" y="101"/>
                    <a:pt x="1204" y="92"/>
                  </a:cubicBezTo>
                  <a:cubicBezTo>
                    <a:pt x="1204" y="102"/>
                    <a:pt x="1204" y="102"/>
                    <a:pt x="1204" y="102"/>
                  </a:cubicBezTo>
                  <a:cubicBezTo>
                    <a:pt x="1213" y="109"/>
                    <a:pt x="1223" y="112"/>
                    <a:pt x="1232" y="112"/>
                  </a:cubicBezTo>
                  <a:cubicBezTo>
                    <a:pt x="1249" y="112"/>
                    <a:pt x="1263" y="99"/>
                    <a:pt x="1263" y="82"/>
                  </a:cubicBezTo>
                  <a:cubicBezTo>
                    <a:pt x="1263" y="44"/>
                    <a:pt x="1211" y="58"/>
                    <a:pt x="1211" y="29"/>
                  </a:cubicBezTo>
                  <a:cubicBezTo>
                    <a:pt x="1211" y="17"/>
                    <a:pt x="1221" y="8"/>
                    <a:pt x="1234" y="8"/>
                  </a:cubicBezTo>
                  <a:cubicBezTo>
                    <a:pt x="1242" y="8"/>
                    <a:pt x="1248" y="10"/>
                    <a:pt x="1259" y="16"/>
                  </a:cubicBezTo>
                  <a:lnTo>
                    <a:pt x="1259" y="7"/>
                  </a:lnTo>
                  <a:close/>
                  <a:moveTo>
                    <a:pt x="1167" y="2"/>
                  </a:moveTo>
                  <a:cubicBezTo>
                    <a:pt x="1158" y="2"/>
                    <a:pt x="1158" y="2"/>
                    <a:pt x="1158" y="2"/>
                  </a:cubicBezTo>
                  <a:cubicBezTo>
                    <a:pt x="1158" y="110"/>
                    <a:pt x="1158" y="110"/>
                    <a:pt x="1158" y="110"/>
                  </a:cubicBezTo>
                  <a:cubicBezTo>
                    <a:pt x="1167" y="110"/>
                    <a:pt x="1167" y="110"/>
                    <a:pt x="1167" y="110"/>
                  </a:cubicBezTo>
                  <a:lnTo>
                    <a:pt x="1167" y="2"/>
                  </a:lnTo>
                  <a:close/>
                  <a:moveTo>
                    <a:pt x="1070" y="9"/>
                  </a:moveTo>
                  <a:cubicBezTo>
                    <a:pt x="1091" y="9"/>
                    <a:pt x="1091" y="9"/>
                    <a:pt x="1091" y="9"/>
                  </a:cubicBezTo>
                  <a:cubicBezTo>
                    <a:pt x="1110" y="9"/>
                    <a:pt x="1118" y="19"/>
                    <a:pt x="1118" y="31"/>
                  </a:cubicBezTo>
                  <a:cubicBezTo>
                    <a:pt x="1118" y="43"/>
                    <a:pt x="1110" y="53"/>
                    <a:pt x="1090" y="53"/>
                  </a:cubicBezTo>
                  <a:cubicBezTo>
                    <a:pt x="1070" y="53"/>
                    <a:pt x="1070" y="53"/>
                    <a:pt x="1070" y="53"/>
                  </a:cubicBezTo>
                  <a:lnTo>
                    <a:pt x="1070" y="9"/>
                  </a:lnTo>
                  <a:close/>
                  <a:moveTo>
                    <a:pt x="1061" y="2"/>
                  </a:moveTo>
                  <a:cubicBezTo>
                    <a:pt x="1061" y="110"/>
                    <a:pt x="1061" y="110"/>
                    <a:pt x="1061" y="110"/>
                  </a:cubicBezTo>
                  <a:cubicBezTo>
                    <a:pt x="1070" y="110"/>
                    <a:pt x="1070" y="110"/>
                    <a:pt x="1070" y="110"/>
                  </a:cubicBezTo>
                  <a:cubicBezTo>
                    <a:pt x="1070" y="60"/>
                    <a:pt x="1070" y="60"/>
                    <a:pt x="1070" y="60"/>
                  </a:cubicBezTo>
                  <a:cubicBezTo>
                    <a:pt x="1091" y="60"/>
                    <a:pt x="1091" y="60"/>
                    <a:pt x="1091" y="60"/>
                  </a:cubicBezTo>
                  <a:cubicBezTo>
                    <a:pt x="1119" y="60"/>
                    <a:pt x="1127" y="44"/>
                    <a:pt x="1127" y="30"/>
                  </a:cubicBezTo>
                  <a:cubicBezTo>
                    <a:pt x="1127" y="15"/>
                    <a:pt x="1117" y="2"/>
                    <a:pt x="1091" y="2"/>
                  </a:cubicBezTo>
                  <a:lnTo>
                    <a:pt x="1061" y="2"/>
                  </a:lnTo>
                  <a:close/>
                  <a:moveTo>
                    <a:pt x="1020" y="56"/>
                  </a:moveTo>
                  <a:cubicBezTo>
                    <a:pt x="1020" y="83"/>
                    <a:pt x="999" y="104"/>
                    <a:pt x="972" y="104"/>
                  </a:cubicBezTo>
                  <a:cubicBezTo>
                    <a:pt x="945" y="104"/>
                    <a:pt x="924" y="83"/>
                    <a:pt x="924" y="56"/>
                  </a:cubicBezTo>
                  <a:cubicBezTo>
                    <a:pt x="924" y="29"/>
                    <a:pt x="945" y="8"/>
                    <a:pt x="972" y="8"/>
                  </a:cubicBezTo>
                  <a:cubicBezTo>
                    <a:pt x="999" y="8"/>
                    <a:pt x="1020" y="29"/>
                    <a:pt x="1020" y="56"/>
                  </a:cubicBezTo>
                  <a:close/>
                  <a:moveTo>
                    <a:pt x="1030" y="56"/>
                  </a:moveTo>
                  <a:cubicBezTo>
                    <a:pt x="1030" y="25"/>
                    <a:pt x="1004" y="0"/>
                    <a:pt x="972" y="0"/>
                  </a:cubicBezTo>
                  <a:cubicBezTo>
                    <a:pt x="940" y="0"/>
                    <a:pt x="915" y="25"/>
                    <a:pt x="915" y="56"/>
                  </a:cubicBezTo>
                  <a:cubicBezTo>
                    <a:pt x="915" y="87"/>
                    <a:pt x="940" y="112"/>
                    <a:pt x="972" y="112"/>
                  </a:cubicBezTo>
                  <a:cubicBezTo>
                    <a:pt x="1004" y="112"/>
                    <a:pt x="1030" y="87"/>
                    <a:pt x="1030" y="56"/>
                  </a:cubicBezTo>
                  <a:close/>
                  <a:moveTo>
                    <a:pt x="878" y="2"/>
                  </a:moveTo>
                  <a:cubicBezTo>
                    <a:pt x="870" y="2"/>
                    <a:pt x="870" y="2"/>
                    <a:pt x="870" y="2"/>
                  </a:cubicBezTo>
                  <a:cubicBezTo>
                    <a:pt x="870" y="110"/>
                    <a:pt x="870" y="110"/>
                    <a:pt x="870" y="110"/>
                  </a:cubicBezTo>
                  <a:cubicBezTo>
                    <a:pt x="878" y="110"/>
                    <a:pt x="878" y="110"/>
                    <a:pt x="878" y="110"/>
                  </a:cubicBezTo>
                  <a:lnTo>
                    <a:pt x="878" y="2"/>
                  </a:lnTo>
                  <a:close/>
                  <a:moveTo>
                    <a:pt x="788" y="2"/>
                  </a:moveTo>
                  <a:cubicBezTo>
                    <a:pt x="779" y="2"/>
                    <a:pt x="779" y="2"/>
                    <a:pt x="779" y="2"/>
                  </a:cubicBezTo>
                  <a:cubicBezTo>
                    <a:pt x="779" y="110"/>
                    <a:pt x="779" y="110"/>
                    <a:pt x="779" y="110"/>
                  </a:cubicBezTo>
                  <a:cubicBezTo>
                    <a:pt x="841" y="110"/>
                    <a:pt x="841" y="110"/>
                    <a:pt x="841" y="110"/>
                  </a:cubicBezTo>
                  <a:cubicBezTo>
                    <a:pt x="841" y="103"/>
                    <a:pt x="841" y="103"/>
                    <a:pt x="841" y="103"/>
                  </a:cubicBezTo>
                  <a:cubicBezTo>
                    <a:pt x="788" y="103"/>
                    <a:pt x="788" y="103"/>
                    <a:pt x="788" y="103"/>
                  </a:cubicBezTo>
                  <a:lnTo>
                    <a:pt x="788" y="2"/>
                  </a:lnTo>
                  <a:close/>
                  <a:moveTo>
                    <a:pt x="751" y="2"/>
                  </a:moveTo>
                  <a:cubicBezTo>
                    <a:pt x="741" y="2"/>
                    <a:pt x="741" y="2"/>
                    <a:pt x="741" y="2"/>
                  </a:cubicBezTo>
                  <a:cubicBezTo>
                    <a:pt x="705" y="45"/>
                    <a:pt x="705" y="45"/>
                    <a:pt x="705" y="45"/>
                  </a:cubicBezTo>
                  <a:cubicBezTo>
                    <a:pt x="668" y="2"/>
                    <a:pt x="668" y="2"/>
                    <a:pt x="668" y="2"/>
                  </a:cubicBezTo>
                  <a:cubicBezTo>
                    <a:pt x="658" y="2"/>
                    <a:pt x="658" y="2"/>
                    <a:pt x="658" y="2"/>
                  </a:cubicBezTo>
                  <a:cubicBezTo>
                    <a:pt x="700" y="52"/>
                    <a:pt x="700" y="52"/>
                    <a:pt x="700" y="52"/>
                  </a:cubicBezTo>
                  <a:cubicBezTo>
                    <a:pt x="700" y="110"/>
                    <a:pt x="700" y="110"/>
                    <a:pt x="700" y="110"/>
                  </a:cubicBezTo>
                  <a:cubicBezTo>
                    <a:pt x="709" y="110"/>
                    <a:pt x="709" y="110"/>
                    <a:pt x="709" y="110"/>
                  </a:cubicBezTo>
                  <a:cubicBezTo>
                    <a:pt x="709" y="52"/>
                    <a:pt x="709" y="52"/>
                    <a:pt x="709" y="52"/>
                  </a:cubicBezTo>
                  <a:lnTo>
                    <a:pt x="751" y="2"/>
                  </a:lnTo>
                  <a:close/>
                  <a:moveTo>
                    <a:pt x="593" y="2"/>
                  </a:moveTo>
                  <a:cubicBezTo>
                    <a:pt x="585" y="2"/>
                    <a:pt x="585" y="2"/>
                    <a:pt x="585" y="2"/>
                  </a:cubicBezTo>
                  <a:cubicBezTo>
                    <a:pt x="585" y="97"/>
                    <a:pt x="585" y="97"/>
                    <a:pt x="585" y="97"/>
                  </a:cubicBezTo>
                  <a:cubicBezTo>
                    <a:pt x="503" y="2"/>
                    <a:pt x="503" y="2"/>
                    <a:pt x="503" y="2"/>
                  </a:cubicBezTo>
                  <a:cubicBezTo>
                    <a:pt x="496" y="2"/>
                    <a:pt x="496" y="2"/>
                    <a:pt x="496" y="2"/>
                  </a:cubicBezTo>
                  <a:cubicBezTo>
                    <a:pt x="496" y="110"/>
                    <a:pt x="496" y="110"/>
                    <a:pt x="496" y="110"/>
                  </a:cubicBezTo>
                  <a:cubicBezTo>
                    <a:pt x="504" y="110"/>
                    <a:pt x="504" y="110"/>
                    <a:pt x="504" y="110"/>
                  </a:cubicBezTo>
                  <a:cubicBezTo>
                    <a:pt x="504" y="15"/>
                    <a:pt x="504" y="15"/>
                    <a:pt x="504" y="15"/>
                  </a:cubicBezTo>
                  <a:cubicBezTo>
                    <a:pt x="586" y="110"/>
                    <a:pt x="586" y="110"/>
                    <a:pt x="586" y="110"/>
                  </a:cubicBezTo>
                  <a:cubicBezTo>
                    <a:pt x="593" y="110"/>
                    <a:pt x="593" y="110"/>
                    <a:pt x="593" y="110"/>
                  </a:cubicBezTo>
                  <a:lnTo>
                    <a:pt x="593" y="2"/>
                  </a:lnTo>
                  <a:close/>
                  <a:moveTo>
                    <a:pt x="449" y="2"/>
                  </a:moveTo>
                  <a:cubicBezTo>
                    <a:pt x="449" y="61"/>
                    <a:pt x="449" y="61"/>
                    <a:pt x="449" y="61"/>
                  </a:cubicBezTo>
                  <a:cubicBezTo>
                    <a:pt x="449" y="92"/>
                    <a:pt x="430" y="104"/>
                    <a:pt x="412" y="104"/>
                  </a:cubicBezTo>
                  <a:cubicBezTo>
                    <a:pt x="392" y="104"/>
                    <a:pt x="375" y="91"/>
                    <a:pt x="375" y="63"/>
                  </a:cubicBezTo>
                  <a:cubicBezTo>
                    <a:pt x="375" y="2"/>
                    <a:pt x="375" y="2"/>
                    <a:pt x="375" y="2"/>
                  </a:cubicBezTo>
                  <a:cubicBezTo>
                    <a:pt x="366" y="2"/>
                    <a:pt x="366" y="2"/>
                    <a:pt x="366" y="2"/>
                  </a:cubicBezTo>
                  <a:cubicBezTo>
                    <a:pt x="366" y="63"/>
                    <a:pt x="366" y="63"/>
                    <a:pt x="366" y="63"/>
                  </a:cubicBezTo>
                  <a:cubicBezTo>
                    <a:pt x="366" y="96"/>
                    <a:pt x="387" y="112"/>
                    <a:pt x="412" y="112"/>
                  </a:cubicBezTo>
                  <a:cubicBezTo>
                    <a:pt x="434" y="112"/>
                    <a:pt x="457" y="98"/>
                    <a:pt x="457" y="61"/>
                  </a:cubicBezTo>
                  <a:cubicBezTo>
                    <a:pt x="457" y="2"/>
                    <a:pt x="457" y="2"/>
                    <a:pt x="457" y="2"/>
                  </a:cubicBezTo>
                  <a:lnTo>
                    <a:pt x="449" y="2"/>
                  </a:lnTo>
                  <a:close/>
                  <a:moveTo>
                    <a:pt x="286" y="2"/>
                  </a:moveTo>
                  <a:cubicBezTo>
                    <a:pt x="278" y="2"/>
                    <a:pt x="278" y="2"/>
                    <a:pt x="278" y="2"/>
                  </a:cubicBezTo>
                  <a:cubicBezTo>
                    <a:pt x="278" y="110"/>
                    <a:pt x="278" y="110"/>
                    <a:pt x="278" y="110"/>
                  </a:cubicBezTo>
                  <a:cubicBezTo>
                    <a:pt x="340" y="110"/>
                    <a:pt x="340" y="110"/>
                    <a:pt x="340" y="110"/>
                  </a:cubicBezTo>
                  <a:cubicBezTo>
                    <a:pt x="340" y="103"/>
                    <a:pt x="340" y="103"/>
                    <a:pt x="340" y="103"/>
                  </a:cubicBezTo>
                  <a:cubicBezTo>
                    <a:pt x="286" y="103"/>
                    <a:pt x="286" y="103"/>
                    <a:pt x="286" y="103"/>
                  </a:cubicBezTo>
                  <a:lnTo>
                    <a:pt x="286" y="2"/>
                  </a:lnTo>
                  <a:close/>
                  <a:moveTo>
                    <a:pt x="231" y="2"/>
                  </a:moveTo>
                  <a:cubicBezTo>
                    <a:pt x="231" y="61"/>
                    <a:pt x="231" y="61"/>
                    <a:pt x="231" y="61"/>
                  </a:cubicBezTo>
                  <a:cubicBezTo>
                    <a:pt x="231" y="92"/>
                    <a:pt x="212" y="104"/>
                    <a:pt x="194" y="104"/>
                  </a:cubicBezTo>
                  <a:cubicBezTo>
                    <a:pt x="175" y="104"/>
                    <a:pt x="157" y="91"/>
                    <a:pt x="157" y="63"/>
                  </a:cubicBezTo>
                  <a:cubicBezTo>
                    <a:pt x="157" y="2"/>
                    <a:pt x="157" y="2"/>
                    <a:pt x="157" y="2"/>
                  </a:cubicBezTo>
                  <a:cubicBezTo>
                    <a:pt x="149" y="2"/>
                    <a:pt x="149" y="2"/>
                    <a:pt x="149" y="2"/>
                  </a:cubicBezTo>
                  <a:cubicBezTo>
                    <a:pt x="149" y="63"/>
                    <a:pt x="149" y="63"/>
                    <a:pt x="149" y="63"/>
                  </a:cubicBezTo>
                  <a:cubicBezTo>
                    <a:pt x="149" y="96"/>
                    <a:pt x="169" y="112"/>
                    <a:pt x="194" y="112"/>
                  </a:cubicBezTo>
                  <a:cubicBezTo>
                    <a:pt x="216" y="112"/>
                    <a:pt x="239" y="98"/>
                    <a:pt x="239" y="61"/>
                  </a:cubicBezTo>
                  <a:cubicBezTo>
                    <a:pt x="239" y="2"/>
                    <a:pt x="239" y="2"/>
                    <a:pt x="239" y="2"/>
                  </a:cubicBezTo>
                  <a:lnTo>
                    <a:pt x="231" y="2"/>
                  </a:lnTo>
                  <a:close/>
                  <a:moveTo>
                    <a:pt x="105" y="56"/>
                  </a:moveTo>
                  <a:cubicBezTo>
                    <a:pt x="105" y="83"/>
                    <a:pt x="84" y="104"/>
                    <a:pt x="57" y="104"/>
                  </a:cubicBezTo>
                  <a:cubicBezTo>
                    <a:pt x="30" y="104"/>
                    <a:pt x="9" y="83"/>
                    <a:pt x="9" y="56"/>
                  </a:cubicBezTo>
                  <a:cubicBezTo>
                    <a:pt x="9" y="29"/>
                    <a:pt x="30" y="8"/>
                    <a:pt x="57" y="8"/>
                  </a:cubicBezTo>
                  <a:cubicBezTo>
                    <a:pt x="84" y="8"/>
                    <a:pt x="105" y="29"/>
                    <a:pt x="105" y="56"/>
                  </a:cubicBezTo>
                  <a:close/>
                  <a:moveTo>
                    <a:pt x="114" y="56"/>
                  </a:moveTo>
                  <a:cubicBezTo>
                    <a:pt x="114" y="25"/>
                    <a:pt x="89" y="0"/>
                    <a:pt x="57" y="0"/>
                  </a:cubicBezTo>
                  <a:cubicBezTo>
                    <a:pt x="25" y="0"/>
                    <a:pt x="0" y="25"/>
                    <a:pt x="0" y="56"/>
                  </a:cubicBezTo>
                  <a:cubicBezTo>
                    <a:pt x="0" y="87"/>
                    <a:pt x="25" y="112"/>
                    <a:pt x="57" y="112"/>
                  </a:cubicBezTo>
                  <a:cubicBezTo>
                    <a:pt x="89" y="112"/>
                    <a:pt x="114" y="87"/>
                    <a:pt x="114" y="5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grpSp>
      <p:sp>
        <p:nvSpPr>
          <p:cNvPr id="45" name="Footer Placeholder 3"/>
          <p:cNvSpPr>
            <a:spLocks noGrp="1"/>
          </p:cNvSpPr>
          <p:nvPr>
            <p:ph type="ftr" sz="quarter" idx="3"/>
          </p:nvPr>
        </p:nvSpPr>
        <p:spPr>
          <a:xfrm>
            <a:off x="298450" y="6343650"/>
            <a:ext cx="4605338" cy="365125"/>
          </a:xfrm>
          <a:prstGeom prst="rect">
            <a:avLst/>
          </a:prstGeom>
        </p:spPr>
        <p:txBody>
          <a:bodyPr lIns="0" tIns="0" rIns="0" bIns="0"/>
          <a:lstStyle>
            <a:lvl1pP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r>
              <a:rPr lang="fi-FI"/>
              <a:t>TIEDEKUNTA TIEDEKUNTA / osasto osasto osaston osasto / Etuniminen Sukuniminen-Sukuniminen</a:t>
            </a:r>
            <a:endParaRPr lang="fi-FI" dirty="0"/>
          </a:p>
        </p:txBody>
      </p:sp>
      <p:sp>
        <p:nvSpPr>
          <p:cNvPr id="46" name="Slide Number Placeholder 4"/>
          <p:cNvSpPr>
            <a:spLocks noGrp="1"/>
          </p:cNvSpPr>
          <p:nvPr>
            <p:ph type="sldNum" sz="quarter" idx="4"/>
          </p:nvPr>
        </p:nvSpPr>
        <p:spPr>
          <a:xfrm>
            <a:off x="8183563" y="274638"/>
            <a:ext cx="698500" cy="290512"/>
          </a:xfrm>
          <a:prstGeom prst="rect">
            <a:avLst/>
          </a:prstGeom>
        </p:spPr>
        <p:txBody>
          <a:bodyPr lIns="0" tIns="0" rIns="0" bIns="0" anchor="t" anchorCtr="0"/>
          <a:lstStyle>
            <a:lvl1pPr algn="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fld id="{0B892A60-BA05-48A0-9A35-331DDAF26C25}" type="slidenum">
              <a:rPr lang="fi-FI"/>
              <a:pPr>
                <a:defRPr/>
              </a:pPr>
              <a:t>‹#›</a:t>
            </a:fld>
            <a:endParaRPr lang="fi-FI" dirty="0"/>
          </a:p>
        </p:txBody>
      </p:sp>
      <p:sp>
        <p:nvSpPr>
          <p:cNvPr id="50" name="Title Placeholder 3"/>
          <p:cNvSpPr>
            <a:spLocks noGrp="1"/>
          </p:cNvSpPr>
          <p:nvPr>
            <p:ph type="title"/>
          </p:nvPr>
        </p:nvSpPr>
        <p:spPr>
          <a:xfrm>
            <a:off x="298450" y="274638"/>
            <a:ext cx="8589963" cy="1143000"/>
          </a:xfrm>
          <a:prstGeom prst="rect">
            <a:avLst/>
          </a:prstGeom>
        </p:spPr>
        <p:txBody>
          <a:bodyPr vert="horz" lIns="91440" tIns="45720" rIns="91440" bIns="45720" rtlCol="0" anchor="ctr">
            <a:normAutofit/>
          </a:bodyPr>
          <a:lstStyle/>
          <a:p>
            <a:r>
              <a:rPr lang="fi-FI" noProof="0" dirty="0" err="1" smtClean="0"/>
              <a:t>Click</a:t>
            </a:r>
            <a:r>
              <a:rPr lang="fi-FI" noProof="0" dirty="0" smtClean="0"/>
              <a:t> to </a:t>
            </a:r>
            <a:r>
              <a:rPr lang="fi-FI" noProof="0" dirty="0" err="1" smtClean="0"/>
              <a:t>edit</a:t>
            </a:r>
            <a:r>
              <a:rPr lang="fi-FI" noProof="0" dirty="0" smtClean="0"/>
              <a:t> </a:t>
            </a:r>
            <a:r>
              <a:rPr lang="fi-FI" noProof="0" dirty="0" err="1" smtClean="0"/>
              <a:t>Master</a:t>
            </a:r>
            <a:r>
              <a:rPr lang="fi-FI" noProof="0" dirty="0" smtClean="0"/>
              <a:t> </a:t>
            </a:r>
            <a:r>
              <a:rPr lang="fi-FI" noProof="0" dirty="0" err="1" smtClean="0"/>
              <a:t>title</a:t>
            </a:r>
            <a:r>
              <a:rPr lang="fi-FI" noProof="0" dirty="0" smtClean="0"/>
              <a:t> </a:t>
            </a:r>
            <a:r>
              <a:rPr lang="fi-FI" noProof="0" dirty="0" err="1" smtClean="0"/>
              <a:t>style</a:t>
            </a:r>
            <a:endParaRPr lang="fi-FI" noProof="0" dirty="0"/>
          </a:p>
        </p:txBody>
      </p:sp>
      <p:sp>
        <p:nvSpPr>
          <p:cNvPr id="3081" name="Text Placeholder 4"/>
          <p:cNvSpPr>
            <a:spLocks noGrp="1"/>
          </p:cNvSpPr>
          <p:nvPr>
            <p:ph type="body" idx="1"/>
          </p:nvPr>
        </p:nvSpPr>
        <p:spPr bwMode="auto">
          <a:xfrm>
            <a:off x="298450" y="1600200"/>
            <a:ext cx="8589963"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p>
        </p:txBody>
      </p:sp>
    </p:spTree>
    <p:extLst>
      <p:ext uri="{BB962C8B-B14F-4D97-AF65-F5344CB8AC3E}">
        <p14:creationId xmlns:p14="http://schemas.microsoft.com/office/powerpoint/2010/main" val="1224280541"/>
      </p:ext>
    </p:extLst>
  </p:cSld>
  <p:clrMap bg1="lt1" tx1="dk1" bg2="lt2" tx2="dk2" accent1="accent1" accent2="accent2" accent3="accent3" accent4="accent4" accent5="accent5" accent6="accent6" hlink="hlink" folHlink="folHlink"/>
  <p:transition spd="slow">
    <p:fade thruBlk="1"/>
  </p:transition>
  <p:timing>
    <p:tnLst>
      <p:par>
        <p:cTn id="1" dur="indefinite" restart="never" nodeType="tmRoot"/>
      </p:par>
    </p:tnLst>
  </p:timing>
  <p:hf hdr="0"/>
  <p:txStyles>
    <p:titleStyle>
      <a:lvl1pPr algn="ctr" rtl="0" eaLnBrk="0" fontAlgn="base" hangingPunct="0">
        <a:spcBef>
          <a:spcPct val="0"/>
        </a:spcBef>
        <a:spcAft>
          <a:spcPct val="0"/>
        </a:spcAft>
        <a:defRPr sz="3000" b="1" cap="all">
          <a:solidFill>
            <a:schemeClr val="tx1"/>
          </a:solidFill>
          <a:latin typeface="Trebuchet MS" pitchFamily="34" charset="0"/>
          <a:ea typeface="+mj-ea"/>
          <a:cs typeface="+mj-cs"/>
        </a:defRPr>
      </a:lvl1pPr>
      <a:lvl2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2pPr>
      <a:lvl3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3pPr>
      <a:lvl4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4pPr>
      <a:lvl5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5pPr>
      <a:lvl6pPr marL="457200" algn="l" rtl="0" fontAlgn="base">
        <a:spcBef>
          <a:spcPct val="0"/>
        </a:spcBef>
        <a:spcAft>
          <a:spcPct val="0"/>
        </a:spcAft>
        <a:defRPr sz="3200">
          <a:solidFill>
            <a:schemeClr val="tx2"/>
          </a:solidFill>
          <a:latin typeface="Gill Sans" pitchFamily="34" charset="0"/>
          <a:ea typeface="ＭＳ Ｐゴシック" pitchFamily="1" charset="-128"/>
        </a:defRPr>
      </a:lvl6pPr>
      <a:lvl7pPr marL="914400" algn="l" rtl="0" fontAlgn="base">
        <a:spcBef>
          <a:spcPct val="0"/>
        </a:spcBef>
        <a:spcAft>
          <a:spcPct val="0"/>
        </a:spcAft>
        <a:defRPr sz="3200">
          <a:solidFill>
            <a:schemeClr val="tx2"/>
          </a:solidFill>
          <a:latin typeface="Gill Sans" pitchFamily="34" charset="0"/>
          <a:ea typeface="ＭＳ Ｐゴシック" pitchFamily="1" charset="-128"/>
        </a:defRPr>
      </a:lvl7pPr>
      <a:lvl8pPr marL="1371600" algn="l" rtl="0" fontAlgn="base">
        <a:spcBef>
          <a:spcPct val="0"/>
        </a:spcBef>
        <a:spcAft>
          <a:spcPct val="0"/>
        </a:spcAft>
        <a:defRPr sz="3200">
          <a:solidFill>
            <a:schemeClr val="tx2"/>
          </a:solidFill>
          <a:latin typeface="Gill Sans" pitchFamily="34" charset="0"/>
          <a:ea typeface="ＭＳ Ｐゴシック" pitchFamily="1" charset="-128"/>
        </a:defRPr>
      </a:lvl8pPr>
      <a:lvl9pPr marL="1828800" algn="l" rtl="0" fontAlgn="base">
        <a:spcBef>
          <a:spcPct val="0"/>
        </a:spcBef>
        <a:spcAft>
          <a:spcPct val="0"/>
        </a:spcAft>
        <a:defRPr sz="3200">
          <a:solidFill>
            <a:schemeClr val="tx2"/>
          </a:solidFill>
          <a:latin typeface="Gill Sans" pitchFamily="34" charset="0"/>
          <a:ea typeface="ＭＳ Ｐゴシック" pitchFamily="1" charset="-128"/>
        </a:defRPr>
      </a:lvl9pPr>
    </p:titleStyle>
    <p:bodyStyle>
      <a:lvl1pPr marL="342900" indent="-179388" algn="l" rtl="0" eaLnBrk="0" fontAlgn="base" hangingPunct="0">
        <a:spcBef>
          <a:spcPct val="0"/>
        </a:spcBef>
        <a:spcAft>
          <a:spcPct val="0"/>
        </a:spcAft>
        <a:buClr>
          <a:schemeClr val="bg2"/>
        </a:buClr>
        <a:buFont typeface="Arial" charset="0"/>
        <a:buChar char="•"/>
        <a:defRPr sz="2200">
          <a:solidFill>
            <a:schemeClr val="tx1"/>
          </a:solidFill>
          <a:latin typeface="Trebuchet MS" pitchFamily="34" charset="0"/>
          <a:ea typeface="+mn-ea"/>
          <a:cs typeface="+mn-cs"/>
        </a:defRPr>
      </a:lvl1pPr>
      <a:lvl2pPr marL="742950" indent="-179388" algn="l" rtl="0" eaLnBrk="0" fontAlgn="base" hangingPunct="0">
        <a:spcBef>
          <a:spcPct val="0"/>
        </a:spcBef>
        <a:spcAft>
          <a:spcPct val="0"/>
        </a:spcAft>
        <a:buClr>
          <a:schemeClr val="bg2"/>
        </a:buClr>
        <a:buFont typeface="Arial" charset="0"/>
        <a:buChar char="•"/>
        <a:defRPr sz="2000">
          <a:solidFill>
            <a:schemeClr val="tx1"/>
          </a:solidFill>
          <a:latin typeface="Trebuchet MS" pitchFamily="34" charset="0"/>
          <a:ea typeface="+mn-ea"/>
        </a:defRPr>
      </a:lvl2pPr>
      <a:lvl3pPr marL="1143000" indent="-179388" algn="l" rtl="0" eaLnBrk="0" fontAlgn="base" hangingPunct="0">
        <a:spcBef>
          <a:spcPct val="0"/>
        </a:spcBef>
        <a:spcAft>
          <a:spcPct val="0"/>
        </a:spcAft>
        <a:buClr>
          <a:schemeClr val="bg2"/>
        </a:buClr>
        <a:buChar char="•"/>
        <a:defRPr>
          <a:solidFill>
            <a:schemeClr val="tx1"/>
          </a:solidFill>
          <a:latin typeface="Trebuchet MS" pitchFamily="34" charset="0"/>
          <a:ea typeface="+mn-ea"/>
        </a:defRPr>
      </a:lvl3pPr>
      <a:lvl4pPr marL="16002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4pPr>
      <a:lvl5pPr marL="20574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5pPr>
      <a:lvl6pPr marL="2514600" indent="-228600" algn="l" rtl="0" fontAlgn="base">
        <a:spcBef>
          <a:spcPct val="20000"/>
        </a:spcBef>
        <a:spcAft>
          <a:spcPct val="0"/>
        </a:spcAft>
        <a:buChar char="»"/>
        <a:defRPr>
          <a:solidFill>
            <a:schemeClr val="tx1"/>
          </a:solidFill>
          <a:latin typeface="+mn-lt"/>
          <a:ea typeface="+mn-ea"/>
        </a:defRPr>
      </a:lvl6pPr>
      <a:lvl7pPr marL="2971800" indent="-228600" algn="l" rtl="0" fontAlgn="base">
        <a:spcBef>
          <a:spcPct val="20000"/>
        </a:spcBef>
        <a:spcAft>
          <a:spcPct val="0"/>
        </a:spcAft>
        <a:buChar char="»"/>
        <a:defRPr>
          <a:solidFill>
            <a:schemeClr val="tx1"/>
          </a:solidFill>
          <a:latin typeface="+mn-lt"/>
          <a:ea typeface="+mn-ea"/>
        </a:defRPr>
      </a:lvl7pPr>
      <a:lvl8pPr marL="3429000" indent="-228600" algn="l" rtl="0" fontAlgn="base">
        <a:spcBef>
          <a:spcPct val="20000"/>
        </a:spcBef>
        <a:spcAft>
          <a:spcPct val="0"/>
        </a:spcAft>
        <a:buChar char="»"/>
        <a:defRPr>
          <a:solidFill>
            <a:schemeClr val="tx1"/>
          </a:solidFill>
          <a:latin typeface="+mn-lt"/>
          <a:ea typeface="+mn-ea"/>
        </a:defRPr>
      </a:lvl8pPr>
      <a:lvl9pPr marL="3886200" indent="-228600" algn="l" rtl="0" fontAlgn="base">
        <a:spcBef>
          <a:spcPct val="20000"/>
        </a:spcBef>
        <a:spcAft>
          <a:spcPct val="0"/>
        </a:spcAft>
        <a:buChar char="»"/>
        <a:defRPr>
          <a:solidFill>
            <a:schemeClr val="tx1"/>
          </a:solidFill>
          <a:latin typeface="+mn-lt"/>
          <a:ea typeface="+mn-ea"/>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3074" name="Freeform 47"/>
          <p:cNvSpPr>
            <a:spLocks noEditPoints="1"/>
          </p:cNvSpPr>
          <p:nvPr/>
        </p:nvSpPr>
        <p:spPr bwMode="hidden">
          <a:xfrm>
            <a:off x="0" y="0"/>
            <a:ext cx="9158288" cy="6869113"/>
          </a:xfrm>
          <a:custGeom>
            <a:avLst/>
            <a:gdLst>
              <a:gd name="T0" fmla="*/ 9066213 w 5769"/>
              <a:gd name="T1" fmla="*/ 92075 h 4327"/>
              <a:gd name="T2" fmla="*/ 9066213 w 5769"/>
              <a:gd name="T3" fmla="*/ 6777038 h 4327"/>
              <a:gd name="T4" fmla="*/ 92075 w 5769"/>
              <a:gd name="T5" fmla="*/ 6777038 h 4327"/>
              <a:gd name="T6" fmla="*/ 92075 w 5769"/>
              <a:gd name="T7" fmla="*/ 92075 h 4327"/>
              <a:gd name="T8" fmla="*/ 9066213 w 5769"/>
              <a:gd name="T9" fmla="*/ 92075 h 4327"/>
              <a:gd name="T10" fmla="*/ 9158288 w 5769"/>
              <a:gd name="T11" fmla="*/ 0 h 4327"/>
              <a:gd name="T12" fmla="*/ 0 w 5769"/>
              <a:gd name="T13" fmla="*/ 0 h 4327"/>
              <a:gd name="T14" fmla="*/ 0 w 5769"/>
              <a:gd name="T15" fmla="*/ 6869113 h 4327"/>
              <a:gd name="T16" fmla="*/ 9158288 w 5769"/>
              <a:gd name="T17" fmla="*/ 6869113 h 4327"/>
              <a:gd name="T18" fmla="*/ 9158288 w 5769"/>
              <a:gd name="T19" fmla="*/ 0 h 4327"/>
              <a:gd name="T20" fmla="*/ 9158288 w 5769"/>
              <a:gd name="T21" fmla="*/ 0 h 43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9" h="4327">
                <a:moveTo>
                  <a:pt x="5711" y="58"/>
                </a:moveTo>
                <a:lnTo>
                  <a:pt x="5711" y="4269"/>
                </a:lnTo>
                <a:lnTo>
                  <a:pt x="58" y="4269"/>
                </a:lnTo>
                <a:lnTo>
                  <a:pt x="58" y="58"/>
                </a:lnTo>
                <a:lnTo>
                  <a:pt x="5711" y="58"/>
                </a:lnTo>
                <a:close/>
                <a:moveTo>
                  <a:pt x="5769" y="0"/>
                </a:moveTo>
                <a:lnTo>
                  <a:pt x="0" y="0"/>
                </a:lnTo>
                <a:lnTo>
                  <a:pt x="0" y="4327"/>
                </a:lnTo>
                <a:lnTo>
                  <a:pt x="5769" y="4327"/>
                </a:lnTo>
                <a:lnTo>
                  <a:pt x="5769" y="0"/>
                </a:lnTo>
                <a:close/>
              </a:path>
            </a:pathLst>
          </a:custGeom>
          <a:solidFill>
            <a:srgbClr val="8E8E8B"/>
          </a:soli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fi-FI"/>
          </a:p>
        </p:txBody>
      </p:sp>
      <p:grpSp>
        <p:nvGrpSpPr>
          <p:cNvPr id="3075" name="Group 1"/>
          <p:cNvGrpSpPr>
            <a:grpSpLocks/>
          </p:cNvGrpSpPr>
          <p:nvPr/>
        </p:nvGrpSpPr>
        <p:grpSpPr bwMode="auto">
          <a:xfrm>
            <a:off x="6850063" y="5940425"/>
            <a:ext cx="2220912" cy="93663"/>
            <a:chOff x="6850063" y="1419225"/>
            <a:chExt cx="2220912" cy="93663"/>
          </a:xfrm>
        </p:grpSpPr>
        <p:sp>
          <p:nvSpPr>
            <p:cNvPr id="3085" name="Rectangle 50"/>
            <p:cNvSpPr>
              <a:spLocks noChangeArrowheads="1"/>
            </p:cNvSpPr>
            <p:nvPr/>
          </p:nvSpPr>
          <p:spPr bwMode="ltGray">
            <a:xfrm>
              <a:off x="89789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6" name="Rectangle 51"/>
            <p:cNvSpPr>
              <a:spLocks noChangeArrowheads="1"/>
            </p:cNvSpPr>
            <p:nvPr/>
          </p:nvSpPr>
          <p:spPr bwMode="ltGray">
            <a:xfrm>
              <a:off x="8885238"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7" name="Rectangle 52"/>
            <p:cNvSpPr>
              <a:spLocks noChangeArrowheads="1"/>
            </p:cNvSpPr>
            <p:nvPr/>
          </p:nvSpPr>
          <p:spPr bwMode="ltGray">
            <a:xfrm>
              <a:off x="8701088"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8" name="Rectangle 53"/>
            <p:cNvSpPr>
              <a:spLocks noChangeArrowheads="1"/>
            </p:cNvSpPr>
            <p:nvPr/>
          </p:nvSpPr>
          <p:spPr bwMode="ltGray">
            <a:xfrm>
              <a:off x="842327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9" name="Rectangle 54"/>
            <p:cNvSpPr>
              <a:spLocks noChangeArrowheads="1"/>
            </p:cNvSpPr>
            <p:nvPr/>
          </p:nvSpPr>
          <p:spPr bwMode="ltGray">
            <a:xfrm>
              <a:off x="8329613"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0" name="Rectangle 55"/>
            <p:cNvSpPr>
              <a:spLocks noChangeArrowheads="1"/>
            </p:cNvSpPr>
            <p:nvPr/>
          </p:nvSpPr>
          <p:spPr bwMode="ltGray">
            <a:xfrm>
              <a:off x="8235950"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1" name="Rectangle 56"/>
            <p:cNvSpPr>
              <a:spLocks noChangeArrowheads="1"/>
            </p:cNvSpPr>
            <p:nvPr/>
          </p:nvSpPr>
          <p:spPr bwMode="ltGray">
            <a:xfrm>
              <a:off x="8145463"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2" name="Rectangle 57"/>
            <p:cNvSpPr>
              <a:spLocks noChangeArrowheads="1"/>
            </p:cNvSpPr>
            <p:nvPr/>
          </p:nvSpPr>
          <p:spPr bwMode="ltGray">
            <a:xfrm>
              <a:off x="7961313" y="1419225"/>
              <a:ext cx="92075"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3" name="Rectangle 58"/>
            <p:cNvSpPr>
              <a:spLocks noChangeArrowheads="1"/>
            </p:cNvSpPr>
            <p:nvPr/>
          </p:nvSpPr>
          <p:spPr bwMode="ltGray">
            <a:xfrm>
              <a:off x="7867650" y="1419225"/>
              <a:ext cx="93663"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4" name="Rectangle 59"/>
            <p:cNvSpPr>
              <a:spLocks noChangeArrowheads="1"/>
            </p:cNvSpPr>
            <p:nvPr/>
          </p:nvSpPr>
          <p:spPr bwMode="ltGray">
            <a:xfrm>
              <a:off x="7775575"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5" name="Rectangle 60"/>
            <p:cNvSpPr>
              <a:spLocks noChangeArrowheads="1"/>
            </p:cNvSpPr>
            <p:nvPr/>
          </p:nvSpPr>
          <p:spPr bwMode="ltGray">
            <a:xfrm>
              <a:off x="759142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6" name="Rectangle 61"/>
            <p:cNvSpPr>
              <a:spLocks noChangeArrowheads="1"/>
            </p:cNvSpPr>
            <p:nvPr/>
          </p:nvSpPr>
          <p:spPr bwMode="ltGray">
            <a:xfrm>
              <a:off x="74993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7" name="Rectangle 62"/>
            <p:cNvSpPr>
              <a:spLocks noChangeArrowheads="1"/>
            </p:cNvSpPr>
            <p:nvPr/>
          </p:nvSpPr>
          <p:spPr bwMode="ltGray">
            <a:xfrm>
              <a:off x="74056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8" name="Rectangle 63"/>
            <p:cNvSpPr>
              <a:spLocks noChangeArrowheads="1"/>
            </p:cNvSpPr>
            <p:nvPr/>
          </p:nvSpPr>
          <p:spPr bwMode="ltGray">
            <a:xfrm>
              <a:off x="72199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9" name="Rectangle 64"/>
            <p:cNvSpPr>
              <a:spLocks noChangeArrowheads="1"/>
            </p:cNvSpPr>
            <p:nvPr/>
          </p:nvSpPr>
          <p:spPr bwMode="ltGray">
            <a:xfrm>
              <a:off x="71262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0" name="Rectangle 65"/>
            <p:cNvSpPr>
              <a:spLocks noChangeArrowheads="1"/>
            </p:cNvSpPr>
            <p:nvPr/>
          </p:nvSpPr>
          <p:spPr bwMode="ltGray">
            <a:xfrm>
              <a:off x="70358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1" name="Rectangle 66"/>
            <p:cNvSpPr>
              <a:spLocks noChangeArrowheads="1"/>
            </p:cNvSpPr>
            <p:nvPr/>
          </p:nvSpPr>
          <p:spPr bwMode="ltGray">
            <a:xfrm>
              <a:off x="6850063"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grpSp>
      <p:sp>
        <p:nvSpPr>
          <p:cNvPr id="101" name="Date Placeholder 100"/>
          <p:cNvSpPr>
            <a:spLocks noGrp="1"/>
          </p:cNvSpPr>
          <p:nvPr>
            <p:ph type="dt" sz="half" idx="2"/>
          </p:nvPr>
        </p:nvSpPr>
        <p:spPr>
          <a:xfrm>
            <a:off x="5307013" y="6343650"/>
            <a:ext cx="1071562" cy="365125"/>
          </a:xfrm>
          <a:prstGeom prst="rect">
            <a:avLst/>
          </a:prstGeom>
        </p:spPr>
        <p:txBody>
          <a:bodyPr vert="horz" lIns="0" tIns="0" rIns="0" bIns="0" rtlCol="0" anchor="t"/>
          <a:lstStyle>
            <a:lvl1pPr algn="l" fontAlgn="auto">
              <a:spcBef>
                <a:spcPts val="0"/>
              </a:spcBef>
              <a:spcAft>
                <a:spcPts val="0"/>
              </a:spcAft>
              <a:defRPr sz="1000" smtClean="0">
                <a:solidFill>
                  <a:schemeClr val="tx1">
                    <a:tint val="75000"/>
                  </a:schemeClr>
                </a:solidFill>
                <a:latin typeface="Trebuchet MS" pitchFamily="34" charset="0"/>
                <a:cs typeface="+mn-cs"/>
              </a:defRPr>
            </a:lvl1pPr>
          </a:lstStyle>
          <a:p>
            <a:pPr>
              <a:defRPr/>
            </a:pPr>
            <a:fld id="{FA79D0AA-C76A-4700-A0B6-B4FE6516CA03}" type="datetime1">
              <a:rPr lang="fi-FI"/>
              <a:pPr>
                <a:defRPr/>
              </a:pPr>
              <a:t>14.4.2020</a:t>
            </a:fld>
            <a:endParaRPr lang="fi-FI" dirty="0"/>
          </a:p>
        </p:txBody>
      </p:sp>
      <p:grpSp>
        <p:nvGrpSpPr>
          <p:cNvPr id="3077" name="Group 2"/>
          <p:cNvGrpSpPr>
            <a:grpSpLocks/>
          </p:cNvGrpSpPr>
          <p:nvPr/>
        </p:nvGrpSpPr>
        <p:grpSpPr bwMode="auto">
          <a:xfrm>
            <a:off x="6911975" y="6211888"/>
            <a:ext cx="1963738" cy="376237"/>
            <a:chOff x="6912042" y="6211749"/>
            <a:chExt cx="1963669" cy="376185"/>
          </a:xfrm>
        </p:grpSpPr>
        <p:sp>
          <p:nvSpPr>
            <p:cNvPr id="3082" name="Rectangle 177"/>
            <p:cNvSpPr>
              <a:spLocks noChangeArrowheads="1"/>
            </p:cNvSpPr>
            <p:nvPr/>
          </p:nvSpPr>
          <p:spPr bwMode="white">
            <a:xfrm>
              <a:off x="8487284" y="6211749"/>
              <a:ext cx="388427" cy="3761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3" name="Freeform 178"/>
            <p:cNvSpPr>
              <a:spLocks noEditPoints="1"/>
            </p:cNvSpPr>
            <p:nvPr/>
          </p:nvSpPr>
          <p:spPr bwMode="black">
            <a:xfrm>
              <a:off x="8487284" y="6211749"/>
              <a:ext cx="388427" cy="376185"/>
            </a:xfrm>
            <a:custGeom>
              <a:avLst/>
              <a:gdLst>
                <a:gd name="T0" fmla="*/ 333 w 469"/>
                <a:gd name="T1" fmla="*/ 454 h 454"/>
                <a:gd name="T2" fmla="*/ 347 w 469"/>
                <a:gd name="T3" fmla="*/ 380 h 454"/>
                <a:gd name="T4" fmla="*/ 442 w 469"/>
                <a:gd name="T5" fmla="*/ 407 h 454"/>
                <a:gd name="T6" fmla="*/ 410 w 469"/>
                <a:gd name="T7" fmla="*/ 454 h 454"/>
                <a:gd name="T8" fmla="*/ 469 w 469"/>
                <a:gd name="T9" fmla="*/ 0 h 454"/>
                <a:gd name="T10" fmla="*/ 452 w 469"/>
                <a:gd name="T11" fmla="*/ 169 h 454"/>
                <a:gd name="T12" fmla="*/ 461 w 469"/>
                <a:gd name="T13" fmla="*/ 76 h 454"/>
                <a:gd name="T14" fmla="*/ 395 w 469"/>
                <a:gd name="T15" fmla="*/ 0 h 454"/>
                <a:gd name="T16" fmla="*/ 389 w 469"/>
                <a:gd name="T17" fmla="*/ 98 h 454"/>
                <a:gd name="T18" fmla="*/ 469 w 469"/>
                <a:gd name="T19" fmla="*/ 179 h 454"/>
                <a:gd name="T20" fmla="*/ 431 w 469"/>
                <a:gd name="T21" fmla="*/ 454 h 454"/>
                <a:gd name="T22" fmla="*/ 467 w 469"/>
                <a:gd name="T23" fmla="*/ 413 h 454"/>
                <a:gd name="T24" fmla="*/ 322 w 469"/>
                <a:gd name="T25" fmla="*/ 374 h 454"/>
                <a:gd name="T26" fmla="*/ 297 w 469"/>
                <a:gd name="T27" fmla="*/ 454 h 454"/>
                <a:gd name="T28" fmla="*/ 265 w 469"/>
                <a:gd name="T29" fmla="*/ 438 h 454"/>
                <a:gd name="T30" fmla="*/ 270 w 469"/>
                <a:gd name="T31" fmla="*/ 366 h 454"/>
                <a:gd name="T32" fmla="*/ 221 w 469"/>
                <a:gd name="T33" fmla="*/ 366 h 454"/>
                <a:gd name="T34" fmla="*/ 227 w 469"/>
                <a:gd name="T35" fmla="*/ 294 h 454"/>
                <a:gd name="T36" fmla="*/ 176 w 469"/>
                <a:gd name="T37" fmla="*/ 289 h 454"/>
                <a:gd name="T38" fmla="*/ 276 w 469"/>
                <a:gd name="T39" fmla="*/ 295 h 454"/>
                <a:gd name="T40" fmla="*/ 307 w 469"/>
                <a:gd name="T41" fmla="*/ 147 h 454"/>
                <a:gd name="T42" fmla="*/ 222 w 469"/>
                <a:gd name="T43" fmla="*/ 104 h 454"/>
                <a:gd name="T44" fmla="*/ 267 w 469"/>
                <a:gd name="T45" fmla="*/ 129 h 454"/>
                <a:gd name="T46" fmla="*/ 296 w 469"/>
                <a:gd name="T47" fmla="*/ 60 h 454"/>
                <a:gd name="T48" fmla="*/ 343 w 469"/>
                <a:gd name="T49" fmla="*/ 84 h 454"/>
                <a:gd name="T50" fmla="*/ 370 w 469"/>
                <a:gd name="T51" fmla="*/ 15 h 454"/>
                <a:gd name="T52" fmla="*/ 0 w 469"/>
                <a:gd name="T53" fmla="*/ 454 h 454"/>
                <a:gd name="T54" fmla="*/ 359 w 469"/>
                <a:gd name="T55" fmla="*/ 0 h 454"/>
                <a:gd name="T56" fmla="*/ 369 w 469"/>
                <a:gd name="T57" fmla="*/ 47 h 454"/>
                <a:gd name="T58" fmla="*/ 326 w 469"/>
                <a:gd name="T59" fmla="*/ 21 h 454"/>
                <a:gd name="T60" fmla="*/ 295 w 469"/>
                <a:gd name="T61" fmla="*/ 92 h 454"/>
                <a:gd name="T62" fmla="*/ 251 w 469"/>
                <a:gd name="T63" fmla="*/ 66 h 454"/>
                <a:gd name="T64" fmla="*/ 257 w 469"/>
                <a:gd name="T65" fmla="*/ 198 h 454"/>
                <a:gd name="T66" fmla="*/ 339 w 469"/>
                <a:gd name="T67" fmla="*/ 237 h 454"/>
                <a:gd name="T68" fmla="*/ 252 w 469"/>
                <a:gd name="T69" fmla="*/ 222 h 454"/>
                <a:gd name="T70" fmla="*/ 185 w 469"/>
                <a:gd name="T71" fmla="*/ 339 h 454"/>
                <a:gd name="T72" fmla="*/ 233 w 469"/>
                <a:gd name="T73" fmla="*/ 337 h 454"/>
                <a:gd name="T74" fmla="*/ 228 w 469"/>
                <a:gd name="T75" fmla="*/ 412 h 454"/>
                <a:gd name="T76" fmla="*/ 276 w 469"/>
                <a:gd name="T77" fmla="*/ 411 h 454"/>
                <a:gd name="T78" fmla="*/ 253 w 469"/>
                <a:gd name="T79" fmla="*/ 454 h 45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69" h="454">
                  <a:moveTo>
                    <a:pt x="410" y="454"/>
                  </a:moveTo>
                  <a:lnTo>
                    <a:pt x="333" y="454"/>
                  </a:lnTo>
                  <a:lnTo>
                    <a:pt x="376" y="429"/>
                  </a:lnTo>
                  <a:lnTo>
                    <a:pt x="347" y="380"/>
                  </a:lnTo>
                  <a:lnTo>
                    <a:pt x="405" y="345"/>
                  </a:lnTo>
                  <a:lnTo>
                    <a:pt x="442" y="407"/>
                  </a:lnTo>
                  <a:lnTo>
                    <a:pt x="399" y="434"/>
                  </a:lnTo>
                  <a:lnTo>
                    <a:pt x="410" y="454"/>
                  </a:lnTo>
                  <a:close/>
                  <a:moveTo>
                    <a:pt x="416" y="0"/>
                  </a:moveTo>
                  <a:lnTo>
                    <a:pt x="469" y="0"/>
                  </a:lnTo>
                  <a:lnTo>
                    <a:pt x="469" y="159"/>
                  </a:lnTo>
                  <a:lnTo>
                    <a:pt x="452" y="169"/>
                  </a:lnTo>
                  <a:lnTo>
                    <a:pt x="414" y="104"/>
                  </a:lnTo>
                  <a:lnTo>
                    <a:pt x="461" y="76"/>
                  </a:lnTo>
                  <a:lnTo>
                    <a:pt x="416" y="0"/>
                  </a:lnTo>
                  <a:close/>
                  <a:moveTo>
                    <a:pt x="395" y="0"/>
                  </a:moveTo>
                  <a:lnTo>
                    <a:pt x="437" y="70"/>
                  </a:lnTo>
                  <a:lnTo>
                    <a:pt x="389" y="98"/>
                  </a:lnTo>
                  <a:lnTo>
                    <a:pt x="446" y="194"/>
                  </a:lnTo>
                  <a:lnTo>
                    <a:pt x="469" y="179"/>
                  </a:lnTo>
                  <a:lnTo>
                    <a:pt x="469" y="454"/>
                  </a:lnTo>
                  <a:lnTo>
                    <a:pt x="431" y="454"/>
                  </a:lnTo>
                  <a:lnTo>
                    <a:pt x="422" y="440"/>
                  </a:lnTo>
                  <a:lnTo>
                    <a:pt x="467" y="413"/>
                  </a:lnTo>
                  <a:lnTo>
                    <a:pt x="410" y="320"/>
                  </a:lnTo>
                  <a:lnTo>
                    <a:pt x="322" y="374"/>
                  </a:lnTo>
                  <a:lnTo>
                    <a:pt x="352" y="423"/>
                  </a:lnTo>
                  <a:lnTo>
                    <a:pt x="297" y="454"/>
                  </a:lnTo>
                  <a:lnTo>
                    <a:pt x="273" y="454"/>
                  </a:lnTo>
                  <a:lnTo>
                    <a:pt x="265" y="438"/>
                  </a:lnTo>
                  <a:lnTo>
                    <a:pt x="301" y="417"/>
                  </a:lnTo>
                  <a:lnTo>
                    <a:pt x="270" y="366"/>
                  </a:lnTo>
                  <a:lnTo>
                    <a:pt x="234" y="387"/>
                  </a:lnTo>
                  <a:lnTo>
                    <a:pt x="221" y="366"/>
                  </a:lnTo>
                  <a:lnTo>
                    <a:pt x="257" y="344"/>
                  </a:lnTo>
                  <a:lnTo>
                    <a:pt x="227" y="294"/>
                  </a:lnTo>
                  <a:lnTo>
                    <a:pt x="191" y="315"/>
                  </a:lnTo>
                  <a:lnTo>
                    <a:pt x="176" y="289"/>
                  </a:lnTo>
                  <a:lnTo>
                    <a:pt x="246" y="247"/>
                  </a:lnTo>
                  <a:lnTo>
                    <a:pt x="276" y="295"/>
                  </a:lnTo>
                  <a:lnTo>
                    <a:pt x="364" y="243"/>
                  </a:lnTo>
                  <a:lnTo>
                    <a:pt x="307" y="147"/>
                  </a:lnTo>
                  <a:lnTo>
                    <a:pt x="264" y="173"/>
                  </a:lnTo>
                  <a:lnTo>
                    <a:pt x="222" y="104"/>
                  </a:lnTo>
                  <a:lnTo>
                    <a:pt x="245" y="91"/>
                  </a:lnTo>
                  <a:lnTo>
                    <a:pt x="267" y="129"/>
                  </a:lnTo>
                  <a:lnTo>
                    <a:pt x="319" y="98"/>
                  </a:lnTo>
                  <a:lnTo>
                    <a:pt x="296" y="60"/>
                  </a:lnTo>
                  <a:lnTo>
                    <a:pt x="319" y="46"/>
                  </a:lnTo>
                  <a:lnTo>
                    <a:pt x="343" y="84"/>
                  </a:lnTo>
                  <a:lnTo>
                    <a:pt x="394" y="53"/>
                  </a:lnTo>
                  <a:lnTo>
                    <a:pt x="370" y="15"/>
                  </a:lnTo>
                  <a:lnTo>
                    <a:pt x="395" y="0"/>
                  </a:lnTo>
                  <a:close/>
                  <a:moveTo>
                    <a:pt x="0" y="454"/>
                  </a:moveTo>
                  <a:lnTo>
                    <a:pt x="0" y="0"/>
                  </a:lnTo>
                  <a:lnTo>
                    <a:pt x="359" y="0"/>
                  </a:lnTo>
                  <a:lnTo>
                    <a:pt x="346" y="9"/>
                  </a:lnTo>
                  <a:lnTo>
                    <a:pt x="369" y="47"/>
                  </a:lnTo>
                  <a:lnTo>
                    <a:pt x="348" y="60"/>
                  </a:lnTo>
                  <a:lnTo>
                    <a:pt x="326" y="21"/>
                  </a:lnTo>
                  <a:lnTo>
                    <a:pt x="271" y="54"/>
                  </a:lnTo>
                  <a:lnTo>
                    <a:pt x="295" y="92"/>
                  </a:lnTo>
                  <a:lnTo>
                    <a:pt x="275" y="104"/>
                  </a:lnTo>
                  <a:lnTo>
                    <a:pt x="251" y="66"/>
                  </a:lnTo>
                  <a:lnTo>
                    <a:pt x="197" y="98"/>
                  </a:lnTo>
                  <a:lnTo>
                    <a:pt x="257" y="198"/>
                  </a:lnTo>
                  <a:lnTo>
                    <a:pt x="301" y="172"/>
                  </a:lnTo>
                  <a:lnTo>
                    <a:pt x="339" y="237"/>
                  </a:lnTo>
                  <a:lnTo>
                    <a:pt x="282" y="271"/>
                  </a:lnTo>
                  <a:lnTo>
                    <a:pt x="252" y="222"/>
                  </a:lnTo>
                  <a:lnTo>
                    <a:pt x="150" y="283"/>
                  </a:lnTo>
                  <a:lnTo>
                    <a:pt x="185" y="339"/>
                  </a:lnTo>
                  <a:lnTo>
                    <a:pt x="221" y="318"/>
                  </a:lnTo>
                  <a:lnTo>
                    <a:pt x="233" y="337"/>
                  </a:lnTo>
                  <a:lnTo>
                    <a:pt x="197" y="358"/>
                  </a:lnTo>
                  <a:lnTo>
                    <a:pt x="228" y="412"/>
                  </a:lnTo>
                  <a:lnTo>
                    <a:pt x="264" y="389"/>
                  </a:lnTo>
                  <a:lnTo>
                    <a:pt x="276" y="411"/>
                  </a:lnTo>
                  <a:lnTo>
                    <a:pt x="241" y="432"/>
                  </a:lnTo>
                  <a:lnTo>
                    <a:pt x="253" y="454"/>
                  </a:lnTo>
                  <a:lnTo>
                    <a:pt x="0" y="454"/>
                  </a:lnTo>
                  <a:close/>
                </a:path>
              </a:pathLst>
            </a:custGeom>
            <a:solidFill>
              <a:srgbClr val="00407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sp>
          <p:nvSpPr>
            <p:cNvPr id="3084" name="Freeform 179"/>
            <p:cNvSpPr>
              <a:spLocks noEditPoints="1"/>
            </p:cNvSpPr>
            <p:nvPr/>
          </p:nvSpPr>
          <p:spPr bwMode="black">
            <a:xfrm>
              <a:off x="6912042" y="6344325"/>
              <a:ext cx="1476686" cy="217094"/>
            </a:xfrm>
            <a:custGeom>
              <a:avLst/>
              <a:gdLst>
                <a:gd name="T0" fmla="*/ 1441 w 1495"/>
                <a:gd name="T1" fmla="*/ 164 h 219"/>
                <a:gd name="T2" fmla="*/ 1480 w 1495"/>
                <a:gd name="T3" fmla="*/ 164 h 219"/>
                <a:gd name="T4" fmla="*/ 1395 w 1495"/>
                <a:gd name="T5" fmla="*/ 218 h 219"/>
                <a:gd name="T6" fmla="*/ 1375 w 1495"/>
                <a:gd name="T7" fmla="*/ 194 h 219"/>
                <a:gd name="T8" fmla="*/ 1336 w 1495"/>
                <a:gd name="T9" fmla="*/ 194 h 219"/>
                <a:gd name="T10" fmla="*/ 1283 w 1495"/>
                <a:gd name="T11" fmla="*/ 169 h 219"/>
                <a:gd name="T12" fmla="*/ 1283 w 1495"/>
                <a:gd name="T13" fmla="*/ 219 h 219"/>
                <a:gd name="T14" fmla="*/ 1228 w 1495"/>
                <a:gd name="T15" fmla="*/ 171 h 219"/>
                <a:gd name="T16" fmla="*/ 1220 w 1495"/>
                <a:gd name="T17" fmla="*/ 182 h 219"/>
                <a:gd name="T18" fmla="*/ 1207 w 1495"/>
                <a:gd name="T19" fmla="*/ 187 h 219"/>
                <a:gd name="T20" fmla="*/ 1220 w 1495"/>
                <a:gd name="T21" fmla="*/ 163 h 219"/>
                <a:gd name="T22" fmla="*/ 1170 w 1495"/>
                <a:gd name="T23" fmla="*/ 213 h 219"/>
                <a:gd name="T24" fmla="*/ 1170 w 1495"/>
                <a:gd name="T25" fmla="*/ 181 h 219"/>
                <a:gd name="T26" fmla="*/ 1099 w 1495"/>
                <a:gd name="T27" fmla="*/ 218 h 219"/>
                <a:gd name="T28" fmla="*/ 1119 w 1495"/>
                <a:gd name="T29" fmla="*/ 164 h 219"/>
                <a:gd name="T30" fmla="*/ 1050 w 1495"/>
                <a:gd name="T31" fmla="*/ 218 h 219"/>
                <a:gd name="T32" fmla="*/ 1070 w 1495"/>
                <a:gd name="T33" fmla="*/ 164 h 219"/>
                <a:gd name="T34" fmla="*/ 1010 w 1495"/>
                <a:gd name="T35" fmla="*/ 164 h 219"/>
                <a:gd name="T36" fmla="*/ 961 w 1495"/>
                <a:gd name="T37" fmla="*/ 178 h 219"/>
                <a:gd name="T38" fmla="*/ 970 w 1495"/>
                <a:gd name="T39" fmla="*/ 219 h 219"/>
                <a:gd name="T40" fmla="*/ 980 w 1495"/>
                <a:gd name="T41" fmla="*/ 204 h 219"/>
                <a:gd name="T42" fmla="*/ 971 w 1495"/>
                <a:gd name="T43" fmla="*/ 163 h 219"/>
                <a:gd name="T44" fmla="*/ 929 w 1495"/>
                <a:gd name="T45" fmla="*/ 179 h 219"/>
                <a:gd name="T46" fmla="*/ 935 w 1495"/>
                <a:gd name="T47" fmla="*/ 179 h 219"/>
                <a:gd name="T48" fmla="*/ 928 w 1495"/>
                <a:gd name="T49" fmla="*/ 204 h 219"/>
                <a:gd name="T50" fmla="*/ 903 w 1495"/>
                <a:gd name="T51" fmla="*/ 164 h 219"/>
                <a:gd name="T52" fmla="*/ 884 w 1495"/>
                <a:gd name="T53" fmla="*/ 188 h 219"/>
                <a:gd name="T54" fmla="*/ 885 w 1495"/>
                <a:gd name="T55" fmla="*/ 218 h 219"/>
                <a:gd name="T56" fmla="*/ 818 w 1495"/>
                <a:gd name="T57" fmla="*/ 219 h 219"/>
                <a:gd name="T58" fmla="*/ 835 w 1495"/>
                <a:gd name="T59" fmla="*/ 164 h 219"/>
                <a:gd name="T60" fmla="*/ 773 w 1495"/>
                <a:gd name="T61" fmla="*/ 164 h 219"/>
                <a:gd name="T62" fmla="*/ 709 w 1495"/>
                <a:gd name="T63" fmla="*/ 174 h 219"/>
                <a:gd name="T64" fmla="*/ 746 w 1495"/>
                <a:gd name="T65" fmla="*/ 208 h 219"/>
                <a:gd name="T66" fmla="*/ 686 w 1495"/>
                <a:gd name="T67" fmla="*/ 194 h 219"/>
                <a:gd name="T68" fmla="*/ 646 w 1495"/>
                <a:gd name="T69" fmla="*/ 194 h 219"/>
                <a:gd name="T70" fmla="*/ 1486 w 1495"/>
                <a:gd name="T71" fmla="*/ 56 h 219"/>
                <a:gd name="T72" fmla="*/ 1495 w 1495"/>
                <a:gd name="T73" fmla="*/ 56 h 219"/>
                <a:gd name="T74" fmla="*/ 1372 w 1495"/>
                <a:gd name="T75" fmla="*/ 2 h 219"/>
                <a:gd name="T76" fmla="*/ 1331 w 1495"/>
                <a:gd name="T77" fmla="*/ 110 h 219"/>
                <a:gd name="T78" fmla="*/ 1234 w 1495"/>
                <a:gd name="T79" fmla="*/ 0 h 219"/>
                <a:gd name="T80" fmla="*/ 1204 w 1495"/>
                <a:gd name="T81" fmla="*/ 102 h 219"/>
                <a:gd name="T82" fmla="*/ 1259 w 1495"/>
                <a:gd name="T83" fmla="*/ 16 h 219"/>
                <a:gd name="T84" fmla="*/ 1167 w 1495"/>
                <a:gd name="T85" fmla="*/ 110 h 219"/>
                <a:gd name="T86" fmla="*/ 1090 w 1495"/>
                <a:gd name="T87" fmla="*/ 53 h 219"/>
                <a:gd name="T88" fmla="*/ 1070 w 1495"/>
                <a:gd name="T89" fmla="*/ 110 h 219"/>
                <a:gd name="T90" fmla="*/ 1061 w 1495"/>
                <a:gd name="T91" fmla="*/ 2 h 219"/>
                <a:gd name="T92" fmla="*/ 1020 w 1495"/>
                <a:gd name="T93" fmla="*/ 56 h 219"/>
                <a:gd name="T94" fmla="*/ 1030 w 1495"/>
                <a:gd name="T95" fmla="*/ 56 h 219"/>
                <a:gd name="T96" fmla="*/ 878 w 1495"/>
                <a:gd name="T97" fmla="*/ 2 h 219"/>
                <a:gd name="T98" fmla="*/ 841 w 1495"/>
                <a:gd name="T99" fmla="*/ 103 h 219"/>
                <a:gd name="T100" fmla="*/ 705 w 1495"/>
                <a:gd name="T101" fmla="*/ 45 h 219"/>
                <a:gd name="T102" fmla="*/ 709 w 1495"/>
                <a:gd name="T103" fmla="*/ 110 h 219"/>
                <a:gd name="T104" fmla="*/ 585 w 1495"/>
                <a:gd name="T105" fmla="*/ 97 h 219"/>
                <a:gd name="T106" fmla="*/ 504 w 1495"/>
                <a:gd name="T107" fmla="*/ 15 h 219"/>
                <a:gd name="T108" fmla="*/ 449 w 1495"/>
                <a:gd name="T109" fmla="*/ 61 h 219"/>
                <a:gd name="T110" fmla="*/ 366 w 1495"/>
                <a:gd name="T111" fmla="*/ 63 h 219"/>
                <a:gd name="T112" fmla="*/ 286 w 1495"/>
                <a:gd name="T113" fmla="*/ 2 h 219"/>
                <a:gd name="T114" fmla="*/ 286 w 1495"/>
                <a:gd name="T115" fmla="*/ 103 h 219"/>
                <a:gd name="T116" fmla="*/ 157 w 1495"/>
                <a:gd name="T117" fmla="*/ 63 h 219"/>
                <a:gd name="T118" fmla="*/ 239 w 1495"/>
                <a:gd name="T119" fmla="*/ 61 h 219"/>
                <a:gd name="T120" fmla="*/ 9 w 1495"/>
                <a:gd name="T121" fmla="*/ 56 h 219"/>
                <a:gd name="T122" fmla="*/ 0 w 1495"/>
                <a:gd name="T123" fmla="*/ 56 h 21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495" h="219">
                  <a:moveTo>
                    <a:pt x="1486" y="164"/>
                  </a:moveTo>
                  <a:cubicBezTo>
                    <a:pt x="1486" y="194"/>
                    <a:pt x="1486" y="194"/>
                    <a:pt x="1486" y="194"/>
                  </a:cubicBezTo>
                  <a:cubicBezTo>
                    <a:pt x="1486" y="212"/>
                    <a:pt x="1475" y="219"/>
                    <a:pt x="1463" y="219"/>
                  </a:cubicBezTo>
                  <a:cubicBezTo>
                    <a:pt x="1451" y="219"/>
                    <a:pt x="1441" y="211"/>
                    <a:pt x="1441" y="194"/>
                  </a:cubicBezTo>
                  <a:cubicBezTo>
                    <a:pt x="1441" y="164"/>
                    <a:pt x="1441" y="164"/>
                    <a:pt x="1441" y="164"/>
                  </a:cubicBezTo>
                  <a:cubicBezTo>
                    <a:pt x="1447" y="164"/>
                    <a:pt x="1447" y="164"/>
                    <a:pt x="1447" y="164"/>
                  </a:cubicBezTo>
                  <a:cubicBezTo>
                    <a:pt x="1447" y="194"/>
                    <a:pt x="1447" y="194"/>
                    <a:pt x="1447" y="194"/>
                  </a:cubicBezTo>
                  <a:cubicBezTo>
                    <a:pt x="1447" y="207"/>
                    <a:pt x="1455" y="213"/>
                    <a:pt x="1463" y="213"/>
                  </a:cubicBezTo>
                  <a:cubicBezTo>
                    <a:pt x="1472" y="213"/>
                    <a:pt x="1480" y="208"/>
                    <a:pt x="1480" y="194"/>
                  </a:cubicBezTo>
                  <a:cubicBezTo>
                    <a:pt x="1480" y="164"/>
                    <a:pt x="1480" y="164"/>
                    <a:pt x="1480" y="164"/>
                  </a:cubicBezTo>
                  <a:lnTo>
                    <a:pt x="1486" y="164"/>
                  </a:lnTo>
                  <a:close/>
                  <a:moveTo>
                    <a:pt x="1401" y="213"/>
                  </a:moveTo>
                  <a:cubicBezTo>
                    <a:pt x="1427" y="213"/>
                    <a:pt x="1427" y="213"/>
                    <a:pt x="1427" y="213"/>
                  </a:cubicBezTo>
                  <a:cubicBezTo>
                    <a:pt x="1427" y="218"/>
                    <a:pt x="1427" y="218"/>
                    <a:pt x="1427" y="218"/>
                  </a:cubicBezTo>
                  <a:cubicBezTo>
                    <a:pt x="1395" y="218"/>
                    <a:pt x="1395" y="218"/>
                    <a:pt x="1395" y="218"/>
                  </a:cubicBezTo>
                  <a:cubicBezTo>
                    <a:pt x="1395" y="164"/>
                    <a:pt x="1395" y="164"/>
                    <a:pt x="1395" y="164"/>
                  </a:cubicBezTo>
                  <a:cubicBezTo>
                    <a:pt x="1401" y="164"/>
                    <a:pt x="1401" y="164"/>
                    <a:pt x="1401" y="164"/>
                  </a:cubicBezTo>
                  <a:lnTo>
                    <a:pt x="1401" y="213"/>
                  </a:lnTo>
                  <a:close/>
                  <a:moveTo>
                    <a:pt x="1375" y="164"/>
                  </a:moveTo>
                  <a:cubicBezTo>
                    <a:pt x="1375" y="194"/>
                    <a:pt x="1375" y="194"/>
                    <a:pt x="1375" y="194"/>
                  </a:cubicBezTo>
                  <a:cubicBezTo>
                    <a:pt x="1375" y="212"/>
                    <a:pt x="1364" y="219"/>
                    <a:pt x="1352" y="219"/>
                  </a:cubicBezTo>
                  <a:cubicBezTo>
                    <a:pt x="1340" y="219"/>
                    <a:pt x="1329" y="211"/>
                    <a:pt x="1329" y="194"/>
                  </a:cubicBezTo>
                  <a:cubicBezTo>
                    <a:pt x="1329" y="164"/>
                    <a:pt x="1329" y="164"/>
                    <a:pt x="1329" y="164"/>
                  </a:cubicBezTo>
                  <a:cubicBezTo>
                    <a:pt x="1336" y="164"/>
                    <a:pt x="1336" y="164"/>
                    <a:pt x="1336" y="164"/>
                  </a:cubicBezTo>
                  <a:cubicBezTo>
                    <a:pt x="1336" y="194"/>
                    <a:pt x="1336" y="194"/>
                    <a:pt x="1336" y="194"/>
                  </a:cubicBezTo>
                  <a:cubicBezTo>
                    <a:pt x="1336" y="207"/>
                    <a:pt x="1344" y="213"/>
                    <a:pt x="1352" y="213"/>
                  </a:cubicBezTo>
                  <a:cubicBezTo>
                    <a:pt x="1361" y="213"/>
                    <a:pt x="1369" y="208"/>
                    <a:pt x="1369" y="194"/>
                  </a:cubicBezTo>
                  <a:cubicBezTo>
                    <a:pt x="1369" y="164"/>
                    <a:pt x="1369" y="164"/>
                    <a:pt x="1369" y="164"/>
                  </a:cubicBezTo>
                  <a:lnTo>
                    <a:pt x="1375" y="164"/>
                  </a:lnTo>
                  <a:close/>
                  <a:moveTo>
                    <a:pt x="1283" y="169"/>
                  </a:moveTo>
                  <a:cubicBezTo>
                    <a:pt x="1271" y="169"/>
                    <a:pt x="1261" y="179"/>
                    <a:pt x="1261" y="191"/>
                  </a:cubicBezTo>
                  <a:cubicBezTo>
                    <a:pt x="1261" y="204"/>
                    <a:pt x="1271" y="213"/>
                    <a:pt x="1283" y="213"/>
                  </a:cubicBezTo>
                  <a:cubicBezTo>
                    <a:pt x="1296" y="213"/>
                    <a:pt x="1306" y="204"/>
                    <a:pt x="1306" y="191"/>
                  </a:cubicBezTo>
                  <a:cubicBezTo>
                    <a:pt x="1306" y="179"/>
                    <a:pt x="1296" y="169"/>
                    <a:pt x="1283" y="169"/>
                  </a:cubicBezTo>
                  <a:close/>
                  <a:moveTo>
                    <a:pt x="1283" y="219"/>
                  </a:moveTo>
                  <a:cubicBezTo>
                    <a:pt x="1267" y="219"/>
                    <a:pt x="1255" y="207"/>
                    <a:pt x="1255" y="191"/>
                  </a:cubicBezTo>
                  <a:cubicBezTo>
                    <a:pt x="1255" y="176"/>
                    <a:pt x="1267" y="163"/>
                    <a:pt x="1283" y="163"/>
                  </a:cubicBezTo>
                  <a:cubicBezTo>
                    <a:pt x="1299" y="163"/>
                    <a:pt x="1312" y="176"/>
                    <a:pt x="1312" y="191"/>
                  </a:cubicBezTo>
                  <a:cubicBezTo>
                    <a:pt x="1312" y="207"/>
                    <a:pt x="1299" y="219"/>
                    <a:pt x="1283" y="219"/>
                  </a:cubicBezTo>
                  <a:close/>
                  <a:moveTo>
                    <a:pt x="1228" y="171"/>
                  </a:moveTo>
                  <a:cubicBezTo>
                    <a:pt x="1226" y="170"/>
                    <a:pt x="1226" y="170"/>
                    <a:pt x="1226" y="170"/>
                  </a:cubicBezTo>
                  <a:cubicBezTo>
                    <a:pt x="1224" y="169"/>
                    <a:pt x="1222" y="169"/>
                    <a:pt x="1220" y="169"/>
                  </a:cubicBezTo>
                  <a:cubicBezTo>
                    <a:pt x="1216" y="169"/>
                    <a:pt x="1213" y="172"/>
                    <a:pt x="1213" y="179"/>
                  </a:cubicBezTo>
                  <a:cubicBezTo>
                    <a:pt x="1213" y="182"/>
                    <a:pt x="1213" y="182"/>
                    <a:pt x="1213" y="182"/>
                  </a:cubicBezTo>
                  <a:cubicBezTo>
                    <a:pt x="1220" y="182"/>
                    <a:pt x="1220" y="182"/>
                    <a:pt x="1220" y="182"/>
                  </a:cubicBezTo>
                  <a:cubicBezTo>
                    <a:pt x="1220" y="187"/>
                    <a:pt x="1220" y="187"/>
                    <a:pt x="1220" y="187"/>
                  </a:cubicBezTo>
                  <a:cubicBezTo>
                    <a:pt x="1213" y="187"/>
                    <a:pt x="1213" y="187"/>
                    <a:pt x="1213" y="187"/>
                  </a:cubicBezTo>
                  <a:cubicBezTo>
                    <a:pt x="1213" y="218"/>
                    <a:pt x="1213" y="218"/>
                    <a:pt x="1213" y="218"/>
                  </a:cubicBezTo>
                  <a:cubicBezTo>
                    <a:pt x="1207" y="218"/>
                    <a:pt x="1207" y="218"/>
                    <a:pt x="1207" y="218"/>
                  </a:cubicBezTo>
                  <a:cubicBezTo>
                    <a:pt x="1207" y="187"/>
                    <a:pt x="1207" y="187"/>
                    <a:pt x="1207" y="187"/>
                  </a:cubicBezTo>
                  <a:cubicBezTo>
                    <a:pt x="1201" y="187"/>
                    <a:pt x="1201" y="187"/>
                    <a:pt x="1201" y="187"/>
                  </a:cubicBezTo>
                  <a:cubicBezTo>
                    <a:pt x="1201" y="182"/>
                    <a:pt x="1201" y="182"/>
                    <a:pt x="1201" y="182"/>
                  </a:cubicBezTo>
                  <a:cubicBezTo>
                    <a:pt x="1207" y="182"/>
                    <a:pt x="1207" y="182"/>
                    <a:pt x="1207" y="182"/>
                  </a:cubicBezTo>
                  <a:cubicBezTo>
                    <a:pt x="1207" y="177"/>
                    <a:pt x="1207" y="177"/>
                    <a:pt x="1207" y="177"/>
                  </a:cubicBezTo>
                  <a:cubicBezTo>
                    <a:pt x="1207" y="168"/>
                    <a:pt x="1214" y="163"/>
                    <a:pt x="1220" y="163"/>
                  </a:cubicBezTo>
                  <a:cubicBezTo>
                    <a:pt x="1223" y="163"/>
                    <a:pt x="1224" y="164"/>
                    <a:pt x="1227" y="165"/>
                  </a:cubicBezTo>
                  <a:lnTo>
                    <a:pt x="1228" y="171"/>
                  </a:lnTo>
                  <a:close/>
                  <a:moveTo>
                    <a:pt x="1170" y="187"/>
                  </a:moveTo>
                  <a:cubicBezTo>
                    <a:pt x="1162" y="187"/>
                    <a:pt x="1157" y="192"/>
                    <a:pt x="1157" y="200"/>
                  </a:cubicBezTo>
                  <a:cubicBezTo>
                    <a:pt x="1157" y="208"/>
                    <a:pt x="1162" y="213"/>
                    <a:pt x="1170" y="213"/>
                  </a:cubicBezTo>
                  <a:cubicBezTo>
                    <a:pt x="1177" y="213"/>
                    <a:pt x="1182" y="208"/>
                    <a:pt x="1182" y="200"/>
                  </a:cubicBezTo>
                  <a:cubicBezTo>
                    <a:pt x="1182" y="192"/>
                    <a:pt x="1177" y="187"/>
                    <a:pt x="1170" y="187"/>
                  </a:cubicBezTo>
                  <a:close/>
                  <a:moveTo>
                    <a:pt x="1170" y="219"/>
                  </a:moveTo>
                  <a:cubicBezTo>
                    <a:pt x="1159" y="219"/>
                    <a:pt x="1151" y="211"/>
                    <a:pt x="1151" y="200"/>
                  </a:cubicBezTo>
                  <a:cubicBezTo>
                    <a:pt x="1151" y="189"/>
                    <a:pt x="1159" y="181"/>
                    <a:pt x="1170" y="181"/>
                  </a:cubicBezTo>
                  <a:cubicBezTo>
                    <a:pt x="1180" y="181"/>
                    <a:pt x="1188" y="189"/>
                    <a:pt x="1188" y="200"/>
                  </a:cubicBezTo>
                  <a:cubicBezTo>
                    <a:pt x="1188" y="211"/>
                    <a:pt x="1180" y="219"/>
                    <a:pt x="1170" y="219"/>
                  </a:cubicBezTo>
                  <a:close/>
                  <a:moveTo>
                    <a:pt x="1105" y="190"/>
                  </a:moveTo>
                  <a:cubicBezTo>
                    <a:pt x="1105" y="218"/>
                    <a:pt x="1105" y="218"/>
                    <a:pt x="1105" y="218"/>
                  </a:cubicBezTo>
                  <a:cubicBezTo>
                    <a:pt x="1099" y="218"/>
                    <a:pt x="1099" y="218"/>
                    <a:pt x="1099" y="218"/>
                  </a:cubicBezTo>
                  <a:cubicBezTo>
                    <a:pt x="1099" y="190"/>
                    <a:pt x="1099" y="190"/>
                    <a:pt x="1099" y="190"/>
                  </a:cubicBezTo>
                  <a:cubicBezTo>
                    <a:pt x="1078" y="164"/>
                    <a:pt x="1078" y="164"/>
                    <a:pt x="1078" y="164"/>
                  </a:cubicBezTo>
                  <a:cubicBezTo>
                    <a:pt x="1085" y="164"/>
                    <a:pt x="1085" y="164"/>
                    <a:pt x="1085" y="164"/>
                  </a:cubicBezTo>
                  <a:cubicBezTo>
                    <a:pt x="1102" y="184"/>
                    <a:pt x="1102" y="184"/>
                    <a:pt x="1102" y="184"/>
                  </a:cubicBezTo>
                  <a:cubicBezTo>
                    <a:pt x="1119" y="164"/>
                    <a:pt x="1119" y="164"/>
                    <a:pt x="1119" y="164"/>
                  </a:cubicBezTo>
                  <a:cubicBezTo>
                    <a:pt x="1127" y="164"/>
                    <a:pt x="1127" y="164"/>
                    <a:pt x="1127" y="164"/>
                  </a:cubicBezTo>
                  <a:lnTo>
                    <a:pt x="1105" y="190"/>
                  </a:lnTo>
                  <a:close/>
                  <a:moveTo>
                    <a:pt x="1070" y="169"/>
                  </a:moveTo>
                  <a:cubicBezTo>
                    <a:pt x="1050" y="169"/>
                    <a:pt x="1050" y="169"/>
                    <a:pt x="1050" y="169"/>
                  </a:cubicBezTo>
                  <a:cubicBezTo>
                    <a:pt x="1050" y="218"/>
                    <a:pt x="1050" y="218"/>
                    <a:pt x="1050" y="218"/>
                  </a:cubicBezTo>
                  <a:cubicBezTo>
                    <a:pt x="1044" y="218"/>
                    <a:pt x="1044" y="218"/>
                    <a:pt x="1044" y="218"/>
                  </a:cubicBezTo>
                  <a:cubicBezTo>
                    <a:pt x="1044" y="169"/>
                    <a:pt x="1044" y="169"/>
                    <a:pt x="1044" y="169"/>
                  </a:cubicBezTo>
                  <a:cubicBezTo>
                    <a:pt x="1024" y="169"/>
                    <a:pt x="1024" y="169"/>
                    <a:pt x="1024" y="169"/>
                  </a:cubicBezTo>
                  <a:cubicBezTo>
                    <a:pt x="1024" y="164"/>
                    <a:pt x="1024" y="164"/>
                    <a:pt x="1024" y="164"/>
                  </a:cubicBezTo>
                  <a:cubicBezTo>
                    <a:pt x="1070" y="164"/>
                    <a:pt x="1070" y="164"/>
                    <a:pt x="1070" y="164"/>
                  </a:cubicBezTo>
                  <a:lnTo>
                    <a:pt x="1070" y="169"/>
                  </a:lnTo>
                  <a:close/>
                  <a:moveTo>
                    <a:pt x="1010" y="218"/>
                  </a:moveTo>
                  <a:cubicBezTo>
                    <a:pt x="1004" y="218"/>
                    <a:pt x="1004" y="218"/>
                    <a:pt x="1004" y="218"/>
                  </a:cubicBezTo>
                  <a:cubicBezTo>
                    <a:pt x="1004" y="164"/>
                    <a:pt x="1004" y="164"/>
                    <a:pt x="1004" y="164"/>
                  </a:cubicBezTo>
                  <a:cubicBezTo>
                    <a:pt x="1010" y="164"/>
                    <a:pt x="1010" y="164"/>
                    <a:pt x="1010" y="164"/>
                  </a:cubicBezTo>
                  <a:lnTo>
                    <a:pt x="1010" y="218"/>
                  </a:lnTo>
                  <a:close/>
                  <a:moveTo>
                    <a:pt x="984" y="174"/>
                  </a:moveTo>
                  <a:cubicBezTo>
                    <a:pt x="982" y="173"/>
                    <a:pt x="982" y="173"/>
                    <a:pt x="982" y="173"/>
                  </a:cubicBezTo>
                  <a:cubicBezTo>
                    <a:pt x="977" y="170"/>
                    <a:pt x="975" y="169"/>
                    <a:pt x="971" y="169"/>
                  </a:cubicBezTo>
                  <a:cubicBezTo>
                    <a:pt x="965" y="169"/>
                    <a:pt x="961" y="173"/>
                    <a:pt x="961" y="178"/>
                  </a:cubicBezTo>
                  <a:cubicBezTo>
                    <a:pt x="961" y="181"/>
                    <a:pt x="963" y="183"/>
                    <a:pt x="965" y="185"/>
                  </a:cubicBezTo>
                  <a:cubicBezTo>
                    <a:pt x="966" y="185"/>
                    <a:pt x="967" y="186"/>
                    <a:pt x="968" y="187"/>
                  </a:cubicBezTo>
                  <a:cubicBezTo>
                    <a:pt x="970" y="187"/>
                    <a:pt x="971" y="188"/>
                    <a:pt x="973" y="188"/>
                  </a:cubicBezTo>
                  <a:cubicBezTo>
                    <a:pt x="979" y="191"/>
                    <a:pt x="986" y="194"/>
                    <a:pt x="986" y="204"/>
                  </a:cubicBezTo>
                  <a:cubicBezTo>
                    <a:pt x="986" y="212"/>
                    <a:pt x="979" y="219"/>
                    <a:pt x="970" y="219"/>
                  </a:cubicBezTo>
                  <a:cubicBezTo>
                    <a:pt x="965" y="219"/>
                    <a:pt x="961" y="217"/>
                    <a:pt x="956" y="214"/>
                  </a:cubicBezTo>
                  <a:cubicBezTo>
                    <a:pt x="955" y="207"/>
                    <a:pt x="955" y="207"/>
                    <a:pt x="955" y="207"/>
                  </a:cubicBezTo>
                  <a:cubicBezTo>
                    <a:pt x="957" y="208"/>
                    <a:pt x="957" y="208"/>
                    <a:pt x="957" y="208"/>
                  </a:cubicBezTo>
                  <a:cubicBezTo>
                    <a:pt x="963" y="212"/>
                    <a:pt x="966" y="213"/>
                    <a:pt x="970" y="213"/>
                  </a:cubicBezTo>
                  <a:cubicBezTo>
                    <a:pt x="975" y="213"/>
                    <a:pt x="980" y="209"/>
                    <a:pt x="980" y="204"/>
                  </a:cubicBezTo>
                  <a:cubicBezTo>
                    <a:pt x="980" y="200"/>
                    <a:pt x="978" y="198"/>
                    <a:pt x="976" y="197"/>
                  </a:cubicBezTo>
                  <a:cubicBezTo>
                    <a:pt x="975" y="196"/>
                    <a:pt x="974" y="195"/>
                    <a:pt x="972" y="195"/>
                  </a:cubicBezTo>
                  <a:cubicBezTo>
                    <a:pt x="971" y="194"/>
                    <a:pt x="969" y="193"/>
                    <a:pt x="968" y="193"/>
                  </a:cubicBezTo>
                  <a:cubicBezTo>
                    <a:pt x="962" y="191"/>
                    <a:pt x="955" y="188"/>
                    <a:pt x="955" y="178"/>
                  </a:cubicBezTo>
                  <a:cubicBezTo>
                    <a:pt x="955" y="170"/>
                    <a:pt x="962" y="163"/>
                    <a:pt x="971" y="163"/>
                  </a:cubicBezTo>
                  <a:cubicBezTo>
                    <a:pt x="975" y="163"/>
                    <a:pt x="979" y="164"/>
                    <a:pt x="983" y="167"/>
                  </a:cubicBezTo>
                  <a:lnTo>
                    <a:pt x="984" y="174"/>
                  </a:lnTo>
                  <a:close/>
                  <a:moveTo>
                    <a:pt x="909" y="188"/>
                  </a:moveTo>
                  <a:cubicBezTo>
                    <a:pt x="916" y="188"/>
                    <a:pt x="916" y="188"/>
                    <a:pt x="916" y="188"/>
                  </a:cubicBezTo>
                  <a:cubicBezTo>
                    <a:pt x="925" y="188"/>
                    <a:pt x="929" y="184"/>
                    <a:pt x="929" y="179"/>
                  </a:cubicBezTo>
                  <a:cubicBezTo>
                    <a:pt x="929" y="173"/>
                    <a:pt x="925" y="169"/>
                    <a:pt x="916" y="169"/>
                  </a:cubicBezTo>
                  <a:cubicBezTo>
                    <a:pt x="909" y="169"/>
                    <a:pt x="909" y="169"/>
                    <a:pt x="909" y="169"/>
                  </a:cubicBezTo>
                  <a:lnTo>
                    <a:pt x="909" y="188"/>
                  </a:lnTo>
                  <a:close/>
                  <a:moveTo>
                    <a:pt x="917" y="164"/>
                  </a:moveTo>
                  <a:cubicBezTo>
                    <a:pt x="930" y="164"/>
                    <a:pt x="935" y="171"/>
                    <a:pt x="935" y="179"/>
                  </a:cubicBezTo>
                  <a:cubicBezTo>
                    <a:pt x="935" y="185"/>
                    <a:pt x="932" y="189"/>
                    <a:pt x="927" y="191"/>
                  </a:cubicBezTo>
                  <a:cubicBezTo>
                    <a:pt x="929" y="193"/>
                    <a:pt x="930" y="196"/>
                    <a:pt x="932" y="199"/>
                  </a:cubicBezTo>
                  <a:cubicBezTo>
                    <a:pt x="945" y="218"/>
                    <a:pt x="945" y="218"/>
                    <a:pt x="945" y="218"/>
                  </a:cubicBezTo>
                  <a:cubicBezTo>
                    <a:pt x="938" y="218"/>
                    <a:pt x="938" y="218"/>
                    <a:pt x="938" y="218"/>
                  </a:cubicBezTo>
                  <a:cubicBezTo>
                    <a:pt x="928" y="204"/>
                    <a:pt x="928" y="204"/>
                    <a:pt x="928" y="204"/>
                  </a:cubicBezTo>
                  <a:cubicBezTo>
                    <a:pt x="922" y="194"/>
                    <a:pt x="920" y="193"/>
                    <a:pt x="915" y="193"/>
                  </a:cubicBezTo>
                  <a:cubicBezTo>
                    <a:pt x="909" y="193"/>
                    <a:pt x="909" y="193"/>
                    <a:pt x="909" y="193"/>
                  </a:cubicBezTo>
                  <a:cubicBezTo>
                    <a:pt x="909" y="218"/>
                    <a:pt x="909" y="218"/>
                    <a:pt x="909" y="218"/>
                  </a:cubicBezTo>
                  <a:cubicBezTo>
                    <a:pt x="903" y="218"/>
                    <a:pt x="903" y="218"/>
                    <a:pt x="903" y="218"/>
                  </a:cubicBezTo>
                  <a:cubicBezTo>
                    <a:pt x="903" y="164"/>
                    <a:pt x="903" y="164"/>
                    <a:pt x="903" y="164"/>
                  </a:cubicBezTo>
                  <a:lnTo>
                    <a:pt x="917" y="164"/>
                  </a:lnTo>
                  <a:close/>
                  <a:moveTo>
                    <a:pt x="885" y="169"/>
                  </a:moveTo>
                  <a:cubicBezTo>
                    <a:pt x="860" y="169"/>
                    <a:pt x="860" y="169"/>
                    <a:pt x="860" y="169"/>
                  </a:cubicBezTo>
                  <a:cubicBezTo>
                    <a:pt x="860" y="188"/>
                    <a:pt x="860" y="188"/>
                    <a:pt x="860" y="188"/>
                  </a:cubicBezTo>
                  <a:cubicBezTo>
                    <a:pt x="884" y="188"/>
                    <a:pt x="884" y="188"/>
                    <a:pt x="884" y="188"/>
                  </a:cubicBezTo>
                  <a:cubicBezTo>
                    <a:pt x="884" y="194"/>
                    <a:pt x="884" y="194"/>
                    <a:pt x="884" y="194"/>
                  </a:cubicBezTo>
                  <a:cubicBezTo>
                    <a:pt x="860" y="194"/>
                    <a:pt x="860" y="194"/>
                    <a:pt x="860" y="194"/>
                  </a:cubicBezTo>
                  <a:cubicBezTo>
                    <a:pt x="860" y="213"/>
                    <a:pt x="860" y="213"/>
                    <a:pt x="860" y="213"/>
                  </a:cubicBezTo>
                  <a:cubicBezTo>
                    <a:pt x="885" y="213"/>
                    <a:pt x="885" y="213"/>
                    <a:pt x="885" y="213"/>
                  </a:cubicBezTo>
                  <a:cubicBezTo>
                    <a:pt x="885" y="218"/>
                    <a:pt x="885" y="218"/>
                    <a:pt x="885" y="218"/>
                  </a:cubicBezTo>
                  <a:cubicBezTo>
                    <a:pt x="854" y="218"/>
                    <a:pt x="854" y="218"/>
                    <a:pt x="854" y="218"/>
                  </a:cubicBezTo>
                  <a:cubicBezTo>
                    <a:pt x="854" y="164"/>
                    <a:pt x="854" y="164"/>
                    <a:pt x="854" y="164"/>
                  </a:cubicBezTo>
                  <a:cubicBezTo>
                    <a:pt x="885" y="164"/>
                    <a:pt x="885" y="164"/>
                    <a:pt x="885" y="164"/>
                  </a:cubicBezTo>
                  <a:lnTo>
                    <a:pt x="885" y="169"/>
                  </a:lnTo>
                  <a:close/>
                  <a:moveTo>
                    <a:pt x="818" y="219"/>
                  </a:moveTo>
                  <a:cubicBezTo>
                    <a:pt x="816" y="219"/>
                    <a:pt x="816" y="219"/>
                    <a:pt x="816" y="219"/>
                  </a:cubicBezTo>
                  <a:cubicBezTo>
                    <a:pt x="793" y="164"/>
                    <a:pt x="793" y="164"/>
                    <a:pt x="793" y="164"/>
                  </a:cubicBezTo>
                  <a:cubicBezTo>
                    <a:pt x="799" y="164"/>
                    <a:pt x="799" y="164"/>
                    <a:pt x="799" y="164"/>
                  </a:cubicBezTo>
                  <a:cubicBezTo>
                    <a:pt x="817" y="207"/>
                    <a:pt x="817" y="207"/>
                    <a:pt x="817" y="207"/>
                  </a:cubicBezTo>
                  <a:cubicBezTo>
                    <a:pt x="835" y="164"/>
                    <a:pt x="835" y="164"/>
                    <a:pt x="835" y="164"/>
                  </a:cubicBezTo>
                  <a:cubicBezTo>
                    <a:pt x="841" y="164"/>
                    <a:pt x="841" y="164"/>
                    <a:pt x="841" y="164"/>
                  </a:cubicBezTo>
                  <a:lnTo>
                    <a:pt x="818" y="219"/>
                  </a:lnTo>
                  <a:close/>
                  <a:moveTo>
                    <a:pt x="779" y="218"/>
                  </a:moveTo>
                  <a:cubicBezTo>
                    <a:pt x="773" y="218"/>
                    <a:pt x="773" y="218"/>
                    <a:pt x="773" y="218"/>
                  </a:cubicBezTo>
                  <a:cubicBezTo>
                    <a:pt x="773" y="164"/>
                    <a:pt x="773" y="164"/>
                    <a:pt x="773" y="164"/>
                  </a:cubicBezTo>
                  <a:cubicBezTo>
                    <a:pt x="779" y="164"/>
                    <a:pt x="779" y="164"/>
                    <a:pt x="779" y="164"/>
                  </a:cubicBezTo>
                  <a:lnTo>
                    <a:pt x="779" y="218"/>
                  </a:lnTo>
                  <a:close/>
                  <a:moveTo>
                    <a:pt x="752" y="218"/>
                  </a:moveTo>
                  <a:cubicBezTo>
                    <a:pt x="748" y="218"/>
                    <a:pt x="748" y="218"/>
                    <a:pt x="748" y="218"/>
                  </a:cubicBezTo>
                  <a:cubicBezTo>
                    <a:pt x="709" y="174"/>
                    <a:pt x="709" y="174"/>
                    <a:pt x="709" y="174"/>
                  </a:cubicBezTo>
                  <a:cubicBezTo>
                    <a:pt x="709" y="218"/>
                    <a:pt x="709" y="218"/>
                    <a:pt x="709" y="218"/>
                  </a:cubicBezTo>
                  <a:cubicBezTo>
                    <a:pt x="703" y="218"/>
                    <a:pt x="703" y="218"/>
                    <a:pt x="703" y="218"/>
                  </a:cubicBezTo>
                  <a:cubicBezTo>
                    <a:pt x="703" y="164"/>
                    <a:pt x="703" y="164"/>
                    <a:pt x="703" y="164"/>
                  </a:cubicBezTo>
                  <a:cubicBezTo>
                    <a:pt x="708" y="164"/>
                    <a:pt x="708" y="164"/>
                    <a:pt x="708" y="164"/>
                  </a:cubicBezTo>
                  <a:cubicBezTo>
                    <a:pt x="746" y="208"/>
                    <a:pt x="746" y="208"/>
                    <a:pt x="746" y="208"/>
                  </a:cubicBezTo>
                  <a:cubicBezTo>
                    <a:pt x="746" y="164"/>
                    <a:pt x="746" y="164"/>
                    <a:pt x="746" y="164"/>
                  </a:cubicBezTo>
                  <a:cubicBezTo>
                    <a:pt x="752" y="164"/>
                    <a:pt x="752" y="164"/>
                    <a:pt x="752" y="164"/>
                  </a:cubicBezTo>
                  <a:lnTo>
                    <a:pt x="752" y="218"/>
                  </a:lnTo>
                  <a:close/>
                  <a:moveTo>
                    <a:pt x="686" y="164"/>
                  </a:moveTo>
                  <a:cubicBezTo>
                    <a:pt x="686" y="194"/>
                    <a:pt x="686" y="194"/>
                    <a:pt x="686" y="194"/>
                  </a:cubicBezTo>
                  <a:cubicBezTo>
                    <a:pt x="686" y="212"/>
                    <a:pt x="674" y="219"/>
                    <a:pt x="663" y="219"/>
                  </a:cubicBezTo>
                  <a:cubicBezTo>
                    <a:pt x="651" y="219"/>
                    <a:pt x="640" y="211"/>
                    <a:pt x="640" y="194"/>
                  </a:cubicBezTo>
                  <a:cubicBezTo>
                    <a:pt x="640" y="164"/>
                    <a:pt x="640" y="164"/>
                    <a:pt x="640" y="164"/>
                  </a:cubicBezTo>
                  <a:cubicBezTo>
                    <a:pt x="646" y="164"/>
                    <a:pt x="646" y="164"/>
                    <a:pt x="646" y="164"/>
                  </a:cubicBezTo>
                  <a:cubicBezTo>
                    <a:pt x="646" y="194"/>
                    <a:pt x="646" y="194"/>
                    <a:pt x="646" y="194"/>
                  </a:cubicBezTo>
                  <a:cubicBezTo>
                    <a:pt x="646" y="207"/>
                    <a:pt x="654" y="213"/>
                    <a:pt x="663" y="213"/>
                  </a:cubicBezTo>
                  <a:cubicBezTo>
                    <a:pt x="671" y="213"/>
                    <a:pt x="680" y="208"/>
                    <a:pt x="680" y="194"/>
                  </a:cubicBezTo>
                  <a:cubicBezTo>
                    <a:pt x="680" y="164"/>
                    <a:pt x="680" y="164"/>
                    <a:pt x="680" y="164"/>
                  </a:cubicBezTo>
                  <a:lnTo>
                    <a:pt x="686" y="164"/>
                  </a:lnTo>
                  <a:close/>
                  <a:moveTo>
                    <a:pt x="1486" y="56"/>
                  </a:moveTo>
                  <a:cubicBezTo>
                    <a:pt x="1486" y="83"/>
                    <a:pt x="1465" y="104"/>
                    <a:pt x="1438" y="104"/>
                  </a:cubicBezTo>
                  <a:cubicBezTo>
                    <a:pt x="1411" y="104"/>
                    <a:pt x="1389" y="83"/>
                    <a:pt x="1389" y="56"/>
                  </a:cubicBezTo>
                  <a:cubicBezTo>
                    <a:pt x="1389" y="29"/>
                    <a:pt x="1411" y="8"/>
                    <a:pt x="1438" y="8"/>
                  </a:cubicBezTo>
                  <a:cubicBezTo>
                    <a:pt x="1465" y="8"/>
                    <a:pt x="1486" y="29"/>
                    <a:pt x="1486" y="56"/>
                  </a:cubicBezTo>
                  <a:close/>
                  <a:moveTo>
                    <a:pt x="1495" y="56"/>
                  </a:moveTo>
                  <a:cubicBezTo>
                    <a:pt x="1495" y="25"/>
                    <a:pt x="1470" y="0"/>
                    <a:pt x="1437" y="0"/>
                  </a:cubicBezTo>
                  <a:cubicBezTo>
                    <a:pt x="1405" y="0"/>
                    <a:pt x="1380" y="25"/>
                    <a:pt x="1380" y="56"/>
                  </a:cubicBezTo>
                  <a:cubicBezTo>
                    <a:pt x="1380" y="87"/>
                    <a:pt x="1405" y="112"/>
                    <a:pt x="1437" y="112"/>
                  </a:cubicBezTo>
                  <a:cubicBezTo>
                    <a:pt x="1470" y="112"/>
                    <a:pt x="1495" y="87"/>
                    <a:pt x="1495" y="56"/>
                  </a:cubicBezTo>
                  <a:close/>
                  <a:moveTo>
                    <a:pt x="1372" y="2"/>
                  </a:moveTo>
                  <a:cubicBezTo>
                    <a:pt x="1282" y="2"/>
                    <a:pt x="1282" y="2"/>
                    <a:pt x="1282" y="2"/>
                  </a:cubicBezTo>
                  <a:cubicBezTo>
                    <a:pt x="1282" y="9"/>
                    <a:pt x="1282" y="9"/>
                    <a:pt x="1282" y="9"/>
                  </a:cubicBezTo>
                  <a:cubicBezTo>
                    <a:pt x="1323" y="9"/>
                    <a:pt x="1323" y="9"/>
                    <a:pt x="1323" y="9"/>
                  </a:cubicBezTo>
                  <a:cubicBezTo>
                    <a:pt x="1323" y="110"/>
                    <a:pt x="1323" y="110"/>
                    <a:pt x="1323" y="110"/>
                  </a:cubicBezTo>
                  <a:cubicBezTo>
                    <a:pt x="1331" y="110"/>
                    <a:pt x="1331" y="110"/>
                    <a:pt x="1331" y="110"/>
                  </a:cubicBezTo>
                  <a:cubicBezTo>
                    <a:pt x="1331" y="9"/>
                    <a:pt x="1331" y="9"/>
                    <a:pt x="1331" y="9"/>
                  </a:cubicBezTo>
                  <a:cubicBezTo>
                    <a:pt x="1372" y="9"/>
                    <a:pt x="1372" y="9"/>
                    <a:pt x="1372" y="9"/>
                  </a:cubicBezTo>
                  <a:lnTo>
                    <a:pt x="1372" y="2"/>
                  </a:lnTo>
                  <a:close/>
                  <a:moveTo>
                    <a:pt x="1259" y="7"/>
                  </a:moveTo>
                  <a:cubicBezTo>
                    <a:pt x="1250" y="3"/>
                    <a:pt x="1242" y="0"/>
                    <a:pt x="1234" y="0"/>
                  </a:cubicBezTo>
                  <a:cubicBezTo>
                    <a:pt x="1216" y="0"/>
                    <a:pt x="1202" y="13"/>
                    <a:pt x="1202" y="29"/>
                  </a:cubicBezTo>
                  <a:cubicBezTo>
                    <a:pt x="1202" y="65"/>
                    <a:pt x="1254" y="51"/>
                    <a:pt x="1254" y="82"/>
                  </a:cubicBezTo>
                  <a:cubicBezTo>
                    <a:pt x="1254" y="95"/>
                    <a:pt x="1244" y="104"/>
                    <a:pt x="1231" y="104"/>
                  </a:cubicBezTo>
                  <a:cubicBezTo>
                    <a:pt x="1223" y="104"/>
                    <a:pt x="1216" y="101"/>
                    <a:pt x="1204" y="92"/>
                  </a:cubicBezTo>
                  <a:cubicBezTo>
                    <a:pt x="1204" y="102"/>
                    <a:pt x="1204" y="102"/>
                    <a:pt x="1204" y="102"/>
                  </a:cubicBezTo>
                  <a:cubicBezTo>
                    <a:pt x="1213" y="109"/>
                    <a:pt x="1223" y="112"/>
                    <a:pt x="1232" y="112"/>
                  </a:cubicBezTo>
                  <a:cubicBezTo>
                    <a:pt x="1249" y="112"/>
                    <a:pt x="1263" y="99"/>
                    <a:pt x="1263" y="82"/>
                  </a:cubicBezTo>
                  <a:cubicBezTo>
                    <a:pt x="1263" y="44"/>
                    <a:pt x="1211" y="58"/>
                    <a:pt x="1211" y="29"/>
                  </a:cubicBezTo>
                  <a:cubicBezTo>
                    <a:pt x="1211" y="17"/>
                    <a:pt x="1221" y="8"/>
                    <a:pt x="1234" y="8"/>
                  </a:cubicBezTo>
                  <a:cubicBezTo>
                    <a:pt x="1242" y="8"/>
                    <a:pt x="1248" y="10"/>
                    <a:pt x="1259" y="16"/>
                  </a:cubicBezTo>
                  <a:lnTo>
                    <a:pt x="1259" y="7"/>
                  </a:lnTo>
                  <a:close/>
                  <a:moveTo>
                    <a:pt x="1167" y="2"/>
                  </a:moveTo>
                  <a:cubicBezTo>
                    <a:pt x="1158" y="2"/>
                    <a:pt x="1158" y="2"/>
                    <a:pt x="1158" y="2"/>
                  </a:cubicBezTo>
                  <a:cubicBezTo>
                    <a:pt x="1158" y="110"/>
                    <a:pt x="1158" y="110"/>
                    <a:pt x="1158" y="110"/>
                  </a:cubicBezTo>
                  <a:cubicBezTo>
                    <a:pt x="1167" y="110"/>
                    <a:pt x="1167" y="110"/>
                    <a:pt x="1167" y="110"/>
                  </a:cubicBezTo>
                  <a:lnTo>
                    <a:pt x="1167" y="2"/>
                  </a:lnTo>
                  <a:close/>
                  <a:moveTo>
                    <a:pt x="1070" y="9"/>
                  </a:moveTo>
                  <a:cubicBezTo>
                    <a:pt x="1091" y="9"/>
                    <a:pt x="1091" y="9"/>
                    <a:pt x="1091" y="9"/>
                  </a:cubicBezTo>
                  <a:cubicBezTo>
                    <a:pt x="1110" y="9"/>
                    <a:pt x="1118" y="19"/>
                    <a:pt x="1118" y="31"/>
                  </a:cubicBezTo>
                  <a:cubicBezTo>
                    <a:pt x="1118" y="43"/>
                    <a:pt x="1110" y="53"/>
                    <a:pt x="1090" y="53"/>
                  </a:cubicBezTo>
                  <a:cubicBezTo>
                    <a:pt x="1070" y="53"/>
                    <a:pt x="1070" y="53"/>
                    <a:pt x="1070" y="53"/>
                  </a:cubicBezTo>
                  <a:lnTo>
                    <a:pt x="1070" y="9"/>
                  </a:lnTo>
                  <a:close/>
                  <a:moveTo>
                    <a:pt x="1061" y="2"/>
                  </a:moveTo>
                  <a:cubicBezTo>
                    <a:pt x="1061" y="110"/>
                    <a:pt x="1061" y="110"/>
                    <a:pt x="1061" y="110"/>
                  </a:cubicBezTo>
                  <a:cubicBezTo>
                    <a:pt x="1070" y="110"/>
                    <a:pt x="1070" y="110"/>
                    <a:pt x="1070" y="110"/>
                  </a:cubicBezTo>
                  <a:cubicBezTo>
                    <a:pt x="1070" y="60"/>
                    <a:pt x="1070" y="60"/>
                    <a:pt x="1070" y="60"/>
                  </a:cubicBezTo>
                  <a:cubicBezTo>
                    <a:pt x="1091" y="60"/>
                    <a:pt x="1091" y="60"/>
                    <a:pt x="1091" y="60"/>
                  </a:cubicBezTo>
                  <a:cubicBezTo>
                    <a:pt x="1119" y="60"/>
                    <a:pt x="1127" y="44"/>
                    <a:pt x="1127" y="30"/>
                  </a:cubicBezTo>
                  <a:cubicBezTo>
                    <a:pt x="1127" y="15"/>
                    <a:pt x="1117" y="2"/>
                    <a:pt x="1091" y="2"/>
                  </a:cubicBezTo>
                  <a:lnTo>
                    <a:pt x="1061" y="2"/>
                  </a:lnTo>
                  <a:close/>
                  <a:moveTo>
                    <a:pt x="1020" y="56"/>
                  </a:moveTo>
                  <a:cubicBezTo>
                    <a:pt x="1020" y="83"/>
                    <a:pt x="999" y="104"/>
                    <a:pt x="972" y="104"/>
                  </a:cubicBezTo>
                  <a:cubicBezTo>
                    <a:pt x="945" y="104"/>
                    <a:pt x="924" y="83"/>
                    <a:pt x="924" y="56"/>
                  </a:cubicBezTo>
                  <a:cubicBezTo>
                    <a:pt x="924" y="29"/>
                    <a:pt x="945" y="8"/>
                    <a:pt x="972" y="8"/>
                  </a:cubicBezTo>
                  <a:cubicBezTo>
                    <a:pt x="999" y="8"/>
                    <a:pt x="1020" y="29"/>
                    <a:pt x="1020" y="56"/>
                  </a:cubicBezTo>
                  <a:close/>
                  <a:moveTo>
                    <a:pt x="1030" y="56"/>
                  </a:moveTo>
                  <a:cubicBezTo>
                    <a:pt x="1030" y="25"/>
                    <a:pt x="1004" y="0"/>
                    <a:pt x="972" y="0"/>
                  </a:cubicBezTo>
                  <a:cubicBezTo>
                    <a:pt x="940" y="0"/>
                    <a:pt x="915" y="25"/>
                    <a:pt x="915" y="56"/>
                  </a:cubicBezTo>
                  <a:cubicBezTo>
                    <a:pt x="915" y="87"/>
                    <a:pt x="940" y="112"/>
                    <a:pt x="972" y="112"/>
                  </a:cubicBezTo>
                  <a:cubicBezTo>
                    <a:pt x="1004" y="112"/>
                    <a:pt x="1030" y="87"/>
                    <a:pt x="1030" y="56"/>
                  </a:cubicBezTo>
                  <a:close/>
                  <a:moveTo>
                    <a:pt x="878" y="2"/>
                  </a:moveTo>
                  <a:cubicBezTo>
                    <a:pt x="870" y="2"/>
                    <a:pt x="870" y="2"/>
                    <a:pt x="870" y="2"/>
                  </a:cubicBezTo>
                  <a:cubicBezTo>
                    <a:pt x="870" y="110"/>
                    <a:pt x="870" y="110"/>
                    <a:pt x="870" y="110"/>
                  </a:cubicBezTo>
                  <a:cubicBezTo>
                    <a:pt x="878" y="110"/>
                    <a:pt x="878" y="110"/>
                    <a:pt x="878" y="110"/>
                  </a:cubicBezTo>
                  <a:lnTo>
                    <a:pt x="878" y="2"/>
                  </a:lnTo>
                  <a:close/>
                  <a:moveTo>
                    <a:pt x="788" y="2"/>
                  </a:moveTo>
                  <a:cubicBezTo>
                    <a:pt x="779" y="2"/>
                    <a:pt x="779" y="2"/>
                    <a:pt x="779" y="2"/>
                  </a:cubicBezTo>
                  <a:cubicBezTo>
                    <a:pt x="779" y="110"/>
                    <a:pt x="779" y="110"/>
                    <a:pt x="779" y="110"/>
                  </a:cubicBezTo>
                  <a:cubicBezTo>
                    <a:pt x="841" y="110"/>
                    <a:pt x="841" y="110"/>
                    <a:pt x="841" y="110"/>
                  </a:cubicBezTo>
                  <a:cubicBezTo>
                    <a:pt x="841" y="103"/>
                    <a:pt x="841" y="103"/>
                    <a:pt x="841" y="103"/>
                  </a:cubicBezTo>
                  <a:cubicBezTo>
                    <a:pt x="788" y="103"/>
                    <a:pt x="788" y="103"/>
                    <a:pt x="788" y="103"/>
                  </a:cubicBezTo>
                  <a:lnTo>
                    <a:pt x="788" y="2"/>
                  </a:lnTo>
                  <a:close/>
                  <a:moveTo>
                    <a:pt x="751" y="2"/>
                  </a:moveTo>
                  <a:cubicBezTo>
                    <a:pt x="741" y="2"/>
                    <a:pt x="741" y="2"/>
                    <a:pt x="741" y="2"/>
                  </a:cubicBezTo>
                  <a:cubicBezTo>
                    <a:pt x="705" y="45"/>
                    <a:pt x="705" y="45"/>
                    <a:pt x="705" y="45"/>
                  </a:cubicBezTo>
                  <a:cubicBezTo>
                    <a:pt x="668" y="2"/>
                    <a:pt x="668" y="2"/>
                    <a:pt x="668" y="2"/>
                  </a:cubicBezTo>
                  <a:cubicBezTo>
                    <a:pt x="658" y="2"/>
                    <a:pt x="658" y="2"/>
                    <a:pt x="658" y="2"/>
                  </a:cubicBezTo>
                  <a:cubicBezTo>
                    <a:pt x="700" y="52"/>
                    <a:pt x="700" y="52"/>
                    <a:pt x="700" y="52"/>
                  </a:cubicBezTo>
                  <a:cubicBezTo>
                    <a:pt x="700" y="110"/>
                    <a:pt x="700" y="110"/>
                    <a:pt x="700" y="110"/>
                  </a:cubicBezTo>
                  <a:cubicBezTo>
                    <a:pt x="709" y="110"/>
                    <a:pt x="709" y="110"/>
                    <a:pt x="709" y="110"/>
                  </a:cubicBezTo>
                  <a:cubicBezTo>
                    <a:pt x="709" y="52"/>
                    <a:pt x="709" y="52"/>
                    <a:pt x="709" y="52"/>
                  </a:cubicBezTo>
                  <a:lnTo>
                    <a:pt x="751" y="2"/>
                  </a:lnTo>
                  <a:close/>
                  <a:moveTo>
                    <a:pt x="593" y="2"/>
                  </a:moveTo>
                  <a:cubicBezTo>
                    <a:pt x="585" y="2"/>
                    <a:pt x="585" y="2"/>
                    <a:pt x="585" y="2"/>
                  </a:cubicBezTo>
                  <a:cubicBezTo>
                    <a:pt x="585" y="97"/>
                    <a:pt x="585" y="97"/>
                    <a:pt x="585" y="97"/>
                  </a:cubicBezTo>
                  <a:cubicBezTo>
                    <a:pt x="503" y="2"/>
                    <a:pt x="503" y="2"/>
                    <a:pt x="503" y="2"/>
                  </a:cubicBezTo>
                  <a:cubicBezTo>
                    <a:pt x="496" y="2"/>
                    <a:pt x="496" y="2"/>
                    <a:pt x="496" y="2"/>
                  </a:cubicBezTo>
                  <a:cubicBezTo>
                    <a:pt x="496" y="110"/>
                    <a:pt x="496" y="110"/>
                    <a:pt x="496" y="110"/>
                  </a:cubicBezTo>
                  <a:cubicBezTo>
                    <a:pt x="504" y="110"/>
                    <a:pt x="504" y="110"/>
                    <a:pt x="504" y="110"/>
                  </a:cubicBezTo>
                  <a:cubicBezTo>
                    <a:pt x="504" y="15"/>
                    <a:pt x="504" y="15"/>
                    <a:pt x="504" y="15"/>
                  </a:cubicBezTo>
                  <a:cubicBezTo>
                    <a:pt x="586" y="110"/>
                    <a:pt x="586" y="110"/>
                    <a:pt x="586" y="110"/>
                  </a:cubicBezTo>
                  <a:cubicBezTo>
                    <a:pt x="593" y="110"/>
                    <a:pt x="593" y="110"/>
                    <a:pt x="593" y="110"/>
                  </a:cubicBezTo>
                  <a:lnTo>
                    <a:pt x="593" y="2"/>
                  </a:lnTo>
                  <a:close/>
                  <a:moveTo>
                    <a:pt x="449" y="2"/>
                  </a:moveTo>
                  <a:cubicBezTo>
                    <a:pt x="449" y="61"/>
                    <a:pt x="449" y="61"/>
                    <a:pt x="449" y="61"/>
                  </a:cubicBezTo>
                  <a:cubicBezTo>
                    <a:pt x="449" y="92"/>
                    <a:pt x="430" y="104"/>
                    <a:pt x="412" y="104"/>
                  </a:cubicBezTo>
                  <a:cubicBezTo>
                    <a:pt x="392" y="104"/>
                    <a:pt x="375" y="91"/>
                    <a:pt x="375" y="63"/>
                  </a:cubicBezTo>
                  <a:cubicBezTo>
                    <a:pt x="375" y="2"/>
                    <a:pt x="375" y="2"/>
                    <a:pt x="375" y="2"/>
                  </a:cubicBezTo>
                  <a:cubicBezTo>
                    <a:pt x="366" y="2"/>
                    <a:pt x="366" y="2"/>
                    <a:pt x="366" y="2"/>
                  </a:cubicBezTo>
                  <a:cubicBezTo>
                    <a:pt x="366" y="63"/>
                    <a:pt x="366" y="63"/>
                    <a:pt x="366" y="63"/>
                  </a:cubicBezTo>
                  <a:cubicBezTo>
                    <a:pt x="366" y="96"/>
                    <a:pt x="387" y="112"/>
                    <a:pt x="412" y="112"/>
                  </a:cubicBezTo>
                  <a:cubicBezTo>
                    <a:pt x="434" y="112"/>
                    <a:pt x="457" y="98"/>
                    <a:pt x="457" y="61"/>
                  </a:cubicBezTo>
                  <a:cubicBezTo>
                    <a:pt x="457" y="2"/>
                    <a:pt x="457" y="2"/>
                    <a:pt x="457" y="2"/>
                  </a:cubicBezTo>
                  <a:lnTo>
                    <a:pt x="449" y="2"/>
                  </a:lnTo>
                  <a:close/>
                  <a:moveTo>
                    <a:pt x="286" y="2"/>
                  </a:moveTo>
                  <a:cubicBezTo>
                    <a:pt x="278" y="2"/>
                    <a:pt x="278" y="2"/>
                    <a:pt x="278" y="2"/>
                  </a:cubicBezTo>
                  <a:cubicBezTo>
                    <a:pt x="278" y="110"/>
                    <a:pt x="278" y="110"/>
                    <a:pt x="278" y="110"/>
                  </a:cubicBezTo>
                  <a:cubicBezTo>
                    <a:pt x="340" y="110"/>
                    <a:pt x="340" y="110"/>
                    <a:pt x="340" y="110"/>
                  </a:cubicBezTo>
                  <a:cubicBezTo>
                    <a:pt x="340" y="103"/>
                    <a:pt x="340" y="103"/>
                    <a:pt x="340" y="103"/>
                  </a:cubicBezTo>
                  <a:cubicBezTo>
                    <a:pt x="286" y="103"/>
                    <a:pt x="286" y="103"/>
                    <a:pt x="286" y="103"/>
                  </a:cubicBezTo>
                  <a:lnTo>
                    <a:pt x="286" y="2"/>
                  </a:lnTo>
                  <a:close/>
                  <a:moveTo>
                    <a:pt x="231" y="2"/>
                  </a:moveTo>
                  <a:cubicBezTo>
                    <a:pt x="231" y="61"/>
                    <a:pt x="231" y="61"/>
                    <a:pt x="231" y="61"/>
                  </a:cubicBezTo>
                  <a:cubicBezTo>
                    <a:pt x="231" y="92"/>
                    <a:pt x="212" y="104"/>
                    <a:pt x="194" y="104"/>
                  </a:cubicBezTo>
                  <a:cubicBezTo>
                    <a:pt x="175" y="104"/>
                    <a:pt x="157" y="91"/>
                    <a:pt x="157" y="63"/>
                  </a:cubicBezTo>
                  <a:cubicBezTo>
                    <a:pt x="157" y="2"/>
                    <a:pt x="157" y="2"/>
                    <a:pt x="157" y="2"/>
                  </a:cubicBezTo>
                  <a:cubicBezTo>
                    <a:pt x="149" y="2"/>
                    <a:pt x="149" y="2"/>
                    <a:pt x="149" y="2"/>
                  </a:cubicBezTo>
                  <a:cubicBezTo>
                    <a:pt x="149" y="63"/>
                    <a:pt x="149" y="63"/>
                    <a:pt x="149" y="63"/>
                  </a:cubicBezTo>
                  <a:cubicBezTo>
                    <a:pt x="149" y="96"/>
                    <a:pt x="169" y="112"/>
                    <a:pt x="194" y="112"/>
                  </a:cubicBezTo>
                  <a:cubicBezTo>
                    <a:pt x="216" y="112"/>
                    <a:pt x="239" y="98"/>
                    <a:pt x="239" y="61"/>
                  </a:cubicBezTo>
                  <a:cubicBezTo>
                    <a:pt x="239" y="2"/>
                    <a:pt x="239" y="2"/>
                    <a:pt x="239" y="2"/>
                  </a:cubicBezTo>
                  <a:lnTo>
                    <a:pt x="231" y="2"/>
                  </a:lnTo>
                  <a:close/>
                  <a:moveTo>
                    <a:pt x="105" y="56"/>
                  </a:moveTo>
                  <a:cubicBezTo>
                    <a:pt x="105" y="83"/>
                    <a:pt x="84" y="104"/>
                    <a:pt x="57" y="104"/>
                  </a:cubicBezTo>
                  <a:cubicBezTo>
                    <a:pt x="30" y="104"/>
                    <a:pt x="9" y="83"/>
                    <a:pt x="9" y="56"/>
                  </a:cubicBezTo>
                  <a:cubicBezTo>
                    <a:pt x="9" y="29"/>
                    <a:pt x="30" y="8"/>
                    <a:pt x="57" y="8"/>
                  </a:cubicBezTo>
                  <a:cubicBezTo>
                    <a:pt x="84" y="8"/>
                    <a:pt x="105" y="29"/>
                    <a:pt x="105" y="56"/>
                  </a:cubicBezTo>
                  <a:close/>
                  <a:moveTo>
                    <a:pt x="114" y="56"/>
                  </a:moveTo>
                  <a:cubicBezTo>
                    <a:pt x="114" y="25"/>
                    <a:pt x="89" y="0"/>
                    <a:pt x="57" y="0"/>
                  </a:cubicBezTo>
                  <a:cubicBezTo>
                    <a:pt x="25" y="0"/>
                    <a:pt x="0" y="25"/>
                    <a:pt x="0" y="56"/>
                  </a:cubicBezTo>
                  <a:cubicBezTo>
                    <a:pt x="0" y="87"/>
                    <a:pt x="25" y="112"/>
                    <a:pt x="57" y="112"/>
                  </a:cubicBezTo>
                  <a:cubicBezTo>
                    <a:pt x="89" y="112"/>
                    <a:pt x="114" y="87"/>
                    <a:pt x="114" y="5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grpSp>
      <p:sp>
        <p:nvSpPr>
          <p:cNvPr id="45" name="Footer Placeholder 3"/>
          <p:cNvSpPr>
            <a:spLocks noGrp="1"/>
          </p:cNvSpPr>
          <p:nvPr>
            <p:ph type="ftr" sz="quarter" idx="3"/>
          </p:nvPr>
        </p:nvSpPr>
        <p:spPr>
          <a:xfrm>
            <a:off x="298450" y="6343650"/>
            <a:ext cx="4605338" cy="365125"/>
          </a:xfrm>
          <a:prstGeom prst="rect">
            <a:avLst/>
          </a:prstGeom>
        </p:spPr>
        <p:txBody>
          <a:bodyPr lIns="0" tIns="0" rIns="0" bIns="0"/>
          <a:lstStyle>
            <a:lvl1pP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r>
              <a:rPr lang="fi-FI"/>
              <a:t>TIEDEKUNTA TIEDEKUNTA / osasto osasto osaston osasto / Etuniminen Sukuniminen-Sukuniminen</a:t>
            </a:r>
            <a:endParaRPr lang="fi-FI" dirty="0"/>
          </a:p>
        </p:txBody>
      </p:sp>
      <p:sp>
        <p:nvSpPr>
          <p:cNvPr id="46" name="Slide Number Placeholder 4"/>
          <p:cNvSpPr>
            <a:spLocks noGrp="1"/>
          </p:cNvSpPr>
          <p:nvPr>
            <p:ph type="sldNum" sz="quarter" idx="4"/>
          </p:nvPr>
        </p:nvSpPr>
        <p:spPr>
          <a:xfrm>
            <a:off x="8183563" y="274638"/>
            <a:ext cx="698500" cy="290512"/>
          </a:xfrm>
          <a:prstGeom prst="rect">
            <a:avLst/>
          </a:prstGeom>
        </p:spPr>
        <p:txBody>
          <a:bodyPr lIns="0" tIns="0" rIns="0" bIns="0" anchor="t" anchorCtr="0"/>
          <a:lstStyle>
            <a:lvl1pPr algn="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fld id="{0B892A60-BA05-48A0-9A35-331DDAF26C25}" type="slidenum">
              <a:rPr lang="fi-FI"/>
              <a:pPr>
                <a:defRPr/>
              </a:pPr>
              <a:t>‹#›</a:t>
            </a:fld>
            <a:endParaRPr lang="fi-FI" dirty="0"/>
          </a:p>
        </p:txBody>
      </p:sp>
      <p:sp>
        <p:nvSpPr>
          <p:cNvPr id="50" name="Title Placeholder 3"/>
          <p:cNvSpPr>
            <a:spLocks noGrp="1"/>
          </p:cNvSpPr>
          <p:nvPr>
            <p:ph type="title"/>
          </p:nvPr>
        </p:nvSpPr>
        <p:spPr>
          <a:xfrm>
            <a:off x="298450" y="274638"/>
            <a:ext cx="8589963" cy="1143000"/>
          </a:xfrm>
          <a:prstGeom prst="rect">
            <a:avLst/>
          </a:prstGeom>
        </p:spPr>
        <p:txBody>
          <a:bodyPr vert="horz" lIns="91440" tIns="45720" rIns="91440" bIns="45720" rtlCol="0" anchor="ctr">
            <a:normAutofit/>
          </a:bodyPr>
          <a:lstStyle/>
          <a:p>
            <a:r>
              <a:rPr lang="fi-FI" noProof="0" dirty="0" err="1" smtClean="0"/>
              <a:t>Click</a:t>
            </a:r>
            <a:r>
              <a:rPr lang="fi-FI" noProof="0" dirty="0" smtClean="0"/>
              <a:t> to </a:t>
            </a:r>
            <a:r>
              <a:rPr lang="fi-FI" noProof="0" dirty="0" err="1" smtClean="0"/>
              <a:t>edit</a:t>
            </a:r>
            <a:r>
              <a:rPr lang="fi-FI" noProof="0" dirty="0" smtClean="0"/>
              <a:t> </a:t>
            </a:r>
            <a:r>
              <a:rPr lang="fi-FI" noProof="0" dirty="0" err="1" smtClean="0"/>
              <a:t>Master</a:t>
            </a:r>
            <a:r>
              <a:rPr lang="fi-FI" noProof="0" dirty="0" smtClean="0"/>
              <a:t> </a:t>
            </a:r>
            <a:r>
              <a:rPr lang="fi-FI" noProof="0" dirty="0" err="1" smtClean="0"/>
              <a:t>title</a:t>
            </a:r>
            <a:r>
              <a:rPr lang="fi-FI" noProof="0" dirty="0" smtClean="0"/>
              <a:t> </a:t>
            </a:r>
            <a:r>
              <a:rPr lang="fi-FI" noProof="0" dirty="0" err="1" smtClean="0"/>
              <a:t>style</a:t>
            </a:r>
            <a:endParaRPr lang="fi-FI" noProof="0" dirty="0"/>
          </a:p>
        </p:txBody>
      </p:sp>
      <p:sp>
        <p:nvSpPr>
          <p:cNvPr id="3081" name="Text Placeholder 4"/>
          <p:cNvSpPr>
            <a:spLocks noGrp="1"/>
          </p:cNvSpPr>
          <p:nvPr>
            <p:ph type="body" idx="1"/>
          </p:nvPr>
        </p:nvSpPr>
        <p:spPr bwMode="auto">
          <a:xfrm>
            <a:off x="298450" y="1600200"/>
            <a:ext cx="8589963"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p>
        </p:txBody>
      </p:sp>
    </p:spTree>
    <p:extLst>
      <p:ext uri="{BB962C8B-B14F-4D97-AF65-F5344CB8AC3E}">
        <p14:creationId xmlns:p14="http://schemas.microsoft.com/office/powerpoint/2010/main" val="2929610038"/>
      </p:ext>
    </p:extLst>
  </p:cSld>
  <p:clrMap bg1="lt1" tx1="dk1" bg2="lt2" tx2="dk2" accent1="accent1" accent2="accent2" accent3="accent3" accent4="accent4" accent5="accent5" accent6="accent6" hlink="hlink" folHlink="folHlink"/>
  <p:transition spd="slow">
    <p:fade thruBlk="1"/>
  </p:transition>
  <p:timing>
    <p:tnLst>
      <p:par>
        <p:cTn id="1" dur="indefinite" restart="never" nodeType="tmRoot"/>
      </p:par>
    </p:tnLst>
  </p:timing>
  <p:hf hdr="0"/>
  <p:txStyles>
    <p:titleStyle>
      <a:lvl1pPr algn="ctr" rtl="0" eaLnBrk="0" fontAlgn="base" hangingPunct="0">
        <a:spcBef>
          <a:spcPct val="0"/>
        </a:spcBef>
        <a:spcAft>
          <a:spcPct val="0"/>
        </a:spcAft>
        <a:defRPr sz="3000" b="1" cap="all">
          <a:solidFill>
            <a:schemeClr val="tx1"/>
          </a:solidFill>
          <a:latin typeface="Trebuchet MS" pitchFamily="34" charset="0"/>
          <a:ea typeface="+mj-ea"/>
          <a:cs typeface="+mj-cs"/>
        </a:defRPr>
      </a:lvl1pPr>
      <a:lvl2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2pPr>
      <a:lvl3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3pPr>
      <a:lvl4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4pPr>
      <a:lvl5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5pPr>
      <a:lvl6pPr marL="457200" algn="l" rtl="0" fontAlgn="base">
        <a:spcBef>
          <a:spcPct val="0"/>
        </a:spcBef>
        <a:spcAft>
          <a:spcPct val="0"/>
        </a:spcAft>
        <a:defRPr sz="3200">
          <a:solidFill>
            <a:schemeClr val="tx2"/>
          </a:solidFill>
          <a:latin typeface="Gill Sans" pitchFamily="34" charset="0"/>
          <a:ea typeface="ＭＳ Ｐゴシック" pitchFamily="1" charset="-128"/>
        </a:defRPr>
      </a:lvl6pPr>
      <a:lvl7pPr marL="914400" algn="l" rtl="0" fontAlgn="base">
        <a:spcBef>
          <a:spcPct val="0"/>
        </a:spcBef>
        <a:spcAft>
          <a:spcPct val="0"/>
        </a:spcAft>
        <a:defRPr sz="3200">
          <a:solidFill>
            <a:schemeClr val="tx2"/>
          </a:solidFill>
          <a:latin typeface="Gill Sans" pitchFamily="34" charset="0"/>
          <a:ea typeface="ＭＳ Ｐゴシック" pitchFamily="1" charset="-128"/>
        </a:defRPr>
      </a:lvl7pPr>
      <a:lvl8pPr marL="1371600" algn="l" rtl="0" fontAlgn="base">
        <a:spcBef>
          <a:spcPct val="0"/>
        </a:spcBef>
        <a:spcAft>
          <a:spcPct val="0"/>
        </a:spcAft>
        <a:defRPr sz="3200">
          <a:solidFill>
            <a:schemeClr val="tx2"/>
          </a:solidFill>
          <a:latin typeface="Gill Sans" pitchFamily="34" charset="0"/>
          <a:ea typeface="ＭＳ Ｐゴシック" pitchFamily="1" charset="-128"/>
        </a:defRPr>
      </a:lvl8pPr>
      <a:lvl9pPr marL="1828800" algn="l" rtl="0" fontAlgn="base">
        <a:spcBef>
          <a:spcPct val="0"/>
        </a:spcBef>
        <a:spcAft>
          <a:spcPct val="0"/>
        </a:spcAft>
        <a:defRPr sz="3200">
          <a:solidFill>
            <a:schemeClr val="tx2"/>
          </a:solidFill>
          <a:latin typeface="Gill Sans" pitchFamily="34" charset="0"/>
          <a:ea typeface="ＭＳ Ｐゴシック" pitchFamily="1" charset="-128"/>
        </a:defRPr>
      </a:lvl9pPr>
    </p:titleStyle>
    <p:bodyStyle>
      <a:lvl1pPr marL="342900" indent="-179388" algn="l" rtl="0" eaLnBrk="0" fontAlgn="base" hangingPunct="0">
        <a:spcBef>
          <a:spcPct val="0"/>
        </a:spcBef>
        <a:spcAft>
          <a:spcPct val="0"/>
        </a:spcAft>
        <a:buClr>
          <a:schemeClr val="bg2"/>
        </a:buClr>
        <a:buFont typeface="Arial" charset="0"/>
        <a:buChar char="•"/>
        <a:defRPr sz="2200">
          <a:solidFill>
            <a:schemeClr val="tx1"/>
          </a:solidFill>
          <a:latin typeface="Trebuchet MS" pitchFamily="34" charset="0"/>
          <a:ea typeface="+mn-ea"/>
          <a:cs typeface="+mn-cs"/>
        </a:defRPr>
      </a:lvl1pPr>
      <a:lvl2pPr marL="742950" indent="-179388" algn="l" rtl="0" eaLnBrk="0" fontAlgn="base" hangingPunct="0">
        <a:spcBef>
          <a:spcPct val="0"/>
        </a:spcBef>
        <a:spcAft>
          <a:spcPct val="0"/>
        </a:spcAft>
        <a:buClr>
          <a:schemeClr val="bg2"/>
        </a:buClr>
        <a:buFont typeface="Arial" charset="0"/>
        <a:buChar char="•"/>
        <a:defRPr sz="2000">
          <a:solidFill>
            <a:schemeClr val="tx1"/>
          </a:solidFill>
          <a:latin typeface="Trebuchet MS" pitchFamily="34" charset="0"/>
          <a:ea typeface="+mn-ea"/>
        </a:defRPr>
      </a:lvl2pPr>
      <a:lvl3pPr marL="1143000" indent="-179388" algn="l" rtl="0" eaLnBrk="0" fontAlgn="base" hangingPunct="0">
        <a:spcBef>
          <a:spcPct val="0"/>
        </a:spcBef>
        <a:spcAft>
          <a:spcPct val="0"/>
        </a:spcAft>
        <a:buClr>
          <a:schemeClr val="bg2"/>
        </a:buClr>
        <a:buChar char="•"/>
        <a:defRPr>
          <a:solidFill>
            <a:schemeClr val="tx1"/>
          </a:solidFill>
          <a:latin typeface="Trebuchet MS" pitchFamily="34" charset="0"/>
          <a:ea typeface="+mn-ea"/>
        </a:defRPr>
      </a:lvl3pPr>
      <a:lvl4pPr marL="16002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4pPr>
      <a:lvl5pPr marL="20574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5pPr>
      <a:lvl6pPr marL="2514600" indent="-228600" algn="l" rtl="0" fontAlgn="base">
        <a:spcBef>
          <a:spcPct val="20000"/>
        </a:spcBef>
        <a:spcAft>
          <a:spcPct val="0"/>
        </a:spcAft>
        <a:buChar char="»"/>
        <a:defRPr>
          <a:solidFill>
            <a:schemeClr val="tx1"/>
          </a:solidFill>
          <a:latin typeface="+mn-lt"/>
          <a:ea typeface="+mn-ea"/>
        </a:defRPr>
      </a:lvl6pPr>
      <a:lvl7pPr marL="2971800" indent="-228600" algn="l" rtl="0" fontAlgn="base">
        <a:spcBef>
          <a:spcPct val="20000"/>
        </a:spcBef>
        <a:spcAft>
          <a:spcPct val="0"/>
        </a:spcAft>
        <a:buChar char="»"/>
        <a:defRPr>
          <a:solidFill>
            <a:schemeClr val="tx1"/>
          </a:solidFill>
          <a:latin typeface="+mn-lt"/>
          <a:ea typeface="+mn-ea"/>
        </a:defRPr>
      </a:lvl7pPr>
      <a:lvl8pPr marL="3429000" indent="-228600" algn="l" rtl="0" fontAlgn="base">
        <a:spcBef>
          <a:spcPct val="20000"/>
        </a:spcBef>
        <a:spcAft>
          <a:spcPct val="0"/>
        </a:spcAft>
        <a:buChar char="»"/>
        <a:defRPr>
          <a:solidFill>
            <a:schemeClr val="tx1"/>
          </a:solidFill>
          <a:latin typeface="+mn-lt"/>
          <a:ea typeface="+mn-ea"/>
        </a:defRPr>
      </a:lvl8pPr>
      <a:lvl9pPr marL="3886200" indent="-228600" algn="l" rtl="0" fontAlgn="base">
        <a:spcBef>
          <a:spcPct val="20000"/>
        </a:spcBef>
        <a:spcAft>
          <a:spcPct val="0"/>
        </a:spcAft>
        <a:buChar char="»"/>
        <a:defRPr>
          <a:solidFill>
            <a:schemeClr val="tx1"/>
          </a:solidFill>
          <a:latin typeface="+mn-lt"/>
          <a:ea typeface="+mn-ea"/>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3074" name="Freeform 47"/>
          <p:cNvSpPr>
            <a:spLocks noEditPoints="1"/>
          </p:cNvSpPr>
          <p:nvPr/>
        </p:nvSpPr>
        <p:spPr bwMode="hidden">
          <a:xfrm>
            <a:off x="0" y="0"/>
            <a:ext cx="9158288" cy="6869113"/>
          </a:xfrm>
          <a:custGeom>
            <a:avLst/>
            <a:gdLst>
              <a:gd name="T0" fmla="*/ 9066213 w 5769"/>
              <a:gd name="T1" fmla="*/ 92075 h 4327"/>
              <a:gd name="T2" fmla="*/ 9066213 w 5769"/>
              <a:gd name="T3" fmla="*/ 6777038 h 4327"/>
              <a:gd name="T4" fmla="*/ 92075 w 5769"/>
              <a:gd name="T5" fmla="*/ 6777038 h 4327"/>
              <a:gd name="T6" fmla="*/ 92075 w 5769"/>
              <a:gd name="T7" fmla="*/ 92075 h 4327"/>
              <a:gd name="T8" fmla="*/ 9066213 w 5769"/>
              <a:gd name="T9" fmla="*/ 92075 h 4327"/>
              <a:gd name="T10" fmla="*/ 9158288 w 5769"/>
              <a:gd name="T11" fmla="*/ 0 h 4327"/>
              <a:gd name="T12" fmla="*/ 0 w 5769"/>
              <a:gd name="T13" fmla="*/ 0 h 4327"/>
              <a:gd name="T14" fmla="*/ 0 w 5769"/>
              <a:gd name="T15" fmla="*/ 6869113 h 4327"/>
              <a:gd name="T16" fmla="*/ 9158288 w 5769"/>
              <a:gd name="T17" fmla="*/ 6869113 h 4327"/>
              <a:gd name="T18" fmla="*/ 9158288 w 5769"/>
              <a:gd name="T19" fmla="*/ 0 h 4327"/>
              <a:gd name="T20" fmla="*/ 9158288 w 5769"/>
              <a:gd name="T21" fmla="*/ 0 h 43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9" h="4327">
                <a:moveTo>
                  <a:pt x="5711" y="58"/>
                </a:moveTo>
                <a:lnTo>
                  <a:pt x="5711" y="4269"/>
                </a:lnTo>
                <a:lnTo>
                  <a:pt x="58" y="4269"/>
                </a:lnTo>
                <a:lnTo>
                  <a:pt x="58" y="58"/>
                </a:lnTo>
                <a:lnTo>
                  <a:pt x="5711" y="58"/>
                </a:lnTo>
                <a:close/>
                <a:moveTo>
                  <a:pt x="5769" y="0"/>
                </a:moveTo>
                <a:lnTo>
                  <a:pt x="0" y="0"/>
                </a:lnTo>
                <a:lnTo>
                  <a:pt x="0" y="4327"/>
                </a:lnTo>
                <a:lnTo>
                  <a:pt x="5769" y="4327"/>
                </a:lnTo>
                <a:lnTo>
                  <a:pt x="5769" y="0"/>
                </a:lnTo>
                <a:close/>
              </a:path>
            </a:pathLst>
          </a:custGeom>
          <a:solidFill>
            <a:srgbClr val="8E8E8B"/>
          </a:soli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fi-FI">
              <a:solidFill>
                <a:srgbClr val="000000"/>
              </a:solidFill>
            </a:endParaRPr>
          </a:p>
        </p:txBody>
      </p:sp>
      <p:grpSp>
        <p:nvGrpSpPr>
          <p:cNvPr id="3075" name="Group 1"/>
          <p:cNvGrpSpPr>
            <a:grpSpLocks/>
          </p:cNvGrpSpPr>
          <p:nvPr/>
        </p:nvGrpSpPr>
        <p:grpSpPr bwMode="auto">
          <a:xfrm>
            <a:off x="6850063" y="5940425"/>
            <a:ext cx="2220912" cy="93663"/>
            <a:chOff x="6850063" y="1419225"/>
            <a:chExt cx="2220912" cy="93663"/>
          </a:xfrm>
        </p:grpSpPr>
        <p:sp>
          <p:nvSpPr>
            <p:cNvPr id="3085" name="Rectangle 50"/>
            <p:cNvSpPr>
              <a:spLocks noChangeArrowheads="1"/>
            </p:cNvSpPr>
            <p:nvPr/>
          </p:nvSpPr>
          <p:spPr bwMode="ltGray">
            <a:xfrm>
              <a:off x="89789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solidFill>
                  <a:srgbClr val="000000"/>
                </a:solidFill>
              </a:endParaRPr>
            </a:p>
          </p:txBody>
        </p:sp>
        <p:sp>
          <p:nvSpPr>
            <p:cNvPr id="3086" name="Rectangle 51"/>
            <p:cNvSpPr>
              <a:spLocks noChangeArrowheads="1"/>
            </p:cNvSpPr>
            <p:nvPr/>
          </p:nvSpPr>
          <p:spPr bwMode="ltGray">
            <a:xfrm>
              <a:off x="8885238"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solidFill>
                  <a:srgbClr val="000000"/>
                </a:solidFill>
              </a:endParaRPr>
            </a:p>
          </p:txBody>
        </p:sp>
        <p:sp>
          <p:nvSpPr>
            <p:cNvPr id="3087" name="Rectangle 52"/>
            <p:cNvSpPr>
              <a:spLocks noChangeArrowheads="1"/>
            </p:cNvSpPr>
            <p:nvPr/>
          </p:nvSpPr>
          <p:spPr bwMode="ltGray">
            <a:xfrm>
              <a:off x="8701088"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solidFill>
                  <a:srgbClr val="000000"/>
                </a:solidFill>
              </a:endParaRPr>
            </a:p>
          </p:txBody>
        </p:sp>
        <p:sp>
          <p:nvSpPr>
            <p:cNvPr id="3088" name="Rectangle 53"/>
            <p:cNvSpPr>
              <a:spLocks noChangeArrowheads="1"/>
            </p:cNvSpPr>
            <p:nvPr/>
          </p:nvSpPr>
          <p:spPr bwMode="ltGray">
            <a:xfrm>
              <a:off x="842327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solidFill>
                  <a:srgbClr val="000000"/>
                </a:solidFill>
              </a:endParaRPr>
            </a:p>
          </p:txBody>
        </p:sp>
        <p:sp>
          <p:nvSpPr>
            <p:cNvPr id="3089" name="Rectangle 54"/>
            <p:cNvSpPr>
              <a:spLocks noChangeArrowheads="1"/>
            </p:cNvSpPr>
            <p:nvPr/>
          </p:nvSpPr>
          <p:spPr bwMode="ltGray">
            <a:xfrm>
              <a:off x="8329613"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solidFill>
                  <a:srgbClr val="000000"/>
                </a:solidFill>
              </a:endParaRPr>
            </a:p>
          </p:txBody>
        </p:sp>
        <p:sp>
          <p:nvSpPr>
            <p:cNvPr id="3090" name="Rectangle 55"/>
            <p:cNvSpPr>
              <a:spLocks noChangeArrowheads="1"/>
            </p:cNvSpPr>
            <p:nvPr/>
          </p:nvSpPr>
          <p:spPr bwMode="ltGray">
            <a:xfrm>
              <a:off x="8235950"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solidFill>
                  <a:srgbClr val="000000"/>
                </a:solidFill>
              </a:endParaRPr>
            </a:p>
          </p:txBody>
        </p:sp>
        <p:sp>
          <p:nvSpPr>
            <p:cNvPr id="3091" name="Rectangle 56"/>
            <p:cNvSpPr>
              <a:spLocks noChangeArrowheads="1"/>
            </p:cNvSpPr>
            <p:nvPr/>
          </p:nvSpPr>
          <p:spPr bwMode="ltGray">
            <a:xfrm>
              <a:off x="8145463"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solidFill>
                  <a:srgbClr val="000000"/>
                </a:solidFill>
              </a:endParaRPr>
            </a:p>
          </p:txBody>
        </p:sp>
        <p:sp>
          <p:nvSpPr>
            <p:cNvPr id="3092" name="Rectangle 57"/>
            <p:cNvSpPr>
              <a:spLocks noChangeArrowheads="1"/>
            </p:cNvSpPr>
            <p:nvPr/>
          </p:nvSpPr>
          <p:spPr bwMode="ltGray">
            <a:xfrm>
              <a:off x="7961313" y="1419225"/>
              <a:ext cx="92075"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solidFill>
                  <a:srgbClr val="000000"/>
                </a:solidFill>
              </a:endParaRPr>
            </a:p>
          </p:txBody>
        </p:sp>
        <p:sp>
          <p:nvSpPr>
            <p:cNvPr id="3093" name="Rectangle 58"/>
            <p:cNvSpPr>
              <a:spLocks noChangeArrowheads="1"/>
            </p:cNvSpPr>
            <p:nvPr/>
          </p:nvSpPr>
          <p:spPr bwMode="ltGray">
            <a:xfrm>
              <a:off x="7867650" y="1419225"/>
              <a:ext cx="93663"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solidFill>
                  <a:srgbClr val="000000"/>
                </a:solidFill>
              </a:endParaRPr>
            </a:p>
          </p:txBody>
        </p:sp>
        <p:sp>
          <p:nvSpPr>
            <p:cNvPr id="3094" name="Rectangle 59"/>
            <p:cNvSpPr>
              <a:spLocks noChangeArrowheads="1"/>
            </p:cNvSpPr>
            <p:nvPr/>
          </p:nvSpPr>
          <p:spPr bwMode="ltGray">
            <a:xfrm>
              <a:off x="7775575"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solidFill>
                  <a:srgbClr val="000000"/>
                </a:solidFill>
              </a:endParaRPr>
            </a:p>
          </p:txBody>
        </p:sp>
        <p:sp>
          <p:nvSpPr>
            <p:cNvPr id="3095" name="Rectangle 60"/>
            <p:cNvSpPr>
              <a:spLocks noChangeArrowheads="1"/>
            </p:cNvSpPr>
            <p:nvPr/>
          </p:nvSpPr>
          <p:spPr bwMode="ltGray">
            <a:xfrm>
              <a:off x="759142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solidFill>
                  <a:srgbClr val="000000"/>
                </a:solidFill>
              </a:endParaRPr>
            </a:p>
          </p:txBody>
        </p:sp>
        <p:sp>
          <p:nvSpPr>
            <p:cNvPr id="3096" name="Rectangle 61"/>
            <p:cNvSpPr>
              <a:spLocks noChangeArrowheads="1"/>
            </p:cNvSpPr>
            <p:nvPr/>
          </p:nvSpPr>
          <p:spPr bwMode="ltGray">
            <a:xfrm>
              <a:off x="74993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solidFill>
                  <a:srgbClr val="000000"/>
                </a:solidFill>
              </a:endParaRPr>
            </a:p>
          </p:txBody>
        </p:sp>
        <p:sp>
          <p:nvSpPr>
            <p:cNvPr id="3097" name="Rectangle 62"/>
            <p:cNvSpPr>
              <a:spLocks noChangeArrowheads="1"/>
            </p:cNvSpPr>
            <p:nvPr/>
          </p:nvSpPr>
          <p:spPr bwMode="ltGray">
            <a:xfrm>
              <a:off x="74056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solidFill>
                  <a:srgbClr val="000000"/>
                </a:solidFill>
              </a:endParaRPr>
            </a:p>
          </p:txBody>
        </p:sp>
        <p:sp>
          <p:nvSpPr>
            <p:cNvPr id="3098" name="Rectangle 63"/>
            <p:cNvSpPr>
              <a:spLocks noChangeArrowheads="1"/>
            </p:cNvSpPr>
            <p:nvPr/>
          </p:nvSpPr>
          <p:spPr bwMode="ltGray">
            <a:xfrm>
              <a:off x="72199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solidFill>
                  <a:srgbClr val="000000"/>
                </a:solidFill>
              </a:endParaRPr>
            </a:p>
          </p:txBody>
        </p:sp>
        <p:sp>
          <p:nvSpPr>
            <p:cNvPr id="3099" name="Rectangle 64"/>
            <p:cNvSpPr>
              <a:spLocks noChangeArrowheads="1"/>
            </p:cNvSpPr>
            <p:nvPr/>
          </p:nvSpPr>
          <p:spPr bwMode="ltGray">
            <a:xfrm>
              <a:off x="71262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solidFill>
                  <a:srgbClr val="000000"/>
                </a:solidFill>
              </a:endParaRPr>
            </a:p>
          </p:txBody>
        </p:sp>
        <p:sp>
          <p:nvSpPr>
            <p:cNvPr id="3100" name="Rectangle 65"/>
            <p:cNvSpPr>
              <a:spLocks noChangeArrowheads="1"/>
            </p:cNvSpPr>
            <p:nvPr/>
          </p:nvSpPr>
          <p:spPr bwMode="ltGray">
            <a:xfrm>
              <a:off x="70358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solidFill>
                  <a:srgbClr val="000000"/>
                </a:solidFill>
              </a:endParaRPr>
            </a:p>
          </p:txBody>
        </p:sp>
        <p:sp>
          <p:nvSpPr>
            <p:cNvPr id="3101" name="Rectangle 66"/>
            <p:cNvSpPr>
              <a:spLocks noChangeArrowheads="1"/>
            </p:cNvSpPr>
            <p:nvPr/>
          </p:nvSpPr>
          <p:spPr bwMode="ltGray">
            <a:xfrm>
              <a:off x="6850063"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solidFill>
                  <a:srgbClr val="000000"/>
                </a:solidFill>
              </a:endParaRPr>
            </a:p>
          </p:txBody>
        </p:sp>
      </p:grpSp>
      <p:sp>
        <p:nvSpPr>
          <p:cNvPr id="101" name="Date Placeholder 100"/>
          <p:cNvSpPr>
            <a:spLocks noGrp="1"/>
          </p:cNvSpPr>
          <p:nvPr>
            <p:ph type="dt" sz="half" idx="2"/>
          </p:nvPr>
        </p:nvSpPr>
        <p:spPr>
          <a:xfrm>
            <a:off x="5307013" y="6343650"/>
            <a:ext cx="1071562" cy="365125"/>
          </a:xfrm>
          <a:prstGeom prst="rect">
            <a:avLst/>
          </a:prstGeom>
        </p:spPr>
        <p:txBody>
          <a:bodyPr vert="horz" lIns="0" tIns="0" rIns="0" bIns="0" rtlCol="0" anchor="t"/>
          <a:lstStyle>
            <a:lvl1pPr algn="l" fontAlgn="auto">
              <a:spcBef>
                <a:spcPts val="0"/>
              </a:spcBef>
              <a:spcAft>
                <a:spcPts val="0"/>
              </a:spcAft>
              <a:defRPr sz="1000" smtClean="0">
                <a:solidFill>
                  <a:schemeClr val="tx1">
                    <a:tint val="75000"/>
                  </a:schemeClr>
                </a:solidFill>
                <a:latin typeface="Trebuchet MS" pitchFamily="34" charset="0"/>
                <a:cs typeface="+mn-cs"/>
              </a:defRPr>
            </a:lvl1pPr>
          </a:lstStyle>
          <a:p>
            <a:fld id="{94EB343E-EDD0-4501-988B-9A386F4E06D4}" type="datetimeFigureOut">
              <a:rPr lang="fi-FI">
                <a:solidFill>
                  <a:srgbClr val="000000">
                    <a:tint val="75000"/>
                  </a:srgbClr>
                </a:solidFill>
              </a:rPr>
              <a:pPr/>
              <a:t>14.4.2020</a:t>
            </a:fld>
            <a:endParaRPr lang="fi-FI">
              <a:solidFill>
                <a:srgbClr val="000000">
                  <a:tint val="75000"/>
                </a:srgbClr>
              </a:solidFill>
            </a:endParaRPr>
          </a:p>
        </p:txBody>
      </p:sp>
      <p:grpSp>
        <p:nvGrpSpPr>
          <p:cNvPr id="3077" name="Group 2"/>
          <p:cNvGrpSpPr>
            <a:grpSpLocks/>
          </p:cNvGrpSpPr>
          <p:nvPr/>
        </p:nvGrpSpPr>
        <p:grpSpPr bwMode="auto">
          <a:xfrm>
            <a:off x="6911975" y="6211888"/>
            <a:ext cx="1963738" cy="376237"/>
            <a:chOff x="6912042" y="6211749"/>
            <a:chExt cx="1963669" cy="376185"/>
          </a:xfrm>
        </p:grpSpPr>
        <p:sp>
          <p:nvSpPr>
            <p:cNvPr id="3082" name="Rectangle 177"/>
            <p:cNvSpPr>
              <a:spLocks noChangeArrowheads="1"/>
            </p:cNvSpPr>
            <p:nvPr/>
          </p:nvSpPr>
          <p:spPr bwMode="white">
            <a:xfrm>
              <a:off x="8487284" y="6211749"/>
              <a:ext cx="388427" cy="3761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solidFill>
                  <a:srgbClr val="000000"/>
                </a:solidFill>
              </a:endParaRPr>
            </a:p>
          </p:txBody>
        </p:sp>
        <p:sp>
          <p:nvSpPr>
            <p:cNvPr id="3083" name="Freeform 178"/>
            <p:cNvSpPr>
              <a:spLocks noEditPoints="1"/>
            </p:cNvSpPr>
            <p:nvPr/>
          </p:nvSpPr>
          <p:spPr bwMode="black">
            <a:xfrm>
              <a:off x="8487284" y="6211749"/>
              <a:ext cx="388427" cy="376185"/>
            </a:xfrm>
            <a:custGeom>
              <a:avLst/>
              <a:gdLst>
                <a:gd name="T0" fmla="*/ 333 w 469"/>
                <a:gd name="T1" fmla="*/ 454 h 454"/>
                <a:gd name="T2" fmla="*/ 347 w 469"/>
                <a:gd name="T3" fmla="*/ 380 h 454"/>
                <a:gd name="T4" fmla="*/ 442 w 469"/>
                <a:gd name="T5" fmla="*/ 407 h 454"/>
                <a:gd name="T6" fmla="*/ 410 w 469"/>
                <a:gd name="T7" fmla="*/ 454 h 454"/>
                <a:gd name="T8" fmla="*/ 469 w 469"/>
                <a:gd name="T9" fmla="*/ 0 h 454"/>
                <a:gd name="T10" fmla="*/ 452 w 469"/>
                <a:gd name="T11" fmla="*/ 169 h 454"/>
                <a:gd name="T12" fmla="*/ 461 w 469"/>
                <a:gd name="T13" fmla="*/ 76 h 454"/>
                <a:gd name="T14" fmla="*/ 395 w 469"/>
                <a:gd name="T15" fmla="*/ 0 h 454"/>
                <a:gd name="T16" fmla="*/ 389 w 469"/>
                <a:gd name="T17" fmla="*/ 98 h 454"/>
                <a:gd name="T18" fmla="*/ 469 w 469"/>
                <a:gd name="T19" fmla="*/ 179 h 454"/>
                <a:gd name="T20" fmla="*/ 431 w 469"/>
                <a:gd name="T21" fmla="*/ 454 h 454"/>
                <a:gd name="T22" fmla="*/ 467 w 469"/>
                <a:gd name="T23" fmla="*/ 413 h 454"/>
                <a:gd name="T24" fmla="*/ 322 w 469"/>
                <a:gd name="T25" fmla="*/ 374 h 454"/>
                <a:gd name="T26" fmla="*/ 297 w 469"/>
                <a:gd name="T27" fmla="*/ 454 h 454"/>
                <a:gd name="T28" fmla="*/ 265 w 469"/>
                <a:gd name="T29" fmla="*/ 438 h 454"/>
                <a:gd name="T30" fmla="*/ 270 w 469"/>
                <a:gd name="T31" fmla="*/ 366 h 454"/>
                <a:gd name="T32" fmla="*/ 221 w 469"/>
                <a:gd name="T33" fmla="*/ 366 h 454"/>
                <a:gd name="T34" fmla="*/ 227 w 469"/>
                <a:gd name="T35" fmla="*/ 294 h 454"/>
                <a:gd name="T36" fmla="*/ 176 w 469"/>
                <a:gd name="T37" fmla="*/ 289 h 454"/>
                <a:gd name="T38" fmla="*/ 276 w 469"/>
                <a:gd name="T39" fmla="*/ 295 h 454"/>
                <a:gd name="T40" fmla="*/ 307 w 469"/>
                <a:gd name="T41" fmla="*/ 147 h 454"/>
                <a:gd name="T42" fmla="*/ 222 w 469"/>
                <a:gd name="T43" fmla="*/ 104 h 454"/>
                <a:gd name="T44" fmla="*/ 267 w 469"/>
                <a:gd name="T45" fmla="*/ 129 h 454"/>
                <a:gd name="T46" fmla="*/ 296 w 469"/>
                <a:gd name="T47" fmla="*/ 60 h 454"/>
                <a:gd name="T48" fmla="*/ 343 w 469"/>
                <a:gd name="T49" fmla="*/ 84 h 454"/>
                <a:gd name="T50" fmla="*/ 370 w 469"/>
                <a:gd name="T51" fmla="*/ 15 h 454"/>
                <a:gd name="T52" fmla="*/ 0 w 469"/>
                <a:gd name="T53" fmla="*/ 454 h 454"/>
                <a:gd name="T54" fmla="*/ 359 w 469"/>
                <a:gd name="T55" fmla="*/ 0 h 454"/>
                <a:gd name="T56" fmla="*/ 369 w 469"/>
                <a:gd name="T57" fmla="*/ 47 h 454"/>
                <a:gd name="T58" fmla="*/ 326 w 469"/>
                <a:gd name="T59" fmla="*/ 21 h 454"/>
                <a:gd name="T60" fmla="*/ 295 w 469"/>
                <a:gd name="T61" fmla="*/ 92 h 454"/>
                <a:gd name="T62" fmla="*/ 251 w 469"/>
                <a:gd name="T63" fmla="*/ 66 h 454"/>
                <a:gd name="T64" fmla="*/ 257 w 469"/>
                <a:gd name="T65" fmla="*/ 198 h 454"/>
                <a:gd name="T66" fmla="*/ 339 w 469"/>
                <a:gd name="T67" fmla="*/ 237 h 454"/>
                <a:gd name="T68" fmla="*/ 252 w 469"/>
                <a:gd name="T69" fmla="*/ 222 h 454"/>
                <a:gd name="T70" fmla="*/ 185 w 469"/>
                <a:gd name="T71" fmla="*/ 339 h 454"/>
                <a:gd name="T72" fmla="*/ 233 w 469"/>
                <a:gd name="T73" fmla="*/ 337 h 454"/>
                <a:gd name="T74" fmla="*/ 228 w 469"/>
                <a:gd name="T75" fmla="*/ 412 h 454"/>
                <a:gd name="T76" fmla="*/ 276 w 469"/>
                <a:gd name="T77" fmla="*/ 411 h 454"/>
                <a:gd name="T78" fmla="*/ 253 w 469"/>
                <a:gd name="T79" fmla="*/ 454 h 45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69" h="454">
                  <a:moveTo>
                    <a:pt x="410" y="454"/>
                  </a:moveTo>
                  <a:lnTo>
                    <a:pt x="333" y="454"/>
                  </a:lnTo>
                  <a:lnTo>
                    <a:pt x="376" y="429"/>
                  </a:lnTo>
                  <a:lnTo>
                    <a:pt x="347" y="380"/>
                  </a:lnTo>
                  <a:lnTo>
                    <a:pt x="405" y="345"/>
                  </a:lnTo>
                  <a:lnTo>
                    <a:pt x="442" y="407"/>
                  </a:lnTo>
                  <a:lnTo>
                    <a:pt x="399" y="434"/>
                  </a:lnTo>
                  <a:lnTo>
                    <a:pt x="410" y="454"/>
                  </a:lnTo>
                  <a:close/>
                  <a:moveTo>
                    <a:pt x="416" y="0"/>
                  </a:moveTo>
                  <a:lnTo>
                    <a:pt x="469" y="0"/>
                  </a:lnTo>
                  <a:lnTo>
                    <a:pt x="469" y="159"/>
                  </a:lnTo>
                  <a:lnTo>
                    <a:pt x="452" y="169"/>
                  </a:lnTo>
                  <a:lnTo>
                    <a:pt x="414" y="104"/>
                  </a:lnTo>
                  <a:lnTo>
                    <a:pt x="461" y="76"/>
                  </a:lnTo>
                  <a:lnTo>
                    <a:pt x="416" y="0"/>
                  </a:lnTo>
                  <a:close/>
                  <a:moveTo>
                    <a:pt x="395" y="0"/>
                  </a:moveTo>
                  <a:lnTo>
                    <a:pt x="437" y="70"/>
                  </a:lnTo>
                  <a:lnTo>
                    <a:pt x="389" y="98"/>
                  </a:lnTo>
                  <a:lnTo>
                    <a:pt x="446" y="194"/>
                  </a:lnTo>
                  <a:lnTo>
                    <a:pt x="469" y="179"/>
                  </a:lnTo>
                  <a:lnTo>
                    <a:pt x="469" y="454"/>
                  </a:lnTo>
                  <a:lnTo>
                    <a:pt x="431" y="454"/>
                  </a:lnTo>
                  <a:lnTo>
                    <a:pt x="422" y="440"/>
                  </a:lnTo>
                  <a:lnTo>
                    <a:pt x="467" y="413"/>
                  </a:lnTo>
                  <a:lnTo>
                    <a:pt x="410" y="320"/>
                  </a:lnTo>
                  <a:lnTo>
                    <a:pt x="322" y="374"/>
                  </a:lnTo>
                  <a:lnTo>
                    <a:pt x="352" y="423"/>
                  </a:lnTo>
                  <a:lnTo>
                    <a:pt x="297" y="454"/>
                  </a:lnTo>
                  <a:lnTo>
                    <a:pt x="273" y="454"/>
                  </a:lnTo>
                  <a:lnTo>
                    <a:pt x="265" y="438"/>
                  </a:lnTo>
                  <a:lnTo>
                    <a:pt x="301" y="417"/>
                  </a:lnTo>
                  <a:lnTo>
                    <a:pt x="270" y="366"/>
                  </a:lnTo>
                  <a:lnTo>
                    <a:pt x="234" y="387"/>
                  </a:lnTo>
                  <a:lnTo>
                    <a:pt x="221" y="366"/>
                  </a:lnTo>
                  <a:lnTo>
                    <a:pt x="257" y="344"/>
                  </a:lnTo>
                  <a:lnTo>
                    <a:pt x="227" y="294"/>
                  </a:lnTo>
                  <a:lnTo>
                    <a:pt x="191" y="315"/>
                  </a:lnTo>
                  <a:lnTo>
                    <a:pt x="176" y="289"/>
                  </a:lnTo>
                  <a:lnTo>
                    <a:pt x="246" y="247"/>
                  </a:lnTo>
                  <a:lnTo>
                    <a:pt x="276" y="295"/>
                  </a:lnTo>
                  <a:lnTo>
                    <a:pt x="364" y="243"/>
                  </a:lnTo>
                  <a:lnTo>
                    <a:pt x="307" y="147"/>
                  </a:lnTo>
                  <a:lnTo>
                    <a:pt x="264" y="173"/>
                  </a:lnTo>
                  <a:lnTo>
                    <a:pt x="222" y="104"/>
                  </a:lnTo>
                  <a:lnTo>
                    <a:pt x="245" y="91"/>
                  </a:lnTo>
                  <a:lnTo>
                    <a:pt x="267" y="129"/>
                  </a:lnTo>
                  <a:lnTo>
                    <a:pt x="319" y="98"/>
                  </a:lnTo>
                  <a:lnTo>
                    <a:pt x="296" y="60"/>
                  </a:lnTo>
                  <a:lnTo>
                    <a:pt x="319" y="46"/>
                  </a:lnTo>
                  <a:lnTo>
                    <a:pt x="343" y="84"/>
                  </a:lnTo>
                  <a:lnTo>
                    <a:pt x="394" y="53"/>
                  </a:lnTo>
                  <a:lnTo>
                    <a:pt x="370" y="15"/>
                  </a:lnTo>
                  <a:lnTo>
                    <a:pt x="395" y="0"/>
                  </a:lnTo>
                  <a:close/>
                  <a:moveTo>
                    <a:pt x="0" y="454"/>
                  </a:moveTo>
                  <a:lnTo>
                    <a:pt x="0" y="0"/>
                  </a:lnTo>
                  <a:lnTo>
                    <a:pt x="359" y="0"/>
                  </a:lnTo>
                  <a:lnTo>
                    <a:pt x="346" y="9"/>
                  </a:lnTo>
                  <a:lnTo>
                    <a:pt x="369" y="47"/>
                  </a:lnTo>
                  <a:lnTo>
                    <a:pt x="348" y="60"/>
                  </a:lnTo>
                  <a:lnTo>
                    <a:pt x="326" y="21"/>
                  </a:lnTo>
                  <a:lnTo>
                    <a:pt x="271" y="54"/>
                  </a:lnTo>
                  <a:lnTo>
                    <a:pt x="295" y="92"/>
                  </a:lnTo>
                  <a:lnTo>
                    <a:pt x="275" y="104"/>
                  </a:lnTo>
                  <a:lnTo>
                    <a:pt x="251" y="66"/>
                  </a:lnTo>
                  <a:lnTo>
                    <a:pt x="197" y="98"/>
                  </a:lnTo>
                  <a:lnTo>
                    <a:pt x="257" y="198"/>
                  </a:lnTo>
                  <a:lnTo>
                    <a:pt x="301" y="172"/>
                  </a:lnTo>
                  <a:lnTo>
                    <a:pt x="339" y="237"/>
                  </a:lnTo>
                  <a:lnTo>
                    <a:pt x="282" y="271"/>
                  </a:lnTo>
                  <a:lnTo>
                    <a:pt x="252" y="222"/>
                  </a:lnTo>
                  <a:lnTo>
                    <a:pt x="150" y="283"/>
                  </a:lnTo>
                  <a:lnTo>
                    <a:pt x="185" y="339"/>
                  </a:lnTo>
                  <a:lnTo>
                    <a:pt x="221" y="318"/>
                  </a:lnTo>
                  <a:lnTo>
                    <a:pt x="233" y="337"/>
                  </a:lnTo>
                  <a:lnTo>
                    <a:pt x="197" y="358"/>
                  </a:lnTo>
                  <a:lnTo>
                    <a:pt x="228" y="412"/>
                  </a:lnTo>
                  <a:lnTo>
                    <a:pt x="264" y="389"/>
                  </a:lnTo>
                  <a:lnTo>
                    <a:pt x="276" y="411"/>
                  </a:lnTo>
                  <a:lnTo>
                    <a:pt x="241" y="432"/>
                  </a:lnTo>
                  <a:lnTo>
                    <a:pt x="253" y="454"/>
                  </a:lnTo>
                  <a:lnTo>
                    <a:pt x="0" y="454"/>
                  </a:lnTo>
                  <a:close/>
                </a:path>
              </a:pathLst>
            </a:custGeom>
            <a:solidFill>
              <a:srgbClr val="00407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solidFill>
                  <a:srgbClr val="000000"/>
                </a:solidFill>
              </a:endParaRPr>
            </a:p>
          </p:txBody>
        </p:sp>
        <p:sp>
          <p:nvSpPr>
            <p:cNvPr id="3084" name="Freeform 179"/>
            <p:cNvSpPr>
              <a:spLocks noEditPoints="1"/>
            </p:cNvSpPr>
            <p:nvPr/>
          </p:nvSpPr>
          <p:spPr bwMode="black">
            <a:xfrm>
              <a:off x="6912042" y="6344325"/>
              <a:ext cx="1476686" cy="217094"/>
            </a:xfrm>
            <a:custGeom>
              <a:avLst/>
              <a:gdLst>
                <a:gd name="T0" fmla="*/ 1441 w 1495"/>
                <a:gd name="T1" fmla="*/ 164 h 219"/>
                <a:gd name="T2" fmla="*/ 1480 w 1495"/>
                <a:gd name="T3" fmla="*/ 164 h 219"/>
                <a:gd name="T4" fmla="*/ 1395 w 1495"/>
                <a:gd name="T5" fmla="*/ 218 h 219"/>
                <a:gd name="T6" fmla="*/ 1375 w 1495"/>
                <a:gd name="T7" fmla="*/ 194 h 219"/>
                <a:gd name="T8" fmla="*/ 1336 w 1495"/>
                <a:gd name="T9" fmla="*/ 194 h 219"/>
                <a:gd name="T10" fmla="*/ 1283 w 1495"/>
                <a:gd name="T11" fmla="*/ 169 h 219"/>
                <a:gd name="T12" fmla="*/ 1283 w 1495"/>
                <a:gd name="T13" fmla="*/ 219 h 219"/>
                <a:gd name="T14" fmla="*/ 1228 w 1495"/>
                <a:gd name="T15" fmla="*/ 171 h 219"/>
                <a:gd name="T16" fmla="*/ 1220 w 1495"/>
                <a:gd name="T17" fmla="*/ 182 h 219"/>
                <a:gd name="T18" fmla="*/ 1207 w 1495"/>
                <a:gd name="T19" fmla="*/ 187 h 219"/>
                <a:gd name="T20" fmla="*/ 1220 w 1495"/>
                <a:gd name="T21" fmla="*/ 163 h 219"/>
                <a:gd name="T22" fmla="*/ 1170 w 1495"/>
                <a:gd name="T23" fmla="*/ 213 h 219"/>
                <a:gd name="T24" fmla="*/ 1170 w 1495"/>
                <a:gd name="T25" fmla="*/ 181 h 219"/>
                <a:gd name="T26" fmla="*/ 1099 w 1495"/>
                <a:gd name="T27" fmla="*/ 218 h 219"/>
                <a:gd name="T28" fmla="*/ 1119 w 1495"/>
                <a:gd name="T29" fmla="*/ 164 h 219"/>
                <a:gd name="T30" fmla="*/ 1050 w 1495"/>
                <a:gd name="T31" fmla="*/ 218 h 219"/>
                <a:gd name="T32" fmla="*/ 1070 w 1495"/>
                <a:gd name="T33" fmla="*/ 164 h 219"/>
                <a:gd name="T34" fmla="*/ 1010 w 1495"/>
                <a:gd name="T35" fmla="*/ 164 h 219"/>
                <a:gd name="T36" fmla="*/ 961 w 1495"/>
                <a:gd name="T37" fmla="*/ 178 h 219"/>
                <a:gd name="T38" fmla="*/ 970 w 1495"/>
                <a:gd name="T39" fmla="*/ 219 h 219"/>
                <a:gd name="T40" fmla="*/ 980 w 1495"/>
                <a:gd name="T41" fmla="*/ 204 h 219"/>
                <a:gd name="T42" fmla="*/ 971 w 1495"/>
                <a:gd name="T43" fmla="*/ 163 h 219"/>
                <a:gd name="T44" fmla="*/ 929 w 1495"/>
                <a:gd name="T45" fmla="*/ 179 h 219"/>
                <a:gd name="T46" fmla="*/ 935 w 1495"/>
                <a:gd name="T47" fmla="*/ 179 h 219"/>
                <a:gd name="T48" fmla="*/ 928 w 1495"/>
                <a:gd name="T49" fmla="*/ 204 h 219"/>
                <a:gd name="T50" fmla="*/ 903 w 1495"/>
                <a:gd name="T51" fmla="*/ 164 h 219"/>
                <a:gd name="T52" fmla="*/ 884 w 1495"/>
                <a:gd name="T53" fmla="*/ 188 h 219"/>
                <a:gd name="T54" fmla="*/ 885 w 1495"/>
                <a:gd name="T55" fmla="*/ 218 h 219"/>
                <a:gd name="T56" fmla="*/ 818 w 1495"/>
                <a:gd name="T57" fmla="*/ 219 h 219"/>
                <a:gd name="T58" fmla="*/ 835 w 1495"/>
                <a:gd name="T59" fmla="*/ 164 h 219"/>
                <a:gd name="T60" fmla="*/ 773 w 1495"/>
                <a:gd name="T61" fmla="*/ 164 h 219"/>
                <a:gd name="T62" fmla="*/ 709 w 1495"/>
                <a:gd name="T63" fmla="*/ 174 h 219"/>
                <a:gd name="T64" fmla="*/ 746 w 1495"/>
                <a:gd name="T65" fmla="*/ 208 h 219"/>
                <a:gd name="T66" fmla="*/ 686 w 1495"/>
                <a:gd name="T67" fmla="*/ 194 h 219"/>
                <a:gd name="T68" fmla="*/ 646 w 1495"/>
                <a:gd name="T69" fmla="*/ 194 h 219"/>
                <a:gd name="T70" fmla="*/ 1486 w 1495"/>
                <a:gd name="T71" fmla="*/ 56 h 219"/>
                <a:gd name="T72" fmla="*/ 1495 w 1495"/>
                <a:gd name="T73" fmla="*/ 56 h 219"/>
                <a:gd name="T74" fmla="*/ 1372 w 1495"/>
                <a:gd name="T75" fmla="*/ 2 h 219"/>
                <a:gd name="T76" fmla="*/ 1331 w 1495"/>
                <a:gd name="T77" fmla="*/ 110 h 219"/>
                <a:gd name="T78" fmla="*/ 1234 w 1495"/>
                <a:gd name="T79" fmla="*/ 0 h 219"/>
                <a:gd name="T80" fmla="*/ 1204 w 1495"/>
                <a:gd name="T81" fmla="*/ 102 h 219"/>
                <a:gd name="T82" fmla="*/ 1259 w 1495"/>
                <a:gd name="T83" fmla="*/ 16 h 219"/>
                <a:gd name="T84" fmla="*/ 1167 w 1495"/>
                <a:gd name="T85" fmla="*/ 110 h 219"/>
                <a:gd name="T86" fmla="*/ 1090 w 1495"/>
                <a:gd name="T87" fmla="*/ 53 h 219"/>
                <a:gd name="T88" fmla="*/ 1070 w 1495"/>
                <a:gd name="T89" fmla="*/ 110 h 219"/>
                <a:gd name="T90" fmla="*/ 1061 w 1495"/>
                <a:gd name="T91" fmla="*/ 2 h 219"/>
                <a:gd name="T92" fmla="*/ 1020 w 1495"/>
                <a:gd name="T93" fmla="*/ 56 h 219"/>
                <a:gd name="T94" fmla="*/ 1030 w 1495"/>
                <a:gd name="T95" fmla="*/ 56 h 219"/>
                <a:gd name="T96" fmla="*/ 878 w 1495"/>
                <a:gd name="T97" fmla="*/ 2 h 219"/>
                <a:gd name="T98" fmla="*/ 841 w 1495"/>
                <a:gd name="T99" fmla="*/ 103 h 219"/>
                <a:gd name="T100" fmla="*/ 705 w 1495"/>
                <a:gd name="T101" fmla="*/ 45 h 219"/>
                <a:gd name="T102" fmla="*/ 709 w 1495"/>
                <a:gd name="T103" fmla="*/ 110 h 219"/>
                <a:gd name="T104" fmla="*/ 585 w 1495"/>
                <a:gd name="T105" fmla="*/ 97 h 219"/>
                <a:gd name="T106" fmla="*/ 504 w 1495"/>
                <a:gd name="T107" fmla="*/ 15 h 219"/>
                <a:gd name="T108" fmla="*/ 449 w 1495"/>
                <a:gd name="T109" fmla="*/ 61 h 219"/>
                <a:gd name="T110" fmla="*/ 366 w 1495"/>
                <a:gd name="T111" fmla="*/ 63 h 219"/>
                <a:gd name="T112" fmla="*/ 286 w 1495"/>
                <a:gd name="T113" fmla="*/ 2 h 219"/>
                <a:gd name="T114" fmla="*/ 286 w 1495"/>
                <a:gd name="T115" fmla="*/ 103 h 219"/>
                <a:gd name="T116" fmla="*/ 157 w 1495"/>
                <a:gd name="T117" fmla="*/ 63 h 219"/>
                <a:gd name="T118" fmla="*/ 239 w 1495"/>
                <a:gd name="T119" fmla="*/ 61 h 219"/>
                <a:gd name="T120" fmla="*/ 9 w 1495"/>
                <a:gd name="T121" fmla="*/ 56 h 219"/>
                <a:gd name="T122" fmla="*/ 0 w 1495"/>
                <a:gd name="T123" fmla="*/ 56 h 21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495" h="219">
                  <a:moveTo>
                    <a:pt x="1486" y="164"/>
                  </a:moveTo>
                  <a:cubicBezTo>
                    <a:pt x="1486" y="194"/>
                    <a:pt x="1486" y="194"/>
                    <a:pt x="1486" y="194"/>
                  </a:cubicBezTo>
                  <a:cubicBezTo>
                    <a:pt x="1486" y="212"/>
                    <a:pt x="1475" y="219"/>
                    <a:pt x="1463" y="219"/>
                  </a:cubicBezTo>
                  <a:cubicBezTo>
                    <a:pt x="1451" y="219"/>
                    <a:pt x="1441" y="211"/>
                    <a:pt x="1441" y="194"/>
                  </a:cubicBezTo>
                  <a:cubicBezTo>
                    <a:pt x="1441" y="164"/>
                    <a:pt x="1441" y="164"/>
                    <a:pt x="1441" y="164"/>
                  </a:cubicBezTo>
                  <a:cubicBezTo>
                    <a:pt x="1447" y="164"/>
                    <a:pt x="1447" y="164"/>
                    <a:pt x="1447" y="164"/>
                  </a:cubicBezTo>
                  <a:cubicBezTo>
                    <a:pt x="1447" y="194"/>
                    <a:pt x="1447" y="194"/>
                    <a:pt x="1447" y="194"/>
                  </a:cubicBezTo>
                  <a:cubicBezTo>
                    <a:pt x="1447" y="207"/>
                    <a:pt x="1455" y="213"/>
                    <a:pt x="1463" y="213"/>
                  </a:cubicBezTo>
                  <a:cubicBezTo>
                    <a:pt x="1472" y="213"/>
                    <a:pt x="1480" y="208"/>
                    <a:pt x="1480" y="194"/>
                  </a:cubicBezTo>
                  <a:cubicBezTo>
                    <a:pt x="1480" y="164"/>
                    <a:pt x="1480" y="164"/>
                    <a:pt x="1480" y="164"/>
                  </a:cubicBezTo>
                  <a:lnTo>
                    <a:pt x="1486" y="164"/>
                  </a:lnTo>
                  <a:close/>
                  <a:moveTo>
                    <a:pt x="1401" y="213"/>
                  </a:moveTo>
                  <a:cubicBezTo>
                    <a:pt x="1427" y="213"/>
                    <a:pt x="1427" y="213"/>
                    <a:pt x="1427" y="213"/>
                  </a:cubicBezTo>
                  <a:cubicBezTo>
                    <a:pt x="1427" y="218"/>
                    <a:pt x="1427" y="218"/>
                    <a:pt x="1427" y="218"/>
                  </a:cubicBezTo>
                  <a:cubicBezTo>
                    <a:pt x="1395" y="218"/>
                    <a:pt x="1395" y="218"/>
                    <a:pt x="1395" y="218"/>
                  </a:cubicBezTo>
                  <a:cubicBezTo>
                    <a:pt x="1395" y="164"/>
                    <a:pt x="1395" y="164"/>
                    <a:pt x="1395" y="164"/>
                  </a:cubicBezTo>
                  <a:cubicBezTo>
                    <a:pt x="1401" y="164"/>
                    <a:pt x="1401" y="164"/>
                    <a:pt x="1401" y="164"/>
                  </a:cubicBezTo>
                  <a:lnTo>
                    <a:pt x="1401" y="213"/>
                  </a:lnTo>
                  <a:close/>
                  <a:moveTo>
                    <a:pt x="1375" y="164"/>
                  </a:moveTo>
                  <a:cubicBezTo>
                    <a:pt x="1375" y="194"/>
                    <a:pt x="1375" y="194"/>
                    <a:pt x="1375" y="194"/>
                  </a:cubicBezTo>
                  <a:cubicBezTo>
                    <a:pt x="1375" y="212"/>
                    <a:pt x="1364" y="219"/>
                    <a:pt x="1352" y="219"/>
                  </a:cubicBezTo>
                  <a:cubicBezTo>
                    <a:pt x="1340" y="219"/>
                    <a:pt x="1329" y="211"/>
                    <a:pt x="1329" y="194"/>
                  </a:cubicBezTo>
                  <a:cubicBezTo>
                    <a:pt x="1329" y="164"/>
                    <a:pt x="1329" y="164"/>
                    <a:pt x="1329" y="164"/>
                  </a:cubicBezTo>
                  <a:cubicBezTo>
                    <a:pt x="1336" y="164"/>
                    <a:pt x="1336" y="164"/>
                    <a:pt x="1336" y="164"/>
                  </a:cubicBezTo>
                  <a:cubicBezTo>
                    <a:pt x="1336" y="194"/>
                    <a:pt x="1336" y="194"/>
                    <a:pt x="1336" y="194"/>
                  </a:cubicBezTo>
                  <a:cubicBezTo>
                    <a:pt x="1336" y="207"/>
                    <a:pt x="1344" y="213"/>
                    <a:pt x="1352" y="213"/>
                  </a:cubicBezTo>
                  <a:cubicBezTo>
                    <a:pt x="1361" y="213"/>
                    <a:pt x="1369" y="208"/>
                    <a:pt x="1369" y="194"/>
                  </a:cubicBezTo>
                  <a:cubicBezTo>
                    <a:pt x="1369" y="164"/>
                    <a:pt x="1369" y="164"/>
                    <a:pt x="1369" y="164"/>
                  </a:cubicBezTo>
                  <a:lnTo>
                    <a:pt x="1375" y="164"/>
                  </a:lnTo>
                  <a:close/>
                  <a:moveTo>
                    <a:pt x="1283" y="169"/>
                  </a:moveTo>
                  <a:cubicBezTo>
                    <a:pt x="1271" y="169"/>
                    <a:pt x="1261" y="179"/>
                    <a:pt x="1261" y="191"/>
                  </a:cubicBezTo>
                  <a:cubicBezTo>
                    <a:pt x="1261" y="204"/>
                    <a:pt x="1271" y="213"/>
                    <a:pt x="1283" y="213"/>
                  </a:cubicBezTo>
                  <a:cubicBezTo>
                    <a:pt x="1296" y="213"/>
                    <a:pt x="1306" y="204"/>
                    <a:pt x="1306" y="191"/>
                  </a:cubicBezTo>
                  <a:cubicBezTo>
                    <a:pt x="1306" y="179"/>
                    <a:pt x="1296" y="169"/>
                    <a:pt x="1283" y="169"/>
                  </a:cubicBezTo>
                  <a:close/>
                  <a:moveTo>
                    <a:pt x="1283" y="219"/>
                  </a:moveTo>
                  <a:cubicBezTo>
                    <a:pt x="1267" y="219"/>
                    <a:pt x="1255" y="207"/>
                    <a:pt x="1255" y="191"/>
                  </a:cubicBezTo>
                  <a:cubicBezTo>
                    <a:pt x="1255" y="176"/>
                    <a:pt x="1267" y="163"/>
                    <a:pt x="1283" y="163"/>
                  </a:cubicBezTo>
                  <a:cubicBezTo>
                    <a:pt x="1299" y="163"/>
                    <a:pt x="1312" y="176"/>
                    <a:pt x="1312" y="191"/>
                  </a:cubicBezTo>
                  <a:cubicBezTo>
                    <a:pt x="1312" y="207"/>
                    <a:pt x="1299" y="219"/>
                    <a:pt x="1283" y="219"/>
                  </a:cubicBezTo>
                  <a:close/>
                  <a:moveTo>
                    <a:pt x="1228" y="171"/>
                  </a:moveTo>
                  <a:cubicBezTo>
                    <a:pt x="1226" y="170"/>
                    <a:pt x="1226" y="170"/>
                    <a:pt x="1226" y="170"/>
                  </a:cubicBezTo>
                  <a:cubicBezTo>
                    <a:pt x="1224" y="169"/>
                    <a:pt x="1222" y="169"/>
                    <a:pt x="1220" y="169"/>
                  </a:cubicBezTo>
                  <a:cubicBezTo>
                    <a:pt x="1216" y="169"/>
                    <a:pt x="1213" y="172"/>
                    <a:pt x="1213" y="179"/>
                  </a:cubicBezTo>
                  <a:cubicBezTo>
                    <a:pt x="1213" y="182"/>
                    <a:pt x="1213" y="182"/>
                    <a:pt x="1213" y="182"/>
                  </a:cubicBezTo>
                  <a:cubicBezTo>
                    <a:pt x="1220" y="182"/>
                    <a:pt x="1220" y="182"/>
                    <a:pt x="1220" y="182"/>
                  </a:cubicBezTo>
                  <a:cubicBezTo>
                    <a:pt x="1220" y="187"/>
                    <a:pt x="1220" y="187"/>
                    <a:pt x="1220" y="187"/>
                  </a:cubicBezTo>
                  <a:cubicBezTo>
                    <a:pt x="1213" y="187"/>
                    <a:pt x="1213" y="187"/>
                    <a:pt x="1213" y="187"/>
                  </a:cubicBezTo>
                  <a:cubicBezTo>
                    <a:pt x="1213" y="218"/>
                    <a:pt x="1213" y="218"/>
                    <a:pt x="1213" y="218"/>
                  </a:cubicBezTo>
                  <a:cubicBezTo>
                    <a:pt x="1207" y="218"/>
                    <a:pt x="1207" y="218"/>
                    <a:pt x="1207" y="218"/>
                  </a:cubicBezTo>
                  <a:cubicBezTo>
                    <a:pt x="1207" y="187"/>
                    <a:pt x="1207" y="187"/>
                    <a:pt x="1207" y="187"/>
                  </a:cubicBezTo>
                  <a:cubicBezTo>
                    <a:pt x="1201" y="187"/>
                    <a:pt x="1201" y="187"/>
                    <a:pt x="1201" y="187"/>
                  </a:cubicBezTo>
                  <a:cubicBezTo>
                    <a:pt x="1201" y="182"/>
                    <a:pt x="1201" y="182"/>
                    <a:pt x="1201" y="182"/>
                  </a:cubicBezTo>
                  <a:cubicBezTo>
                    <a:pt x="1207" y="182"/>
                    <a:pt x="1207" y="182"/>
                    <a:pt x="1207" y="182"/>
                  </a:cubicBezTo>
                  <a:cubicBezTo>
                    <a:pt x="1207" y="177"/>
                    <a:pt x="1207" y="177"/>
                    <a:pt x="1207" y="177"/>
                  </a:cubicBezTo>
                  <a:cubicBezTo>
                    <a:pt x="1207" y="168"/>
                    <a:pt x="1214" y="163"/>
                    <a:pt x="1220" y="163"/>
                  </a:cubicBezTo>
                  <a:cubicBezTo>
                    <a:pt x="1223" y="163"/>
                    <a:pt x="1224" y="164"/>
                    <a:pt x="1227" y="165"/>
                  </a:cubicBezTo>
                  <a:lnTo>
                    <a:pt x="1228" y="171"/>
                  </a:lnTo>
                  <a:close/>
                  <a:moveTo>
                    <a:pt x="1170" y="187"/>
                  </a:moveTo>
                  <a:cubicBezTo>
                    <a:pt x="1162" y="187"/>
                    <a:pt x="1157" y="192"/>
                    <a:pt x="1157" y="200"/>
                  </a:cubicBezTo>
                  <a:cubicBezTo>
                    <a:pt x="1157" y="208"/>
                    <a:pt x="1162" y="213"/>
                    <a:pt x="1170" y="213"/>
                  </a:cubicBezTo>
                  <a:cubicBezTo>
                    <a:pt x="1177" y="213"/>
                    <a:pt x="1182" y="208"/>
                    <a:pt x="1182" y="200"/>
                  </a:cubicBezTo>
                  <a:cubicBezTo>
                    <a:pt x="1182" y="192"/>
                    <a:pt x="1177" y="187"/>
                    <a:pt x="1170" y="187"/>
                  </a:cubicBezTo>
                  <a:close/>
                  <a:moveTo>
                    <a:pt x="1170" y="219"/>
                  </a:moveTo>
                  <a:cubicBezTo>
                    <a:pt x="1159" y="219"/>
                    <a:pt x="1151" y="211"/>
                    <a:pt x="1151" y="200"/>
                  </a:cubicBezTo>
                  <a:cubicBezTo>
                    <a:pt x="1151" y="189"/>
                    <a:pt x="1159" y="181"/>
                    <a:pt x="1170" y="181"/>
                  </a:cubicBezTo>
                  <a:cubicBezTo>
                    <a:pt x="1180" y="181"/>
                    <a:pt x="1188" y="189"/>
                    <a:pt x="1188" y="200"/>
                  </a:cubicBezTo>
                  <a:cubicBezTo>
                    <a:pt x="1188" y="211"/>
                    <a:pt x="1180" y="219"/>
                    <a:pt x="1170" y="219"/>
                  </a:cubicBezTo>
                  <a:close/>
                  <a:moveTo>
                    <a:pt x="1105" y="190"/>
                  </a:moveTo>
                  <a:cubicBezTo>
                    <a:pt x="1105" y="218"/>
                    <a:pt x="1105" y="218"/>
                    <a:pt x="1105" y="218"/>
                  </a:cubicBezTo>
                  <a:cubicBezTo>
                    <a:pt x="1099" y="218"/>
                    <a:pt x="1099" y="218"/>
                    <a:pt x="1099" y="218"/>
                  </a:cubicBezTo>
                  <a:cubicBezTo>
                    <a:pt x="1099" y="190"/>
                    <a:pt x="1099" y="190"/>
                    <a:pt x="1099" y="190"/>
                  </a:cubicBezTo>
                  <a:cubicBezTo>
                    <a:pt x="1078" y="164"/>
                    <a:pt x="1078" y="164"/>
                    <a:pt x="1078" y="164"/>
                  </a:cubicBezTo>
                  <a:cubicBezTo>
                    <a:pt x="1085" y="164"/>
                    <a:pt x="1085" y="164"/>
                    <a:pt x="1085" y="164"/>
                  </a:cubicBezTo>
                  <a:cubicBezTo>
                    <a:pt x="1102" y="184"/>
                    <a:pt x="1102" y="184"/>
                    <a:pt x="1102" y="184"/>
                  </a:cubicBezTo>
                  <a:cubicBezTo>
                    <a:pt x="1119" y="164"/>
                    <a:pt x="1119" y="164"/>
                    <a:pt x="1119" y="164"/>
                  </a:cubicBezTo>
                  <a:cubicBezTo>
                    <a:pt x="1127" y="164"/>
                    <a:pt x="1127" y="164"/>
                    <a:pt x="1127" y="164"/>
                  </a:cubicBezTo>
                  <a:lnTo>
                    <a:pt x="1105" y="190"/>
                  </a:lnTo>
                  <a:close/>
                  <a:moveTo>
                    <a:pt x="1070" y="169"/>
                  </a:moveTo>
                  <a:cubicBezTo>
                    <a:pt x="1050" y="169"/>
                    <a:pt x="1050" y="169"/>
                    <a:pt x="1050" y="169"/>
                  </a:cubicBezTo>
                  <a:cubicBezTo>
                    <a:pt x="1050" y="218"/>
                    <a:pt x="1050" y="218"/>
                    <a:pt x="1050" y="218"/>
                  </a:cubicBezTo>
                  <a:cubicBezTo>
                    <a:pt x="1044" y="218"/>
                    <a:pt x="1044" y="218"/>
                    <a:pt x="1044" y="218"/>
                  </a:cubicBezTo>
                  <a:cubicBezTo>
                    <a:pt x="1044" y="169"/>
                    <a:pt x="1044" y="169"/>
                    <a:pt x="1044" y="169"/>
                  </a:cubicBezTo>
                  <a:cubicBezTo>
                    <a:pt x="1024" y="169"/>
                    <a:pt x="1024" y="169"/>
                    <a:pt x="1024" y="169"/>
                  </a:cubicBezTo>
                  <a:cubicBezTo>
                    <a:pt x="1024" y="164"/>
                    <a:pt x="1024" y="164"/>
                    <a:pt x="1024" y="164"/>
                  </a:cubicBezTo>
                  <a:cubicBezTo>
                    <a:pt x="1070" y="164"/>
                    <a:pt x="1070" y="164"/>
                    <a:pt x="1070" y="164"/>
                  </a:cubicBezTo>
                  <a:lnTo>
                    <a:pt x="1070" y="169"/>
                  </a:lnTo>
                  <a:close/>
                  <a:moveTo>
                    <a:pt x="1010" y="218"/>
                  </a:moveTo>
                  <a:cubicBezTo>
                    <a:pt x="1004" y="218"/>
                    <a:pt x="1004" y="218"/>
                    <a:pt x="1004" y="218"/>
                  </a:cubicBezTo>
                  <a:cubicBezTo>
                    <a:pt x="1004" y="164"/>
                    <a:pt x="1004" y="164"/>
                    <a:pt x="1004" y="164"/>
                  </a:cubicBezTo>
                  <a:cubicBezTo>
                    <a:pt x="1010" y="164"/>
                    <a:pt x="1010" y="164"/>
                    <a:pt x="1010" y="164"/>
                  </a:cubicBezTo>
                  <a:lnTo>
                    <a:pt x="1010" y="218"/>
                  </a:lnTo>
                  <a:close/>
                  <a:moveTo>
                    <a:pt x="984" y="174"/>
                  </a:moveTo>
                  <a:cubicBezTo>
                    <a:pt x="982" y="173"/>
                    <a:pt x="982" y="173"/>
                    <a:pt x="982" y="173"/>
                  </a:cubicBezTo>
                  <a:cubicBezTo>
                    <a:pt x="977" y="170"/>
                    <a:pt x="975" y="169"/>
                    <a:pt x="971" y="169"/>
                  </a:cubicBezTo>
                  <a:cubicBezTo>
                    <a:pt x="965" y="169"/>
                    <a:pt x="961" y="173"/>
                    <a:pt x="961" y="178"/>
                  </a:cubicBezTo>
                  <a:cubicBezTo>
                    <a:pt x="961" y="181"/>
                    <a:pt x="963" y="183"/>
                    <a:pt x="965" y="185"/>
                  </a:cubicBezTo>
                  <a:cubicBezTo>
                    <a:pt x="966" y="185"/>
                    <a:pt x="967" y="186"/>
                    <a:pt x="968" y="187"/>
                  </a:cubicBezTo>
                  <a:cubicBezTo>
                    <a:pt x="970" y="187"/>
                    <a:pt x="971" y="188"/>
                    <a:pt x="973" y="188"/>
                  </a:cubicBezTo>
                  <a:cubicBezTo>
                    <a:pt x="979" y="191"/>
                    <a:pt x="986" y="194"/>
                    <a:pt x="986" y="204"/>
                  </a:cubicBezTo>
                  <a:cubicBezTo>
                    <a:pt x="986" y="212"/>
                    <a:pt x="979" y="219"/>
                    <a:pt x="970" y="219"/>
                  </a:cubicBezTo>
                  <a:cubicBezTo>
                    <a:pt x="965" y="219"/>
                    <a:pt x="961" y="217"/>
                    <a:pt x="956" y="214"/>
                  </a:cubicBezTo>
                  <a:cubicBezTo>
                    <a:pt x="955" y="207"/>
                    <a:pt x="955" y="207"/>
                    <a:pt x="955" y="207"/>
                  </a:cubicBezTo>
                  <a:cubicBezTo>
                    <a:pt x="957" y="208"/>
                    <a:pt x="957" y="208"/>
                    <a:pt x="957" y="208"/>
                  </a:cubicBezTo>
                  <a:cubicBezTo>
                    <a:pt x="963" y="212"/>
                    <a:pt x="966" y="213"/>
                    <a:pt x="970" y="213"/>
                  </a:cubicBezTo>
                  <a:cubicBezTo>
                    <a:pt x="975" y="213"/>
                    <a:pt x="980" y="209"/>
                    <a:pt x="980" y="204"/>
                  </a:cubicBezTo>
                  <a:cubicBezTo>
                    <a:pt x="980" y="200"/>
                    <a:pt x="978" y="198"/>
                    <a:pt x="976" y="197"/>
                  </a:cubicBezTo>
                  <a:cubicBezTo>
                    <a:pt x="975" y="196"/>
                    <a:pt x="974" y="195"/>
                    <a:pt x="972" y="195"/>
                  </a:cubicBezTo>
                  <a:cubicBezTo>
                    <a:pt x="971" y="194"/>
                    <a:pt x="969" y="193"/>
                    <a:pt x="968" y="193"/>
                  </a:cubicBezTo>
                  <a:cubicBezTo>
                    <a:pt x="962" y="191"/>
                    <a:pt x="955" y="188"/>
                    <a:pt x="955" y="178"/>
                  </a:cubicBezTo>
                  <a:cubicBezTo>
                    <a:pt x="955" y="170"/>
                    <a:pt x="962" y="163"/>
                    <a:pt x="971" y="163"/>
                  </a:cubicBezTo>
                  <a:cubicBezTo>
                    <a:pt x="975" y="163"/>
                    <a:pt x="979" y="164"/>
                    <a:pt x="983" y="167"/>
                  </a:cubicBezTo>
                  <a:lnTo>
                    <a:pt x="984" y="174"/>
                  </a:lnTo>
                  <a:close/>
                  <a:moveTo>
                    <a:pt x="909" y="188"/>
                  </a:moveTo>
                  <a:cubicBezTo>
                    <a:pt x="916" y="188"/>
                    <a:pt x="916" y="188"/>
                    <a:pt x="916" y="188"/>
                  </a:cubicBezTo>
                  <a:cubicBezTo>
                    <a:pt x="925" y="188"/>
                    <a:pt x="929" y="184"/>
                    <a:pt x="929" y="179"/>
                  </a:cubicBezTo>
                  <a:cubicBezTo>
                    <a:pt x="929" y="173"/>
                    <a:pt x="925" y="169"/>
                    <a:pt x="916" y="169"/>
                  </a:cubicBezTo>
                  <a:cubicBezTo>
                    <a:pt x="909" y="169"/>
                    <a:pt x="909" y="169"/>
                    <a:pt x="909" y="169"/>
                  </a:cubicBezTo>
                  <a:lnTo>
                    <a:pt x="909" y="188"/>
                  </a:lnTo>
                  <a:close/>
                  <a:moveTo>
                    <a:pt x="917" y="164"/>
                  </a:moveTo>
                  <a:cubicBezTo>
                    <a:pt x="930" y="164"/>
                    <a:pt x="935" y="171"/>
                    <a:pt x="935" y="179"/>
                  </a:cubicBezTo>
                  <a:cubicBezTo>
                    <a:pt x="935" y="185"/>
                    <a:pt x="932" y="189"/>
                    <a:pt x="927" y="191"/>
                  </a:cubicBezTo>
                  <a:cubicBezTo>
                    <a:pt x="929" y="193"/>
                    <a:pt x="930" y="196"/>
                    <a:pt x="932" y="199"/>
                  </a:cubicBezTo>
                  <a:cubicBezTo>
                    <a:pt x="945" y="218"/>
                    <a:pt x="945" y="218"/>
                    <a:pt x="945" y="218"/>
                  </a:cubicBezTo>
                  <a:cubicBezTo>
                    <a:pt x="938" y="218"/>
                    <a:pt x="938" y="218"/>
                    <a:pt x="938" y="218"/>
                  </a:cubicBezTo>
                  <a:cubicBezTo>
                    <a:pt x="928" y="204"/>
                    <a:pt x="928" y="204"/>
                    <a:pt x="928" y="204"/>
                  </a:cubicBezTo>
                  <a:cubicBezTo>
                    <a:pt x="922" y="194"/>
                    <a:pt x="920" y="193"/>
                    <a:pt x="915" y="193"/>
                  </a:cubicBezTo>
                  <a:cubicBezTo>
                    <a:pt x="909" y="193"/>
                    <a:pt x="909" y="193"/>
                    <a:pt x="909" y="193"/>
                  </a:cubicBezTo>
                  <a:cubicBezTo>
                    <a:pt x="909" y="218"/>
                    <a:pt x="909" y="218"/>
                    <a:pt x="909" y="218"/>
                  </a:cubicBezTo>
                  <a:cubicBezTo>
                    <a:pt x="903" y="218"/>
                    <a:pt x="903" y="218"/>
                    <a:pt x="903" y="218"/>
                  </a:cubicBezTo>
                  <a:cubicBezTo>
                    <a:pt x="903" y="164"/>
                    <a:pt x="903" y="164"/>
                    <a:pt x="903" y="164"/>
                  </a:cubicBezTo>
                  <a:lnTo>
                    <a:pt x="917" y="164"/>
                  </a:lnTo>
                  <a:close/>
                  <a:moveTo>
                    <a:pt x="885" y="169"/>
                  </a:moveTo>
                  <a:cubicBezTo>
                    <a:pt x="860" y="169"/>
                    <a:pt x="860" y="169"/>
                    <a:pt x="860" y="169"/>
                  </a:cubicBezTo>
                  <a:cubicBezTo>
                    <a:pt x="860" y="188"/>
                    <a:pt x="860" y="188"/>
                    <a:pt x="860" y="188"/>
                  </a:cubicBezTo>
                  <a:cubicBezTo>
                    <a:pt x="884" y="188"/>
                    <a:pt x="884" y="188"/>
                    <a:pt x="884" y="188"/>
                  </a:cubicBezTo>
                  <a:cubicBezTo>
                    <a:pt x="884" y="194"/>
                    <a:pt x="884" y="194"/>
                    <a:pt x="884" y="194"/>
                  </a:cubicBezTo>
                  <a:cubicBezTo>
                    <a:pt x="860" y="194"/>
                    <a:pt x="860" y="194"/>
                    <a:pt x="860" y="194"/>
                  </a:cubicBezTo>
                  <a:cubicBezTo>
                    <a:pt x="860" y="213"/>
                    <a:pt x="860" y="213"/>
                    <a:pt x="860" y="213"/>
                  </a:cubicBezTo>
                  <a:cubicBezTo>
                    <a:pt x="885" y="213"/>
                    <a:pt x="885" y="213"/>
                    <a:pt x="885" y="213"/>
                  </a:cubicBezTo>
                  <a:cubicBezTo>
                    <a:pt x="885" y="218"/>
                    <a:pt x="885" y="218"/>
                    <a:pt x="885" y="218"/>
                  </a:cubicBezTo>
                  <a:cubicBezTo>
                    <a:pt x="854" y="218"/>
                    <a:pt x="854" y="218"/>
                    <a:pt x="854" y="218"/>
                  </a:cubicBezTo>
                  <a:cubicBezTo>
                    <a:pt x="854" y="164"/>
                    <a:pt x="854" y="164"/>
                    <a:pt x="854" y="164"/>
                  </a:cubicBezTo>
                  <a:cubicBezTo>
                    <a:pt x="885" y="164"/>
                    <a:pt x="885" y="164"/>
                    <a:pt x="885" y="164"/>
                  </a:cubicBezTo>
                  <a:lnTo>
                    <a:pt x="885" y="169"/>
                  </a:lnTo>
                  <a:close/>
                  <a:moveTo>
                    <a:pt x="818" y="219"/>
                  </a:moveTo>
                  <a:cubicBezTo>
                    <a:pt x="816" y="219"/>
                    <a:pt x="816" y="219"/>
                    <a:pt x="816" y="219"/>
                  </a:cubicBezTo>
                  <a:cubicBezTo>
                    <a:pt x="793" y="164"/>
                    <a:pt x="793" y="164"/>
                    <a:pt x="793" y="164"/>
                  </a:cubicBezTo>
                  <a:cubicBezTo>
                    <a:pt x="799" y="164"/>
                    <a:pt x="799" y="164"/>
                    <a:pt x="799" y="164"/>
                  </a:cubicBezTo>
                  <a:cubicBezTo>
                    <a:pt x="817" y="207"/>
                    <a:pt x="817" y="207"/>
                    <a:pt x="817" y="207"/>
                  </a:cubicBezTo>
                  <a:cubicBezTo>
                    <a:pt x="835" y="164"/>
                    <a:pt x="835" y="164"/>
                    <a:pt x="835" y="164"/>
                  </a:cubicBezTo>
                  <a:cubicBezTo>
                    <a:pt x="841" y="164"/>
                    <a:pt x="841" y="164"/>
                    <a:pt x="841" y="164"/>
                  </a:cubicBezTo>
                  <a:lnTo>
                    <a:pt x="818" y="219"/>
                  </a:lnTo>
                  <a:close/>
                  <a:moveTo>
                    <a:pt x="779" y="218"/>
                  </a:moveTo>
                  <a:cubicBezTo>
                    <a:pt x="773" y="218"/>
                    <a:pt x="773" y="218"/>
                    <a:pt x="773" y="218"/>
                  </a:cubicBezTo>
                  <a:cubicBezTo>
                    <a:pt x="773" y="164"/>
                    <a:pt x="773" y="164"/>
                    <a:pt x="773" y="164"/>
                  </a:cubicBezTo>
                  <a:cubicBezTo>
                    <a:pt x="779" y="164"/>
                    <a:pt x="779" y="164"/>
                    <a:pt x="779" y="164"/>
                  </a:cubicBezTo>
                  <a:lnTo>
                    <a:pt x="779" y="218"/>
                  </a:lnTo>
                  <a:close/>
                  <a:moveTo>
                    <a:pt x="752" y="218"/>
                  </a:moveTo>
                  <a:cubicBezTo>
                    <a:pt x="748" y="218"/>
                    <a:pt x="748" y="218"/>
                    <a:pt x="748" y="218"/>
                  </a:cubicBezTo>
                  <a:cubicBezTo>
                    <a:pt x="709" y="174"/>
                    <a:pt x="709" y="174"/>
                    <a:pt x="709" y="174"/>
                  </a:cubicBezTo>
                  <a:cubicBezTo>
                    <a:pt x="709" y="218"/>
                    <a:pt x="709" y="218"/>
                    <a:pt x="709" y="218"/>
                  </a:cubicBezTo>
                  <a:cubicBezTo>
                    <a:pt x="703" y="218"/>
                    <a:pt x="703" y="218"/>
                    <a:pt x="703" y="218"/>
                  </a:cubicBezTo>
                  <a:cubicBezTo>
                    <a:pt x="703" y="164"/>
                    <a:pt x="703" y="164"/>
                    <a:pt x="703" y="164"/>
                  </a:cubicBezTo>
                  <a:cubicBezTo>
                    <a:pt x="708" y="164"/>
                    <a:pt x="708" y="164"/>
                    <a:pt x="708" y="164"/>
                  </a:cubicBezTo>
                  <a:cubicBezTo>
                    <a:pt x="746" y="208"/>
                    <a:pt x="746" y="208"/>
                    <a:pt x="746" y="208"/>
                  </a:cubicBezTo>
                  <a:cubicBezTo>
                    <a:pt x="746" y="164"/>
                    <a:pt x="746" y="164"/>
                    <a:pt x="746" y="164"/>
                  </a:cubicBezTo>
                  <a:cubicBezTo>
                    <a:pt x="752" y="164"/>
                    <a:pt x="752" y="164"/>
                    <a:pt x="752" y="164"/>
                  </a:cubicBezTo>
                  <a:lnTo>
                    <a:pt x="752" y="218"/>
                  </a:lnTo>
                  <a:close/>
                  <a:moveTo>
                    <a:pt x="686" y="164"/>
                  </a:moveTo>
                  <a:cubicBezTo>
                    <a:pt x="686" y="194"/>
                    <a:pt x="686" y="194"/>
                    <a:pt x="686" y="194"/>
                  </a:cubicBezTo>
                  <a:cubicBezTo>
                    <a:pt x="686" y="212"/>
                    <a:pt x="674" y="219"/>
                    <a:pt x="663" y="219"/>
                  </a:cubicBezTo>
                  <a:cubicBezTo>
                    <a:pt x="651" y="219"/>
                    <a:pt x="640" y="211"/>
                    <a:pt x="640" y="194"/>
                  </a:cubicBezTo>
                  <a:cubicBezTo>
                    <a:pt x="640" y="164"/>
                    <a:pt x="640" y="164"/>
                    <a:pt x="640" y="164"/>
                  </a:cubicBezTo>
                  <a:cubicBezTo>
                    <a:pt x="646" y="164"/>
                    <a:pt x="646" y="164"/>
                    <a:pt x="646" y="164"/>
                  </a:cubicBezTo>
                  <a:cubicBezTo>
                    <a:pt x="646" y="194"/>
                    <a:pt x="646" y="194"/>
                    <a:pt x="646" y="194"/>
                  </a:cubicBezTo>
                  <a:cubicBezTo>
                    <a:pt x="646" y="207"/>
                    <a:pt x="654" y="213"/>
                    <a:pt x="663" y="213"/>
                  </a:cubicBezTo>
                  <a:cubicBezTo>
                    <a:pt x="671" y="213"/>
                    <a:pt x="680" y="208"/>
                    <a:pt x="680" y="194"/>
                  </a:cubicBezTo>
                  <a:cubicBezTo>
                    <a:pt x="680" y="164"/>
                    <a:pt x="680" y="164"/>
                    <a:pt x="680" y="164"/>
                  </a:cubicBezTo>
                  <a:lnTo>
                    <a:pt x="686" y="164"/>
                  </a:lnTo>
                  <a:close/>
                  <a:moveTo>
                    <a:pt x="1486" y="56"/>
                  </a:moveTo>
                  <a:cubicBezTo>
                    <a:pt x="1486" y="83"/>
                    <a:pt x="1465" y="104"/>
                    <a:pt x="1438" y="104"/>
                  </a:cubicBezTo>
                  <a:cubicBezTo>
                    <a:pt x="1411" y="104"/>
                    <a:pt x="1389" y="83"/>
                    <a:pt x="1389" y="56"/>
                  </a:cubicBezTo>
                  <a:cubicBezTo>
                    <a:pt x="1389" y="29"/>
                    <a:pt x="1411" y="8"/>
                    <a:pt x="1438" y="8"/>
                  </a:cubicBezTo>
                  <a:cubicBezTo>
                    <a:pt x="1465" y="8"/>
                    <a:pt x="1486" y="29"/>
                    <a:pt x="1486" y="56"/>
                  </a:cubicBezTo>
                  <a:close/>
                  <a:moveTo>
                    <a:pt x="1495" y="56"/>
                  </a:moveTo>
                  <a:cubicBezTo>
                    <a:pt x="1495" y="25"/>
                    <a:pt x="1470" y="0"/>
                    <a:pt x="1437" y="0"/>
                  </a:cubicBezTo>
                  <a:cubicBezTo>
                    <a:pt x="1405" y="0"/>
                    <a:pt x="1380" y="25"/>
                    <a:pt x="1380" y="56"/>
                  </a:cubicBezTo>
                  <a:cubicBezTo>
                    <a:pt x="1380" y="87"/>
                    <a:pt x="1405" y="112"/>
                    <a:pt x="1437" y="112"/>
                  </a:cubicBezTo>
                  <a:cubicBezTo>
                    <a:pt x="1470" y="112"/>
                    <a:pt x="1495" y="87"/>
                    <a:pt x="1495" y="56"/>
                  </a:cubicBezTo>
                  <a:close/>
                  <a:moveTo>
                    <a:pt x="1372" y="2"/>
                  </a:moveTo>
                  <a:cubicBezTo>
                    <a:pt x="1282" y="2"/>
                    <a:pt x="1282" y="2"/>
                    <a:pt x="1282" y="2"/>
                  </a:cubicBezTo>
                  <a:cubicBezTo>
                    <a:pt x="1282" y="9"/>
                    <a:pt x="1282" y="9"/>
                    <a:pt x="1282" y="9"/>
                  </a:cubicBezTo>
                  <a:cubicBezTo>
                    <a:pt x="1323" y="9"/>
                    <a:pt x="1323" y="9"/>
                    <a:pt x="1323" y="9"/>
                  </a:cubicBezTo>
                  <a:cubicBezTo>
                    <a:pt x="1323" y="110"/>
                    <a:pt x="1323" y="110"/>
                    <a:pt x="1323" y="110"/>
                  </a:cubicBezTo>
                  <a:cubicBezTo>
                    <a:pt x="1331" y="110"/>
                    <a:pt x="1331" y="110"/>
                    <a:pt x="1331" y="110"/>
                  </a:cubicBezTo>
                  <a:cubicBezTo>
                    <a:pt x="1331" y="9"/>
                    <a:pt x="1331" y="9"/>
                    <a:pt x="1331" y="9"/>
                  </a:cubicBezTo>
                  <a:cubicBezTo>
                    <a:pt x="1372" y="9"/>
                    <a:pt x="1372" y="9"/>
                    <a:pt x="1372" y="9"/>
                  </a:cubicBezTo>
                  <a:lnTo>
                    <a:pt x="1372" y="2"/>
                  </a:lnTo>
                  <a:close/>
                  <a:moveTo>
                    <a:pt x="1259" y="7"/>
                  </a:moveTo>
                  <a:cubicBezTo>
                    <a:pt x="1250" y="3"/>
                    <a:pt x="1242" y="0"/>
                    <a:pt x="1234" y="0"/>
                  </a:cubicBezTo>
                  <a:cubicBezTo>
                    <a:pt x="1216" y="0"/>
                    <a:pt x="1202" y="13"/>
                    <a:pt x="1202" y="29"/>
                  </a:cubicBezTo>
                  <a:cubicBezTo>
                    <a:pt x="1202" y="65"/>
                    <a:pt x="1254" y="51"/>
                    <a:pt x="1254" y="82"/>
                  </a:cubicBezTo>
                  <a:cubicBezTo>
                    <a:pt x="1254" y="95"/>
                    <a:pt x="1244" y="104"/>
                    <a:pt x="1231" y="104"/>
                  </a:cubicBezTo>
                  <a:cubicBezTo>
                    <a:pt x="1223" y="104"/>
                    <a:pt x="1216" y="101"/>
                    <a:pt x="1204" y="92"/>
                  </a:cubicBezTo>
                  <a:cubicBezTo>
                    <a:pt x="1204" y="102"/>
                    <a:pt x="1204" y="102"/>
                    <a:pt x="1204" y="102"/>
                  </a:cubicBezTo>
                  <a:cubicBezTo>
                    <a:pt x="1213" y="109"/>
                    <a:pt x="1223" y="112"/>
                    <a:pt x="1232" y="112"/>
                  </a:cubicBezTo>
                  <a:cubicBezTo>
                    <a:pt x="1249" y="112"/>
                    <a:pt x="1263" y="99"/>
                    <a:pt x="1263" y="82"/>
                  </a:cubicBezTo>
                  <a:cubicBezTo>
                    <a:pt x="1263" y="44"/>
                    <a:pt x="1211" y="58"/>
                    <a:pt x="1211" y="29"/>
                  </a:cubicBezTo>
                  <a:cubicBezTo>
                    <a:pt x="1211" y="17"/>
                    <a:pt x="1221" y="8"/>
                    <a:pt x="1234" y="8"/>
                  </a:cubicBezTo>
                  <a:cubicBezTo>
                    <a:pt x="1242" y="8"/>
                    <a:pt x="1248" y="10"/>
                    <a:pt x="1259" y="16"/>
                  </a:cubicBezTo>
                  <a:lnTo>
                    <a:pt x="1259" y="7"/>
                  </a:lnTo>
                  <a:close/>
                  <a:moveTo>
                    <a:pt x="1167" y="2"/>
                  </a:moveTo>
                  <a:cubicBezTo>
                    <a:pt x="1158" y="2"/>
                    <a:pt x="1158" y="2"/>
                    <a:pt x="1158" y="2"/>
                  </a:cubicBezTo>
                  <a:cubicBezTo>
                    <a:pt x="1158" y="110"/>
                    <a:pt x="1158" y="110"/>
                    <a:pt x="1158" y="110"/>
                  </a:cubicBezTo>
                  <a:cubicBezTo>
                    <a:pt x="1167" y="110"/>
                    <a:pt x="1167" y="110"/>
                    <a:pt x="1167" y="110"/>
                  </a:cubicBezTo>
                  <a:lnTo>
                    <a:pt x="1167" y="2"/>
                  </a:lnTo>
                  <a:close/>
                  <a:moveTo>
                    <a:pt x="1070" y="9"/>
                  </a:moveTo>
                  <a:cubicBezTo>
                    <a:pt x="1091" y="9"/>
                    <a:pt x="1091" y="9"/>
                    <a:pt x="1091" y="9"/>
                  </a:cubicBezTo>
                  <a:cubicBezTo>
                    <a:pt x="1110" y="9"/>
                    <a:pt x="1118" y="19"/>
                    <a:pt x="1118" y="31"/>
                  </a:cubicBezTo>
                  <a:cubicBezTo>
                    <a:pt x="1118" y="43"/>
                    <a:pt x="1110" y="53"/>
                    <a:pt x="1090" y="53"/>
                  </a:cubicBezTo>
                  <a:cubicBezTo>
                    <a:pt x="1070" y="53"/>
                    <a:pt x="1070" y="53"/>
                    <a:pt x="1070" y="53"/>
                  </a:cubicBezTo>
                  <a:lnTo>
                    <a:pt x="1070" y="9"/>
                  </a:lnTo>
                  <a:close/>
                  <a:moveTo>
                    <a:pt x="1061" y="2"/>
                  </a:moveTo>
                  <a:cubicBezTo>
                    <a:pt x="1061" y="110"/>
                    <a:pt x="1061" y="110"/>
                    <a:pt x="1061" y="110"/>
                  </a:cubicBezTo>
                  <a:cubicBezTo>
                    <a:pt x="1070" y="110"/>
                    <a:pt x="1070" y="110"/>
                    <a:pt x="1070" y="110"/>
                  </a:cubicBezTo>
                  <a:cubicBezTo>
                    <a:pt x="1070" y="60"/>
                    <a:pt x="1070" y="60"/>
                    <a:pt x="1070" y="60"/>
                  </a:cubicBezTo>
                  <a:cubicBezTo>
                    <a:pt x="1091" y="60"/>
                    <a:pt x="1091" y="60"/>
                    <a:pt x="1091" y="60"/>
                  </a:cubicBezTo>
                  <a:cubicBezTo>
                    <a:pt x="1119" y="60"/>
                    <a:pt x="1127" y="44"/>
                    <a:pt x="1127" y="30"/>
                  </a:cubicBezTo>
                  <a:cubicBezTo>
                    <a:pt x="1127" y="15"/>
                    <a:pt x="1117" y="2"/>
                    <a:pt x="1091" y="2"/>
                  </a:cubicBezTo>
                  <a:lnTo>
                    <a:pt x="1061" y="2"/>
                  </a:lnTo>
                  <a:close/>
                  <a:moveTo>
                    <a:pt x="1020" y="56"/>
                  </a:moveTo>
                  <a:cubicBezTo>
                    <a:pt x="1020" y="83"/>
                    <a:pt x="999" y="104"/>
                    <a:pt x="972" y="104"/>
                  </a:cubicBezTo>
                  <a:cubicBezTo>
                    <a:pt x="945" y="104"/>
                    <a:pt x="924" y="83"/>
                    <a:pt x="924" y="56"/>
                  </a:cubicBezTo>
                  <a:cubicBezTo>
                    <a:pt x="924" y="29"/>
                    <a:pt x="945" y="8"/>
                    <a:pt x="972" y="8"/>
                  </a:cubicBezTo>
                  <a:cubicBezTo>
                    <a:pt x="999" y="8"/>
                    <a:pt x="1020" y="29"/>
                    <a:pt x="1020" y="56"/>
                  </a:cubicBezTo>
                  <a:close/>
                  <a:moveTo>
                    <a:pt x="1030" y="56"/>
                  </a:moveTo>
                  <a:cubicBezTo>
                    <a:pt x="1030" y="25"/>
                    <a:pt x="1004" y="0"/>
                    <a:pt x="972" y="0"/>
                  </a:cubicBezTo>
                  <a:cubicBezTo>
                    <a:pt x="940" y="0"/>
                    <a:pt x="915" y="25"/>
                    <a:pt x="915" y="56"/>
                  </a:cubicBezTo>
                  <a:cubicBezTo>
                    <a:pt x="915" y="87"/>
                    <a:pt x="940" y="112"/>
                    <a:pt x="972" y="112"/>
                  </a:cubicBezTo>
                  <a:cubicBezTo>
                    <a:pt x="1004" y="112"/>
                    <a:pt x="1030" y="87"/>
                    <a:pt x="1030" y="56"/>
                  </a:cubicBezTo>
                  <a:close/>
                  <a:moveTo>
                    <a:pt x="878" y="2"/>
                  </a:moveTo>
                  <a:cubicBezTo>
                    <a:pt x="870" y="2"/>
                    <a:pt x="870" y="2"/>
                    <a:pt x="870" y="2"/>
                  </a:cubicBezTo>
                  <a:cubicBezTo>
                    <a:pt x="870" y="110"/>
                    <a:pt x="870" y="110"/>
                    <a:pt x="870" y="110"/>
                  </a:cubicBezTo>
                  <a:cubicBezTo>
                    <a:pt x="878" y="110"/>
                    <a:pt x="878" y="110"/>
                    <a:pt x="878" y="110"/>
                  </a:cubicBezTo>
                  <a:lnTo>
                    <a:pt x="878" y="2"/>
                  </a:lnTo>
                  <a:close/>
                  <a:moveTo>
                    <a:pt x="788" y="2"/>
                  </a:moveTo>
                  <a:cubicBezTo>
                    <a:pt x="779" y="2"/>
                    <a:pt x="779" y="2"/>
                    <a:pt x="779" y="2"/>
                  </a:cubicBezTo>
                  <a:cubicBezTo>
                    <a:pt x="779" y="110"/>
                    <a:pt x="779" y="110"/>
                    <a:pt x="779" y="110"/>
                  </a:cubicBezTo>
                  <a:cubicBezTo>
                    <a:pt x="841" y="110"/>
                    <a:pt x="841" y="110"/>
                    <a:pt x="841" y="110"/>
                  </a:cubicBezTo>
                  <a:cubicBezTo>
                    <a:pt x="841" y="103"/>
                    <a:pt x="841" y="103"/>
                    <a:pt x="841" y="103"/>
                  </a:cubicBezTo>
                  <a:cubicBezTo>
                    <a:pt x="788" y="103"/>
                    <a:pt x="788" y="103"/>
                    <a:pt x="788" y="103"/>
                  </a:cubicBezTo>
                  <a:lnTo>
                    <a:pt x="788" y="2"/>
                  </a:lnTo>
                  <a:close/>
                  <a:moveTo>
                    <a:pt x="751" y="2"/>
                  </a:moveTo>
                  <a:cubicBezTo>
                    <a:pt x="741" y="2"/>
                    <a:pt x="741" y="2"/>
                    <a:pt x="741" y="2"/>
                  </a:cubicBezTo>
                  <a:cubicBezTo>
                    <a:pt x="705" y="45"/>
                    <a:pt x="705" y="45"/>
                    <a:pt x="705" y="45"/>
                  </a:cubicBezTo>
                  <a:cubicBezTo>
                    <a:pt x="668" y="2"/>
                    <a:pt x="668" y="2"/>
                    <a:pt x="668" y="2"/>
                  </a:cubicBezTo>
                  <a:cubicBezTo>
                    <a:pt x="658" y="2"/>
                    <a:pt x="658" y="2"/>
                    <a:pt x="658" y="2"/>
                  </a:cubicBezTo>
                  <a:cubicBezTo>
                    <a:pt x="700" y="52"/>
                    <a:pt x="700" y="52"/>
                    <a:pt x="700" y="52"/>
                  </a:cubicBezTo>
                  <a:cubicBezTo>
                    <a:pt x="700" y="110"/>
                    <a:pt x="700" y="110"/>
                    <a:pt x="700" y="110"/>
                  </a:cubicBezTo>
                  <a:cubicBezTo>
                    <a:pt x="709" y="110"/>
                    <a:pt x="709" y="110"/>
                    <a:pt x="709" y="110"/>
                  </a:cubicBezTo>
                  <a:cubicBezTo>
                    <a:pt x="709" y="52"/>
                    <a:pt x="709" y="52"/>
                    <a:pt x="709" y="52"/>
                  </a:cubicBezTo>
                  <a:lnTo>
                    <a:pt x="751" y="2"/>
                  </a:lnTo>
                  <a:close/>
                  <a:moveTo>
                    <a:pt x="593" y="2"/>
                  </a:moveTo>
                  <a:cubicBezTo>
                    <a:pt x="585" y="2"/>
                    <a:pt x="585" y="2"/>
                    <a:pt x="585" y="2"/>
                  </a:cubicBezTo>
                  <a:cubicBezTo>
                    <a:pt x="585" y="97"/>
                    <a:pt x="585" y="97"/>
                    <a:pt x="585" y="97"/>
                  </a:cubicBezTo>
                  <a:cubicBezTo>
                    <a:pt x="503" y="2"/>
                    <a:pt x="503" y="2"/>
                    <a:pt x="503" y="2"/>
                  </a:cubicBezTo>
                  <a:cubicBezTo>
                    <a:pt x="496" y="2"/>
                    <a:pt x="496" y="2"/>
                    <a:pt x="496" y="2"/>
                  </a:cubicBezTo>
                  <a:cubicBezTo>
                    <a:pt x="496" y="110"/>
                    <a:pt x="496" y="110"/>
                    <a:pt x="496" y="110"/>
                  </a:cubicBezTo>
                  <a:cubicBezTo>
                    <a:pt x="504" y="110"/>
                    <a:pt x="504" y="110"/>
                    <a:pt x="504" y="110"/>
                  </a:cubicBezTo>
                  <a:cubicBezTo>
                    <a:pt x="504" y="15"/>
                    <a:pt x="504" y="15"/>
                    <a:pt x="504" y="15"/>
                  </a:cubicBezTo>
                  <a:cubicBezTo>
                    <a:pt x="586" y="110"/>
                    <a:pt x="586" y="110"/>
                    <a:pt x="586" y="110"/>
                  </a:cubicBezTo>
                  <a:cubicBezTo>
                    <a:pt x="593" y="110"/>
                    <a:pt x="593" y="110"/>
                    <a:pt x="593" y="110"/>
                  </a:cubicBezTo>
                  <a:lnTo>
                    <a:pt x="593" y="2"/>
                  </a:lnTo>
                  <a:close/>
                  <a:moveTo>
                    <a:pt x="449" y="2"/>
                  </a:moveTo>
                  <a:cubicBezTo>
                    <a:pt x="449" y="61"/>
                    <a:pt x="449" y="61"/>
                    <a:pt x="449" y="61"/>
                  </a:cubicBezTo>
                  <a:cubicBezTo>
                    <a:pt x="449" y="92"/>
                    <a:pt x="430" y="104"/>
                    <a:pt x="412" y="104"/>
                  </a:cubicBezTo>
                  <a:cubicBezTo>
                    <a:pt x="392" y="104"/>
                    <a:pt x="375" y="91"/>
                    <a:pt x="375" y="63"/>
                  </a:cubicBezTo>
                  <a:cubicBezTo>
                    <a:pt x="375" y="2"/>
                    <a:pt x="375" y="2"/>
                    <a:pt x="375" y="2"/>
                  </a:cubicBezTo>
                  <a:cubicBezTo>
                    <a:pt x="366" y="2"/>
                    <a:pt x="366" y="2"/>
                    <a:pt x="366" y="2"/>
                  </a:cubicBezTo>
                  <a:cubicBezTo>
                    <a:pt x="366" y="63"/>
                    <a:pt x="366" y="63"/>
                    <a:pt x="366" y="63"/>
                  </a:cubicBezTo>
                  <a:cubicBezTo>
                    <a:pt x="366" y="96"/>
                    <a:pt x="387" y="112"/>
                    <a:pt x="412" y="112"/>
                  </a:cubicBezTo>
                  <a:cubicBezTo>
                    <a:pt x="434" y="112"/>
                    <a:pt x="457" y="98"/>
                    <a:pt x="457" y="61"/>
                  </a:cubicBezTo>
                  <a:cubicBezTo>
                    <a:pt x="457" y="2"/>
                    <a:pt x="457" y="2"/>
                    <a:pt x="457" y="2"/>
                  </a:cubicBezTo>
                  <a:lnTo>
                    <a:pt x="449" y="2"/>
                  </a:lnTo>
                  <a:close/>
                  <a:moveTo>
                    <a:pt x="286" y="2"/>
                  </a:moveTo>
                  <a:cubicBezTo>
                    <a:pt x="278" y="2"/>
                    <a:pt x="278" y="2"/>
                    <a:pt x="278" y="2"/>
                  </a:cubicBezTo>
                  <a:cubicBezTo>
                    <a:pt x="278" y="110"/>
                    <a:pt x="278" y="110"/>
                    <a:pt x="278" y="110"/>
                  </a:cubicBezTo>
                  <a:cubicBezTo>
                    <a:pt x="340" y="110"/>
                    <a:pt x="340" y="110"/>
                    <a:pt x="340" y="110"/>
                  </a:cubicBezTo>
                  <a:cubicBezTo>
                    <a:pt x="340" y="103"/>
                    <a:pt x="340" y="103"/>
                    <a:pt x="340" y="103"/>
                  </a:cubicBezTo>
                  <a:cubicBezTo>
                    <a:pt x="286" y="103"/>
                    <a:pt x="286" y="103"/>
                    <a:pt x="286" y="103"/>
                  </a:cubicBezTo>
                  <a:lnTo>
                    <a:pt x="286" y="2"/>
                  </a:lnTo>
                  <a:close/>
                  <a:moveTo>
                    <a:pt x="231" y="2"/>
                  </a:moveTo>
                  <a:cubicBezTo>
                    <a:pt x="231" y="61"/>
                    <a:pt x="231" y="61"/>
                    <a:pt x="231" y="61"/>
                  </a:cubicBezTo>
                  <a:cubicBezTo>
                    <a:pt x="231" y="92"/>
                    <a:pt x="212" y="104"/>
                    <a:pt x="194" y="104"/>
                  </a:cubicBezTo>
                  <a:cubicBezTo>
                    <a:pt x="175" y="104"/>
                    <a:pt x="157" y="91"/>
                    <a:pt x="157" y="63"/>
                  </a:cubicBezTo>
                  <a:cubicBezTo>
                    <a:pt x="157" y="2"/>
                    <a:pt x="157" y="2"/>
                    <a:pt x="157" y="2"/>
                  </a:cubicBezTo>
                  <a:cubicBezTo>
                    <a:pt x="149" y="2"/>
                    <a:pt x="149" y="2"/>
                    <a:pt x="149" y="2"/>
                  </a:cubicBezTo>
                  <a:cubicBezTo>
                    <a:pt x="149" y="63"/>
                    <a:pt x="149" y="63"/>
                    <a:pt x="149" y="63"/>
                  </a:cubicBezTo>
                  <a:cubicBezTo>
                    <a:pt x="149" y="96"/>
                    <a:pt x="169" y="112"/>
                    <a:pt x="194" y="112"/>
                  </a:cubicBezTo>
                  <a:cubicBezTo>
                    <a:pt x="216" y="112"/>
                    <a:pt x="239" y="98"/>
                    <a:pt x="239" y="61"/>
                  </a:cubicBezTo>
                  <a:cubicBezTo>
                    <a:pt x="239" y="2"/>
                    <a:pt x="239" y="2"/>
                    <a:pt x="239" y="2"/>
                  </a:cubicBezTo>
                  <a:lnTo>
                    <a:pt x="231" y="2"/>
                  </a:lnTo>
                  <a:close/>
                  <a:moveTo>
                    <a:pt x="105" y="56"/>
                  </a:moveTo>
                  <a:cubicBezTo>
                    <a:pt x="105" y="83"/>
                    <a:pt x="84" y="104"/>
                    <a:pt x="57" y="104"/>
                  </a:cubicBezTo>
                  <a:cubicBezTo>
                    <a:pt x="30" y="104"/>
                    <a:pt x="9" y="83"/>
                    <a:pt x="9" y="56"/>
                  </a:cubicBezTo>
                  <a:cubicBezTo>
                    <a:pt x="9" y="29"/>
                    <a:pt x="30" y="8"/>
                    <a:pt x="57" y="8"/>
                  </a:cubicBezTo>
                  <a:cubicBezTo>
                    <a:pt x="84" y="8"/>
                    <a:pt x="105" y="29"/>
                    <a:pt x="105" y="56"/>
                  </a:cubicBezTo>
                  <a:close/>
                  <a:moveTo>
                    <a:pt x="114" y="56"/>
                  </a:moveTo>
                  <a:cubicBezTo>
                    <a:pt x="114" y="25"/>
                    <a:pt x="89" y="0"/>
                    <a:pt x="57" y="0"/>
                  </a:cubicBezTo>
                  <a:cubicBezTo>
                    <a:pt x="25" y="0"/>
                    <a:pt x="0" y="25"/>
                    <a:pt x="0" y="56"/>
                  </a:cubicBezTo>
                  <a:cubicBezTo>
                    <a:pt x="0" y="87"/>
                    <a:pt x="25" y="112"/>
                    <a:pt x="57" y="112"/>
                  </a:cubicBezTo>
                  <a:cubicBezTo>
                    <a:pt x="89" y="112"/>
                    <a:pt x="114" y="87"/>
                    <a:pt x="114" y="5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solidFill>
                  <a:srgbClr val="000000"/>
                </a:solidFill>
              </a:endParaRPr>
            </a:p>
          </p:txBody>
        </p:sp>
      </p:grpSp>
      <p:sp>
        <p:nvSpPr>
          <p:cNvPr id="45" name="Footer Placeholder 3"/>
          <p:cNvSpPr>
            <a:spLocks noGrp="1"/>
          </p:cNvSpPr>
          <p:nvPr>
            <p:ph type="ftr" sz="quarter" idx="3"/>
          </p:nvPr>
        </p:nvSpPr>
        <p:spPr>
          <a:xfrm>
            <a:off x="298450" y="6343650"/>
            <a:ext cx="4605338" cy="365125"/>
          </a:xfrm>
          <a:prstGeom prst="rect">
            <a:avLst/>
          </a:prstGeom>
        </p:spPr>
        <p:txBody>
          <a:bodyPr lIns="0" tIns="0" rIns="0" bIns="0"/>
          <a:lstStyle>
            <a:lvl1pP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endParaRPr lang="fi-FI">
              <a:solidFill>
                <a:srgbClr val="000000">
                  <a:lumMod val="50000"/>
                  <a:lumOff val="50000"/>
                </a:srgbClr>
              </a:solidFill>
            </a:endParaRPr>
          </a:p>
        </p:txBody>
      </p:sp>
      <p:sp>
        <p:nvSpPr>
          <p:cNvPr id="46" name="Slide Number Placeholder 4"/>
          <p:cNvSpPr>
            <a:spLocks noGrp="1"/>
          </p:cNvSpPr>
          <p:nvPr>
            <p:ph type="sldNum" sz="quarter" idx="4"/>
          </p:nvPr>
        </p:nvSpPr>
        <p:spPr>
          <a:xfrm>
            <a:off x="8183563" y="274638"/>
            <a:ext cx="698500" cy="290512"/>
          </a:xfrm>
          <a:prstGeom prst="rect">
            <a:avLst/>
          </a:prstGeom>
        </p:spPr>
        <p:txBody>
          <a:bodyPr lIns="0" tIns="0" rIns="0" bIns="0" anchor="t" anchorCtr="0"/>
          <a:lstStyle>
            <a:lvl1pPr algn="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fld id="{F3910BCE-C936-43E6-9B11-F3CC9EFD4B40}" type="slidenum">
              <a:rPr lang="fi-FI">
                <a:solidFill>
                  <a:srgbClr val="000000">
                    <a:lumMod val="50000"/>
                    <a:lumOff val="50000"/>
                  </a:srgbClr>
                </a:solidFill>
              </a:rPr>
              <a:pPr/>
              <a:t>‹#›</a:t>
            </a:fld>
            <a:endParaRPr lang="fi-FI">
              <a:solidFill>
                <a:srgbClr val="000000">
                  <a:lumMod val="50000"/>
                  <a:lumOff val="50000"/>
                </a:srgbClr>
              </a:solidFill>
            </a:endParaRPr>
          </a:p>
        </p:txBody>
      </p:sp>
      <p:sp>
        <p:nvSpPr>
          <p:cNvPr id="50" name="Title Placeholder 3"/>
          <p:cNvSpPr>
            <a:spLocks noGrp="1"/>
          </p:cNvSpPr>
          <p:nvPr>
            <p:ph type="title"/>
          </p:nvPr>
        </p:nvSpPr>
        <p:spPr>
          <a:xfrm>
            <a:off x="298450" y="274638"/>
            <a:ext cx="8589963" cy="1143000"/>
          </a:xfrm>
          <a:prstGeom prst="rect">
            <a:avLst/>
          </a:prstGeom>
        </p:spPr>
        <p:txBody>
          <a:bodyPr vert="horz" lIns="91440" tIns="45720" rIns="91440" bIns="45720" rtlCol="0" anchor="ctr">
            <a:normAutofit/>
          </a:bodyPr>
          <a:lstStyle/>
          <a:p>
            <a:r>
              <a:rPr lang="en-US" noProof="0" smtClean="0"/>
              <a:t>Click to edit Master title style</a:t>
            </a:r>
            <a:endParaRPr lang="fi-FI" noProof="0" dirty="0"/>
          </a:p>
        </p:txBody>
      </p:sp>
      <p:sp>
        <p:nvSpPr>
          <p:cNvPr id="3081" name="Text Placeholder 4"/>
          <p:cNvSpPr>
            <a:spLocks noGrp="1"/>
          </p:cNvSpPr>
          <p:nvPr>
            <p:ph type="body" idx="1"/>
          </p:nvPr>
        </p:nvSpPr>
        <p:spPr bwMode="auto">
          <a:xfrm>
            <a:off x="298450" y="1600200"/>
            <a:ext cx="8589963"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smtClean="0"/>
          </a:p>
        </p:txBody>
      </p:sp>
    </p:spTree>
    <p:extLst>
      <p:ext uri="{BB962C8B-B14F-4D97-AF65-F5344CB8AC3E}">
        <p14:creationId xmlns:p14="http://schemas.microsoft.com/office/powerpoint/2010/main" val="69995599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spd="slow">
    <p:fade thruBlk="1"/>
  </p:transition>
  <p:timing>
    <p:tnLst>
      <p:par>
        <p:cTn id="1" dur="indefinite" restart="never" nodeType="tmRoot"/>
      </p:par>
    </p:tnLst>
  </p:timing>
  <p:txStyles>
    <p:titleStyle>
      <a:lvl1pPr algn="ctr" rtl="0" eaLnBrk="1" fontAlgn="base" hangingPunct="1">
        <a:spcBef>
          <a:spcPct val="0"/>
        </a:spcBef>
        <a:spcAft>
          <a:spcPct val="0"/>
        </a:spcAft>
        <a:defRPr sz="3000" b="1" cap="all">
          <a:solidFill>
            <a:schemeClr val="tx1"/>
          </a:solidFill>
          <a:latin typeface="Trebuchet MS" pitchFamily="34" charset="0"/>
          <a:ea typeface="+mj-ea"/>
          <a:cs typeface="+mj-cs"/>
        </a:defRPr>
      </a:lvl1pPr>
      <a:lvl2pPr algn="ctr" rtl="0" eaLnBrk="1" fontAlgn="base" hangingPunct="1">
        <a:spcBef>
          <a:spcPct val="0"/>
        </a:spcBef>
        <a:spcAft>
          <a:spcPct val="0"/>
        </a:spcAft>
        <a:defRPr sz="3000" b="1">
          <a:solidFill>
            <a:schemeClr val="tx1"/>
          </a:solidFill>
          <a:latin typeface="Trebuchet MS" pitchFamily="34" charset="0"/>
          <a:ea typeface="ＭＳ Ｐゴシック" pitchFamily="1" charset="-128"/>
        </a:defRPr>
      </a:lvl2pPr>
      <a:lvl3pPr algn="ctr" rtl="0" eaLnBrk="1" fontAlgn="base" hangingPunct="1">
        <a:spcBef>
          <a:spcPct val="0"/>
        </a:spcBef>
        <a:spcAft>
          <a:spcPct val="0"/>
        </a:spcAft>
        <a:defRPr sz="3000" b="1">
          <a:solidFill>
            <a:schemeClr val="tx1"/>
          </a:solidFill>
          <a:latin typeface="Trebuchet MS" pitchFamily="34" charset="0"/>
          <a:ea typeface="ＭＳ Ｐゴシック" pitchFamily="1" charset="-128"/>
        </a:defRPr>
      </a:lvl3pPr>
      <a:lvl4pPr algn="ctr" rtl="0" eaLnBrk="1" fontAlgn="base" hangingPunct="1">
        <a:spcBef>
          <a:spcPct val="0"/>
        </a:spcBef>
        <a:spcAft>
          <a:spcPct val="0"/>
        </a:spcAft>
        <a:defRPr sz="3000" b="1">
          <a:solidFill>
            <a:schemeClr val="tx1"/>
          </a:solidFill>
          <a:latin typeface="Trebuchet MS" pitchFamily="34" charset="0"/>
          <a:ea typeface="ＭＳ Ｐゴシック" pitchFamily="1" charset="-128"/>
        </a:defRPr>
      </a:lvl4pPr>
      <a:lvl5pPr algn="ctr" rtl="0" eaLnBrk="1" fontAlgn="base" hangingPunct="1">
        <a:spcBef>
          <a:spcPct val="0"/>
        </a:spcBef>
        <a:spcAft>
          <a:spcPct val="0"/>
        </a:spcAft>
        <a:defRPr sz="3000" b="1">
          <a:solidFill>
            <a:schemeClr val="tx1"/>
          </a:solidFill>
          <a:latin typeface="Trebuchet MS" pitchFamily="34" charset="0"/>
          <a:ea typeface="ＭＳ Ｐゴシック" pitchFamily="1" charset="-128"/>
        </a:defRPr>
      </a:lvl5pPr>
      <a:lvl6pPr marL="457200" algn="l" rtl="0" eaLnBrk="1" fontAlgn="base" hangingPunct="1">
        <a:spcBef>
          <a:spcPct val="0"/>
        </a:spcBef>
        <a:spcAft>
          <a:spcPct val="0"/>
        </a:spcAft>
        <a:defRPr sz="3200">
          <a:solidFill>
            <a:schemeClr val="tx2"/>
          </a:solidFill>
          <a:latin typeface="Gill Sans" pitchFamily="34" charset="0"/>
          <a:ea typeface="ＭＳ Ｐゴシック" pitchFamily="1" charset="-128"/>
        </a:defRPr>
      </a:lvl6pPr>
      <a:lvl7pPr marL="914400" algn="l" rtl="0" eaLnBrk="1" fontAlgn="base" hangingPunct="1">
        <a:spcBef>
          <a:spcPct val="0"/>
        </a:spcBef>
        <a:spcAft>
          <a:spcPct val="0"/>
        </a:spcAft>
        <a:defRPr sz="3200">
          <a:solidFill>
            <a:schemeClr val="tx2"/>
          </a:solidFill>
          <a:latin typeface="Gill Sans" pitchFamily="34" charset="0"/>
          <a:ea typeface="ＭＳ Ｐゴシック" pitchFamily="1" charset="-128"/>
        </a:defRPr>
      </a:lvl7pPr>
      <a:lvl8pPr marL="1371600" algn="l" rtl="0" eaLnBrk="1" fontAlgn="base" hangingPunct="1">
        <a:spcBef>
          <a:spcPct val="0"/>
        </a:spcBef>
        <a:spcAft>
          <a:spcPct val="0"/>
        </a:spcAft>
        <a:defRPr sz="3200">
          <a:solidFill>
            <a:schemeClr val="tx2"/>
          </a:solidFill>
          <a:latin typeface="Gill Sans" pitchFamily="34" charset="0"/>
          <a:ea typeface="ＭＳ Ｐゴシック" pitchFamily="1" charset="-128"/>
        </a:defRPr>
      </a:lvl8pPr>
      <a:lvl9pPr marL="1828800" algn="l" rtl="0" eaLnBrk="1" fontAlgn="base" hangingPunct="1">
        <a:spcBef>
          <a:spcPct val="0"/>
        </a:spcBef>
        <a:spcAft>
          <a:spcPct val="0"/>
        </a:spcAft>
        <a:defRPr sz="3200">
          <a:solidFill>
            <a:schemeClr val="tx2"/>
          </a:solidFill>
          <a:latin typeface="Gill Sans" pitchFamily="34" charset="0"/>
          <a:ea typeface="ＭＳ Ｐゴシック" pitchFamily="1" charset="-128"/>
        </a:defRPr>
      </a:lvl9pPr>
    </p:titleStyle>
    <p:bodyStyle>
      <a:lvl1pPr marL="342900" indent="-179388" algn="l" rtl="0" eaLnBrk="1" fontAlgn="base" hangingPunct="1">
        <a:spcBef>
          <a:spcPct val="0"/>
        </a:spcBef>
        <a:spcAft>
          <a:spcPct val="0"/>
        </a:spcAft>
        <a:buClr>
          <a:schemeClr val="bg2"/>
        </a:buClr>
        <a:buFont typeface="Arial" charset="0"/>
        <a:buChar char="•"/>
        <a:defRPr sz="2200">
          <a:solidFill>
            <a:schemeClr val="tx1"/>
          </a:solidFill>
          <a:latin typeface="Trebuchet MS" pitchFamily="34" charset="0"/>
          <a:ea typeface="+mn-ea"/>
          <a:cs typeface="+mn-cs"/>
        </a:defRPr>
      </a:lvl1pPr>
      <a:lvl2pPr marL="742950" indent="-179388" algn="l" rtl="0" eaLnBrk="1" fontAlgn="base" hangingPunct="1">
        <a:spcBef>
          <a:spcPct val="0"/>
        </a:spcBef>
        <a:spcAft>
          <a:spcPct val="0"/>
        </a:spcAft>
        <a:buClr>
          <a:schemeClr val="bg2"/>
        </a:buClr>
        <a:buFont typeface="Arial" charset="0"/>
        <a:buChar char="•"/>
        <a:defRPr sz="2000">
          <a:solidFill>
            <a:schemeClr val="tx1"/>
          </a:solidFill>
          <a:latin typeface="Trebuchet MS" pitchFamily="34" charset="0"/>
          <a:ea typeface="+mn-ea"/>
        </a:defRPr>
      </a:lvl2pPr>
      <a:lvl3pPr marL="1143000" indent="-179388" algn="l" rtl="0" eaLnBrk="1" fontAlgn="base" hangingPunct="1">
        <a:spcBef>
          <a:spcPct val="0"/>
        </a:spcBef>
        <a:spcAft>
          <a:spcPct val="0"/>
        </a:spcAft>
        <a:buClr>
          <a:schemeClr val="bg2"/>
        </a:buClr>
        <a:buChar char="•"/>
        <a:defRPr>
          <a:solidFill>
            <a:schemeClr val="tx1"/>
          </a:solidFill>
          <a:latin typeface="Trebuchet MS" pitchFamily="34" charset="0"/>
          <a:ea typeface="+mn-ea"/>
        </a:defRPr>
      </a:lvl3pPr>
      <a:lvl4pPr marL="1600200" indent="-179388" algn="l" rtl="0" eaLnBrk="1" fontAlgn="base" hangingPunct="1">
        <a:spcBef>
          <a:spcPct val="0"/>
        </a:spcBef>
        <a:spcAft>
          <a:spcPct val="0"/>
        </a:spcAft>
        <a:buClr>
          <a:schemeClr val="bg2"/>
        </a:buClr>
        <a:buFont typeface="Arial" charset="0"/>
        <a:buChar char="•"/>
        <a:defRPr sz="1600">
          <a:solidFill>
            <a:schemeClr val="tx1"/>
          </a:solidFill>
          <a:latin typeface="Trebuchet MS" pitchFamily="34" charset="0"/>
          <a:ea typeface="+mn-ea"/>
        </a:defRPr>
      </a:lvl4pPr>
      <a:lvl5pPr marL="2057400" indent="-179388" algn="l" rtl="0" eaLnBrk="1" fontAlgn="base" hangingPunct="1">
        <a:spcBef>
          <a:spcPct val="0"/>
        </a:spcBef>
        <a:spcAft>
          <a:spcPct val="0"/>
        </a:spcAft>
        <a:buClr>
          <a:schemeClr val="bg2"/>
        </a:buClr>
        <a:buFont typeface="Arial" charset="0"/>
        <a:buChar char="•"/>
        <a:defRPr sz="1600">
          <a:solidFill>
            <a:schemeClr val="tx1"/>
          </a:solidFill>
          <a:latin typeface="Trebuchet MS" pitchFamily="34" charset="0"/>
          <a:ea typeface="+mn-ea"/>
        </a:defRPr>
      </a:lvl5pPr>
      <a:lvl6pPr marL="2514600" indent="-228600" algn="l" rtl="0" eaLnBrk="1" fontAlgn="base" hangingPunct="1">
        <a:spcBef>
          <a:spcPct val="20000"/>
        </a:spcBef>
        <a:spcAft>
          <a:spcPct val="0"/>
        </a:spcAft>
        <a:buChar char="»"/>
        <a:defRPr>
          <a:solidFill>
            <a:schemeClr val="tx1"/>
          </a:solidFill>
          <a:latin typeface="+mn-lt"/>
          <a:ea typeface="+mn-ea"/>
        </a:defRPr>
      </a:lvl6pPr>
      <a:lvl7pPr marL="2971800" indent="-228600" algn="l" rtl="0" eaLnBrk="1" fontAlgn="base" hangingPunct="1">
        <a:spcBef>
          <a:spcPct val="20000"/>
        </a:spcBef>
        <a:spcAft>
          <a:spcPct val="0"/>
        </a:spcAft>
        <a:buChar char="»"/>
        <a:defRPr>
          <a:solidFill>
            <a:schemeClr val="tx1"/>
          </a:solidFill>
          <a:latin typeface="+mn-lt"/>
          <a:ea typeface="+mn-ea"/>
        </a:defRPr>
      </a:lvl7pPr>
      <a:lvl8pPr marL="3429000" indent="-228600" algn="l" rtl="0" eaLnBrk="1" fontAlgn="base" hangingPunct="1">
        <a:spcBef>
          <a:spcPct val="20000"/>
        </a:spcBef>
        <a:spcAft>
          <a:spcPct val="0"/>
        </a:spcAft>
        <a:buChar char="»"/>
        <a:defRPr>
          <a:solidFill>
            <a:schemeClr val="tx1"/>
          </a:solidFill>
          <a:latin typeface="+mn-lt"/>
          <a:ea typeface="+mn-ea"/>
        </a:defRPr>
      </a:lvl8pPr>
      <a:lvl9pPr marL="3886200" indent="-228600" algn="l" rtl="0" eaLnBrk="1" fontAlgn="base" hangingPunct="1">
        <a:spcBef>
          <a:spcPct val="20000"/>
        </a:spcBef>
        <a:spcAft>
          <a:spcPct val="0"/>
        </a:spcAft>
        <a:buChar char="»"/>
        <a:defRPr>
          <a:solidFill>
            <a:schemeClr val="tx1"/>
          </a:solidFill>
          <a:latin typeface="+mn-lt"/>
          <a:ea typeface="+mn-ea"/>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1026" name="Freeform 47"/>
          <p:cNvSpPr>
            <a:spLocks noEditPoints="1"/>
          </p:cNvSpPr>
          <p:nvPr/>
        </p:nvSpPr>
        <p:spPr bwMode="hidden">
          <a:xfrm>
            <a:off x="0" y="0"/>
            <a:ext cx="9158288" cy="6869113"/>
          </a:xfrm>
          <a:custGeom>
            <a:avLst/>
            <a:gdLst>
              <a:gd name="T0" fmla="*/ 9066213 w 5769"/>
              <a:gd name="T1" fmla="*/ 92075 h 4327"/>
              <a:gd name="T2" fmla="*/ 9066213 w 5769"/>
              <a:gd name="T3" fmla="*/ 6777038 h 4327"/>
              <a:gd name="T4" fmla="*/ 92075 w 5769"/>
              <a:gd name="T5" fmla="*/ 6777038 h 4327"/>
              <a:gd name="T6" fmla="*/ 92075 w 5769"/>
              <a:gd name="T7" fmla="*/ 92075 h 4327"/>
              <a:gd name="T8" fmla="*/ 9066213 w 5769"/>
              <a:gd name="T9" fmla="*/ 92075 h 4327"/>
              <a:gd name="T10" fmla="*/ 9158288 w 5769"/>
              <a:gd name="T11" fmla="*/ 0 h 4327"/>
              <a:gd name="T12" fmla="*/ 0 w 5769"/>
              <a:gd name="T13" fmla="*/ 0 h 4327"/>
              <a:gd name="T14" fmla="*/ 0 w 5769"/>
              <a:gd name="T15" fmla="*/ 6869113 h 4327"/>
              <a:gd name="T16" fmla="*/ 9158288 w 5769"/>
              <a:gd name="T17" fmla="*/ 6869113 h 4327"/>
              <a:gd name="T18" fmla="*/ 9158288 w 5769"/>
              <a:gd name="T19" fmla="*/ 0 h 4327"/>
              <a:gd name="T20" fmla="*/ 9158288 w 5769"/>
              <a:gd name="T21" fmla="*/ 0 h 43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9" h="4327">
                <a:moveTo>
                  <a:pt x="5711" y="58"/>
                </a:moveTo>
                <a:lnTo>
                  <a:pt x="5711" y="4269"/>
                </a:lnTo>
                <a:lnTo>
                  <a:pt x="58" y="4269"/>
                </a:lnTo>
                <a:lnTo>
                  <a:pt x="58" y="58"/>
                </a:lnTo>
                <a:lnTo>
                  <a:pt x="5711" y="58"/>
                </a:lnTo>
                <a:close/>
                <a:moveTo>
                  <a:pt x="5769" y="0"/>
                </a:moveTo>
                <a:lnTo>
                  <a:pt x="0" y="0"/>
                </a:lnTo>
                <a:lnTo>
                  <a:pt x="0" y="4327"/>
                </a:lnTo>
                <a:lnTo>
                  <a:pt x="5769" y="4327"/>
                </a:lnTo>
                <a:lnTo>
                  <a:pt x="5769" y="0"/>
                </a:lnTo>
                <a:close/>
              </a:path>
            </a:pathLst>
          </a:custGeom>
          <a:solidFill>
            <a:srgbClr val="8E8E8B"/>
          </a:soli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fi-FI"/>
          </a:p>
        </p:txBody>
      </p:sp>
      <p:sp>
        <p:nvSpPr>
          <p:cNvPr id="1027" name="Rectangle 48"/>
          <p:cNvSpPr>
            <a:spLocks noChangeArrowheads="1"/>
          </p:cNvSpPr>
          <p:nvPr/>
        </p:nvSpPr>
        <p:spPr bwMode="auto">
          <a:xfrm>
            <a:off x="-295275" y="85725"/>
            <a:ext cx="8975725" cy="668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28" name="Rectangle 50"/>
          <p:cNvSpPr>
            <a:spLocks noChangeArrowheads="1"/>
          </p:cNvSpPr>
          <p:nvPr/>
        </p:nvSpPr>
        <p:spPr bwMode="ltGray">
          <a:xfrm>
            <a:off x="89789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29" name="Rectangle 51"/>
          <p:cNvSpPr>
            <a:spLocks noChangeArrowheads="1"/>
          </p:cNvSpPr>
          <p:nvPr/>
        </p:nvSpPr>
        <p:spPr bwMode="ltGray">
          <a:xfrm>
            <a:off x="8885238" y="1419225"/>
            <a:ext cx="93662"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30" name="Rectangle 52"/>
          <p:cNvSpPr>
            <a:spLocks noChangeArrowheads="1"/>
          </p:cNvSpPr>
          <p:nvPr/>
        </p:nvSpPr>
        <p:spPr bwMode="ltGray">
          <a:xfrm>
            <a:off x="8701088"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31" name="Rectangle 53"/>
          <p:cNvSpPr>
            <a:spLocks noChangeArrowheads="1"/>
          </p:cNvSpPr>
          <p:nvPr/>
        </p:nvSpPr>
        <p:spPr bwMode="ltGray">
          <a:xfrm>
            <a:off x="842327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32" name="Rectangle 54"/>
          <p:cNvSpPr>
            <a:spLocks noChangeArrowheads="1"/>
          </p:cNvSpPr>
          <p:nvPr/>
        </p:nvSpPr>
        <p:spPr bwMode="ltGray">
          <a:xfrm>
            <a:off x="8329613" y="1419225"/>
            <a:ext cx="93662"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33" name="Rectangle 55"/>
          <p:cNvSpPr>
            <a:spLocks noChangeArrowheads="1"/>
          </p:cNvSpPr>
          <p:nvPr/>
        </p:nvSpPr>
        <p:spPr bwMode="ltGray">
          <a:xfrm>
            <a:off x="8235950"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34" name="Rectangle 56"/>
          <p:cNvSpPr>
            <a:spLocks noChangeArrowheads="1"/>
          </p:cNvSpPr>
          <p:nvPr/>
        </p:nvSpPr>
        <p:spPr bwMode="ltGray">
          <a:xfrm>
            <a:off x="8145463"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35" name="Rectangle 57"/>
          <p:cNvSpPr>
            <a:spLocks noChangeArrowheads="1"/>
          </p:cNvSpPr>
          <p:nvPr/>
        </p:nvSpPr>
        <p:spPr bwMode="ltGray">
          <a:xfrm>
            <a:off x="7961313" y="1419225"/>
            <a:ext cx="92075"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36" name="Rectangle 58"/>
          <p:cNvSpPr>
            <a:spLocks noChangeArrowheads="1"/>
          </p:cNvSpPr>
          <p:nvPr/>
        </p:nvSpPr>
        <p:spPr bwMode="ltGray">
          <a:xfrm>
            <a:off x="7867650" y="1419225"/>
            <a:ext cx="93663"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37" name="Rectangle 59"/>
          <p:cNvSpPr>
            <a:spLocks noChangeArrowheads="1"/>
          </p:cNvSpPr>
          <p:nvPr/>
        </p:nvSpPr>
        <p:spPr bwMode="ltGray">
          <a:xfrm>
            <a:off x="7775575"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38" name="Rectangle 60"/>
          <p:cNvSpPr>
            <a:spLocks noChangeArrowheads="1"/>
          </p:cNvSpPr>
          <p:nvPr/>
        </p:nvSpPr>
        <p:spPr bwMode="ltGray">
          <a:xfrm>
            <a:off x="759142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39" name="Rectangle 61"/>
          <p:cNvSpPr>
            <a:spLocks noChangeArrowheads="1"/>
          </p:cNvSpPr>
          <p:nvPr/>
        </p:nvSpPr>
        <p:spPr bwMode="ltGray">
          <a:xfrm>
            <a:off x="74993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40" name="Rectangle 62"/>
          <p:cNvSpPr>
            <a:spLocks noChangeArrowheads="1"/>
          </p:cNvSpPr>
          <p:nvPr/>
        </p:nvSpPr>
        <p:spPr bwMode="ltGray">
          <a:xfrm>
            <a:off x="7405688" y="1419225"/>
            <a:ext cx="93662"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41" name="Rectangle 63"/>
          <p:cNvSpPr>
            <a:spLocks noChangeArrowheads="1"/>
          </p:cNvSpPr>
          <p:nvPr/>
        </p:nvSpPr>
        <p:spPr bwMode="ltGray">
          <a:xfrm>
            <a:off x="72199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42" name="Rectangle 64"/>
          <p:cNvSpPr>
            <a:spLocks noChangeArrowheads="1"/>
          </p:cNvSpPr>
          <p:nvPr/>
        </p:nvSpPr>
        <p:spPr bwMode="ltGray">
          <a:xfrm>
            <a:off x="7126288" y="1419225"/>
            <a:ext cx="93662"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43" name="Rectangle 65"/>
          <p:cNvSpPr>
            <a:spLocks noChangeArrowheads="1"/>
          </p:cNvSpPr>
          <p:nvPr/>
        </p:nvSpPr>
        <p:spPr bwMode="ltGray">
          <a:xfrm>
            <a:off x="70358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44" name="Rectangle 66"/>
          <p:cNvSpPr>
            <a:spLocks noChangeArrowheads="1"/>
          </p:cNvSpPr>
          <p:nvPr/>
        </p:nvSpPr>
        <p:spPr bwMode="ltGray">
          <a:xfrm>
            <a:off x="6850063" y="1419225"/>
            <a:ext cx="93662"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3" name="Slide Number Placeholder 102"/>
          <p:cNvSpPr>
            <a:spLocks noGrp="1"/>
          </p:cNvSpPr>
          <p:nvPr>
            <p:ph type="sldNum" sz="quarter" idx="4"/>
          </p:nvPr>
        </p:nvSpPr>
        <p:spPr>
          <a:xfrm>
            <a:off x="8183563" y="282575"/>
            <a:ext cx="698500" cy="365125"/>
          </a:xfrm>
          <a:prstGeom prst="rect">
            <a:avLst/>
          </a:prstGeom>
        </p:spPr>
        <p:txBody>
          <a:bodyPr vert="horz" lIns="0" tIns="0" rIns="0" bIns="0" rtlCol="0" anchor="t" anchorCtr="0"/>
          <a:lstStyle>
            <a:lvl1pPr algn="r" fontAlgn="auto">
              <a:spcBef>
                <a:spcPts val="0"/>
              </a:spcBef>
              <a:spcAft>
                <a:spcPts val="0"/>
              </a:spcAft>
              <a:defRPr sz="1000" smtClean="0">
                <a:solidFill>
                  <a:schemeClr val="bg2"/>
                </a:solidFill>
                <a:latin typeface="Trebuchet MS" pitchFamily="34" charset="0"/>
                <a:cs typeface="+mn-cs"/>
              </a:defRPr>
            </a:lvl1pPr>
          </a:lstStyle>
          <a:p>
            <a:pPr>
              <a:defRPr/>
            </a:pPr>
            <a:fld id="{425A0E08-D782-4813-B1C4-4F0C6A2D9B94}" type="slidenum">
              <a:rPr lang="fi-FI"/>
              <a:pPr>
                <a:defRPr/>
              </a:pPr>
              <a:t>‹#›</a:t>
            </a:fld>
            <a:endParaRPr lang="fi-FI" dirty="0"/>
          </a:p>
        </p:txBody>
      </p:sp>
      <p:grpSp>
        <p:nvGrpSpPr>
          <p:cNvPr id="1046" name="Group 2"/>
          <p:cNvGrpSpPr>
            <a:grpSpLocks/>
          </p:cNvGrpSpPr>
          <p:nvPr/>
        </p:nvGrpSpPr>
        <p:grpSpPr bwMode="auto">
          <a:xfrm>
            <a:off x="3692525" y="382588"/>
            <a:ext cx="1771650" cy="771525"/>
            <a:chOff x="3692160" y="382588"/>
            <a:chExt cx="1772379" cy="771001"/>
          </a:xfrm>
        </p:grpSpPr>
        <p:sp>
          <p:nvSpPr>
            <p:cNvPr id="1051" name="Rectangle 171"/>
            <p:cNvSpPr>
              <a:spLocks noChangeArrowheads="1"/>
            </p:cNvSpPr>
            <p:nvPr/>
          </p:nvSpPr>
          <p:spPr bwMode="gray">
            <a:xfrm>
              <a:off x="4378595" y="382588"/>
              <a:ext cx="399508" cy="38649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1052" name="Freeform 172"/>
            <p:cNvSpPr>
              <a:spLocks noEditPoints="1"/>
            </p:cNvSpPr>
            <p:nvPr/>
          </p:nvSpPr>
          <p:spPr bwMode="gray">
            <a:xfrm>
              <a:off x="4378595" y="382588"/>
              <a:ext cx="399508" cy="386497"/>
            </a:xfrm>
            <a:custGeom>
              <a:avLst/>
              <a:gdLst>
                <a:gd name="T0" fmla="*/ 285 w 401"/>
                <a:gd name="T1" fmla="*/ 388 h 388"/>
                <a:gd name="T2" fmla="*/ 297 w 401"/>
                <a:gd name="T3" fmla="*/ 324 h 388"/>
                <a:gd name="T4" fmla="*/ 378 w 401"/>
                <a:gd name="T5" fmla="*/ 347 h 388"/>
                <a:gd name="T6" fmla="*/ 351 w 401"/>
                <a:gd name="T7" fmla="*/ 388 h 388"/>
                <a:gd name="T8" fmla="*/ 401 w 401"/>
                <a:gd name="T9" fmla="*/ 0 h 388"/>
                <a:gd name="T10" fmla="*/ 387 w 401"/>
                <a:gd name="T11" fmla="*/ 143 h 388"/>
                <a:gd name="T12" fmla="*/ 394 w 401"/>
                <a:gd name="T13" fmla="*/ 64 h 388"/>
                <a:gd name="T14" fmla="*/ 338 w 401"/>
                <a:gd name="T15" fmla="*/ 0 h 388"/>
                <a:gd name="T16" fmla="*/ 333 w 401"/>
                <a:gd name="T17" fmla="*/ 83 h 388"/>
                <a:gd name="T18" fmla="*/ 401 w 401"/>
                <a:gd name="T19" fmla="*/ 152 h 388"/>
                <a:gd name="T20" fmla="*/ 369 w 401"/>
                <a:gd name="T21" fmla="*/ 388 h 388"/>
                <a:gd name="T22" fmla="*/ 399 w 401"/>
                <a:gd name="T23" fmla="*/ 353 h 388"/>
                <a:gd name="T24" fmla="*/ 276 w 401"/>
                <a:gd name="T25" fmla="*/ 319 h 388"/>
                <a:gd name="T26" fmla="*/ 254 w 401"/>
                <a:gd name="T27" fmla="*/ 388 h 388"/>
                <a:gd name="T28" fmla="*/ 227 w 401"/>
                <a:gd name="T29" fmla="*/ 374 h 388"/>
                <a:gd name="T30" fmla="*/ 230 w 401"/>
                <a:gd name="T31" fmla="*/ 311 h 388"/>
                <a:gd name="T32" fmla="*/ 189 w 401"/>
                <a:gd name="T33" fmla="*/ 311 h 388"/>
                <a:gd name="T34" fmla="*/ 195 w 401"/>
                <a:gd name="T35" fmla="*/ 250 h 388"/>
                <a:gd name="T36" fmla="*/ 151 w 401"/>
                <a:gd name="T37" fmla="*/ 247 h 388"/>
                <a:gd name="T38" fmla="*/ 235 w 401"/>
                <a:gd name="T39" fmla="*/ 253 h 388"/>
                <a:gd name="T40" fmla="*/ 263 w 401"/>
                <a:gd name="T41" fmla="*/ 125 h 388"/>
                <a:gd name="T42" fmla="*/ 190 w 401"/>
                <a:gd name="T43" fmla="*/ 89 h 388"/>
                <a:gd name="T44" fmla="*/ 229 w 401"/>
                <a:gd name="T45" fmla="*/ 109 h 388"/>
                <a:gd name="T46" fmla="*/ 253 w 401"/>
                <a:gd name="T47" fmla="*/ 51 h 388"/>
                <a:gd name="T48" fmla="*/ 292 w 401"/>
                <a:gd name="T49" fmla="*/ 71 h 388"/>
                <a:gd name="T50" fmla="*/ 316 w 401"/>
                <a:gd name="T51" fmla="*/ 13 h 388"/>
                <a:gd name="T52" fmla="*/ 0 w 401"/>
                <a:gd name="T53" fmla="*/ 388 h 388"/>
                <a:gd name="T54" fmla="*/ 308 w 401"/>
                <a:gd name="T55" fmla="*/ 0 h 388"/>
                <a:gd name="T56" fmla="*/ 315 w 401"/>
                <a:gd name="T57" fmla="*/ 40 h 388"/>
                <a:gd name="T58" fmla="*/ 278 w 401"/>
                <a:gd name="T59" fmla="*/ 18 h 388"/>
                <a:gd name="T60" fmla="*/ 252 w 401"/>
                <a:gd name="T61" fmla="*/ 78 h 388"/>
                <a:gd name="T62" fmla="*/ 215 w 401"/>
                <a:gd name="T63" fmla="*/ 56 h 388"/>
                <a:gd name="T64" fmla="*/ 220 w 401"/>
                <a:gd name="T65" fmla="*/ 169 h 388"/>
                <a:gd name="T66" fmla="*/ 290 w 401"/>
                <a:gd name="T67" fmla="*/ 201 h 388"/>
                <a:gd name="T68" fmla="*/ 216 w 401"/>
                <a:gd name="T69" fmla="*/ 189 h 388"/>
                <a:gd name="T70" fmla="*/ 158 w 401"/>
                <a:gd name="T71" fmla="*/ 290 h 388"/>
                <a:gd name="T72" fmla="*/ 198 w 401"/>
                <a:gd name="T73" fmla="*/ 287 h 388"/>
                <a:gd name="T74" fmla="*/ 195 w 401"/>
                <a:gd name="T75" fmla="*/ 352 h 388"/>
                <a:gd name="T76" fmla="*/ 236 w 401"/>
                <a:gd name="T77" fmla="*/ 351 h 388"/>
                <a:gd name="T78" fmla="*/ 216 w 401"/>
                <a:gd name="T79" fmla="*/ 388 h 38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01" h="388">
                  <a:moveTo>
                    <a:pt x="351" y="388"/>
                  </a:moveTo>
                  <a:lnTo>
                    <a:pt x="285" y="388"/>
                  </a:lnTo>
                  <a:lnTo>
                    <a:pt x="322" y="366"/>
                  </a:lnTo>
                  <a:lnTo>
                    <a:pt x="297" y="324"/>
                  </a:lnTo>
                  <a:lnTo>
                    <a:pt x="346" y="294"/>
                  </a:lnTo>
                  <a:lnTo>
                    <a:pt x="378" y="347"/>
                  </a:lnTo>
                  <a:lnTo>
                    <a:pt x="340" y="370"/>
                  </a:lnTo>
                  <a:lnTo>
                    <a:pt x="351" y="388"/>
                  </a:lnTo>
                  <a:close/>
                  <a:moveTo>
                    <a:pt x="356" y="0"/>
                  </a:moveTo>
                  <a:lnTo>
                    <a:pt x="401" y="0"/>
                  </a:lnTo>
                  <a:lnTo>
                    <a:pt x="401" y="135"/>
                  </a:lnTo>
                  <a:lnTo>
                    <a:pt x="387" y="143"/>
                  </a:lnTo>
                  <a:lnTo>
                    <a:pt x="353" y="88"/>
                  </a:lnTo>
                  <a:lnTo>
                    <a:pt x="394" y="64"/>
                  </a:lnTo>
                  <a:lnTo>
                    <a:pt x="356" y="0"/>
                  </a:lnTo>
                  <a:close/>
                  <a:moveTo>
                    <a:pt x="338" y="0"/>
                  </a:moveTo>
                  <a:lnTo>
                    <a:pt x="374" y="59"/>
                  </a:lnTo>
                  <a:lnTo>
                    <a:pt x="333" y="83"/>
                  </a:lnTo>
                  <a:lnTo>
                    <a:pt x="382" y="164"/>
                  </a:lnTo>
                  <a:lnTo>
                    <a:pt x="401" y="152"/>
                  </a:lnTo>
                  <a:lnTo>
                    <a:pt x="401" y="388"/>
                  </a:lnTo>
                  <a:lnTo>
                    <a:pt x="369" y="388"/>
                  </a:lnTo>
                  <a:lnTo>
                    <a:pt x="362" y="376"/>
                  </a:lnTo>
                  <a:lnTo>
                    <a:pt x="399" y="353"/>
                  </a:lnTo>
                  <a:lnTo>
                    <a:pt x="351" y="274"/>
                  </a:lnTo>
                  <a:lnTo>
                    <a:pt x="276" y="319"/>
                  </a:lnTo>
                  <a:lnTo>
                    <a:pt x="301" y="360"/>
                  </a:lnTo>
                  <a:lnTo>
                    <a:pt x="254" y="388"/>
                  </a:lnTo>
                  <a:lnTo>
                    <a:pt x="234" y="388"/>
                  </a:lnTo>
                  <a:lnTo>
                    <a:pt x="227" y="374"/>
                  </a:lnTo>
                  <a:lnTo>
                    <a:pt x="258" y="355"/>
                  </a:lnTo>
                  <a:lnTo>
                    <a:pt x="230" y="311"/>
                  </a:lnTo>
                  <a:lnTo>
                    <a:pt x="201" y="330"/>
                  </a:lnTo>
                  <a:lnTo>
                    <a:pt x="189" y="311"/>
                  </a:lnTo>
                  <a:lnTo>
                    <a:pt x="220" y="293"/>
                  </a:lnTo>
                  <a:lnTo>
                    <a:pt x="195" y="250"/>
                  </a:lnTo>
                  <a:lnTo>
                    <a:pt x="164" y="268"/>
                  </a:lnTo>
                  <a:lnTo>
                    <a:pt x="151" y="247"/>
                  </a:lnTo>
                  <a:lnTo>
                    <a:pt x="210" y="211"/>
                  </a:lnTo>
                  <a:lnTo>
                    <a:pt x="235" y="253"/>
                  </a:lnTo>
                  <a:lnTo>
                    <a:pt x="312" y="206"/>
                  </a:lnTo>
                  <a:lnTo>
                    <a:pt x="263" y="125"/>
                  </a:lnTo>
                  <a:lnTo>
                    <a:pt x="226" y="148"/>
                  </a:lnTo>
                  <a:lnTo>
                    <a:pt x="190" y="89"/>
                  </a:lnTo>
                  <a:lnTo>
                    <a:pt x="209" y="77"/>
                  </a:lnTo>
                  <a:lnTo>
                    <a:pt x="229" y="109"/>
                  </a:lnTo>
                  <a:lnTo>
                    <a:pt x="273" y="83"/>
                  </a:lnTo>
                  <a:lnTo>
                    <a:pt x="253" y="51"/>
                  </a:lnTo>
                  <a:lnTo>
                    <a:pt x="273" y="39"/>
                  </a:lnTo>
                  <a:lnTo>
                    <a:pt x="292" y="71"/>
                  </a:lnTo>
                  <a:lnTo>
                    <a:pt x="337" y="45"/>
                  </a:lnTo>
                  <a:lnTo>
                    <a:pt x="316" y="13"/>
                  </a:lnTo>
                  <a:lnTo>
                    <a:pt x="338" y="0"/>
                  </a:lnTo>
                  <a:close/>
                  <a:moveTo>
                    <a:pt x="0" y="388"/>
                  </a:moveTo>
                  <a:lnTo>
                    <a:pt x="0" y="0"/>
                  </a:lnTo>
                  <a:lnTo>
                    <a:pt x="308" y="0"/>
                  </a:lnTo>
                  <a:lnTo>
                    <a:pt x="296" y="7"/>
                  </a:lnTo>
                  <a:lnTo>
                    <a:pt x="315" y="40"/>
                  </a:lnTo>
                  <a:lnTo>
                    <a:pt x="298" y="51"/>
                  </a:lnTo>
                  <a:lnTo>
                    <a:pt x="278" y="18"/>
                  </a:lnTo>
                  <a:lnTo>
                    <a:pt x="232" y="45"/>
                  </a:lnTo>
                  <a:lnTo>
                    <a:pt x="252" y="78"/>
                  </a:lnTo>
                  <a:lnTo>
                    <a:pt x="234" y="89"/>
                  </a:lnTo>
                  <a:lnTo>
                    <a:pt x="215" y="56"/>
                  </a:lnTo>
                  <a:lnTo>
                    <a:pt x="168" y="83"/>
                  </a:lnTo>
                  <a:lnTo>
                    <a:pt x="220" y="169"/>
                  </a:lnTo>
                  <a:lnTo>
                    <a:pt x="257" y="146"/>
                  </a:lnTo>
                  <a:lnTo>
                    <a:pt x="290" y="201"/>
                  </a:lnTo>
                  <a:lnTo>
                    <a:pt x="241" y="231"/>
                  </a:lnTo>
                  <a:lnTo>
                    <a:pt x="216" y="189"/>
                  </a:lnTo>
                  <a:lnTo>
                    <a:pt x="129" y="242"/>
                  </a:lnTo>
                  <a:lnTo>
                    <a:pt x="158" y="290"/>
                  </a:lnTo>
                  <a:lnTo>
                    <a:pt x="189" y="272"/>
                  </a:lnTo>
                  <a:lnTo>
                    <a:pt x="198" y="287"/>
                  </a:lnTo>
                  <a:lnTo>
                    <a:pt x="168" y="306"/>
                  </a:lnTo>
                  <a:lnTo>
                    <a:pt x="195" y="352"/>
                  </a:lnTo>
                  <a:lnTo>
                    <a:pt x="226" y="333"/>
                  </a:lnTo>
                  <a:lnTo>
                    <a:pt x="236" y="351"/>
                  </a:lnTo>
                  <a:lnTo>
                    <a:pt x="205" y="368"/>
                  </a:lnTo>
                  <a:lnTo>
                    <a:pt x="216" y="388"/>
                  </a:lnTo>
                  <a:lnTo>
                    <a:pt x="0" y="388"/>
                  </a:lnTo>
                  <a:close/>
                </a:path>
              </a:pathLst>
            </a:custGeom>
            <a:solidFill>
              <a:srgbClr val="00407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sp>
          <p:nvSpPr>
            <p:cNvPr id="1053" name="Freeform 173"/>
            <p:cNvSpPr>
              <a:spLocks noEditPoints="1"/>
            </p:cNvSpPr>
            <p:nvPr/>
          </p:nvSpPr>
          <p:spPr bwMode="gray">
            <a:xfrm>
              <a:off x="3692160" y="894597"/>
              <a:ext cx="1772379" cy="258992"/>
            </a:xfrm>
            <a:custGeom>
              <a:avLst/>
              <a:gdLst>
                <a:gd name="T0" fmla="*/ 1122 w 1492"/>
                <a:gd name="T1" fmla="*/ 163 h 218"/>
                <a:gd name="T2" fmla="*/ 1162 w 1492"/>
                <a:gd name="T3" fmla="*/ 163 h 218"/>
                <a:gd name="T4" fmla="*/ 1077 w 1492"/>
                <a:gd name="T5" fmla="*/ 218 h 218"/>
                <a:gd name="T6" fmla="*/ 1057 w 1492"/>
                <a:gd name="T7" fmla="*/ 193 h 218"/>
                <a:gd name="T8" fmla="*/ 1018 w 1492"/>
                <a:gd name="T9" fmla="*/ 194 h 218"/>
                <a:gd name="T10" fmla="*/ 966 w 1492"/>
                <a:gd name="T11" fmla="*/ 169 h 218"/>
                <a:gd name="T12" fmla="*/ 966 w 1492"/>
                <a:gd name="T13" fmla="*/ 218 h 218"/>
                <a:gd name="T14" fmla="*/ 910 w 1492"/>
                <a:gd name="T15" fmla="*/ 170 h 218"/>
                <a:gd name="T16" fmla="*/ 902 w 1492"/>
                <a:gd name="T17" fmla="*/ 186 h 218"/>
                <a:gd name="T18" fmla="*/ 884 w 1492"/>
                <a:gd name="T19" fmla="*/ 186 h 218"/>
                <a:gd name="T20" fmla="*/ 910 w 1492"/>
                <a:gd name="T21" fmla="*/ 164 h 218"/>
                <a:gd name="T22" fmla="*/ 865 w 1492"/>
                <a:gd name="T23" fmla="*/ 200 h 218"/>
                <a:gd name="T24" fmla="*/ 871 w 1492"/>
                <a:gd name="T25" fmla="*/ 200 h 218"/>
                <a:gd name="T26" fmla="*/ 782 w 1492"/>
                <a:gd name="T27" fmla="*/ 189 h 218"/>
                <a:gd name="T28" fmla="*/ 809 w 1492"/>
                <a:gd name="T29" fmla="*/ 163 h 218"/>
                <a:gd name="T30" fmla="*/ 727 w 1492"/>
                <a:gd name="T31" fmla="*/ 218 h 218"/>
                <a:gd name="T32" fmla="*/ 753 w 1492"/>
                <a:gd name="T33" fmla="*/ 169 h 218"/>
                <a:gd name="T34" fmla="*/ 693 w 1492"/>
                <a:gd name="T35" fmla="*/ 218 h 218"/>
                <a:gd name="T36" fmla="*/ 648 w 1492"/>
                <a:gd name="T37" fmla="*/ 184 h 218"/>
                <a:gd name="T38" fmla="*/ 639 w 1492"/>
                <a:gd name="T39" fmla="*/ 214 h 218"/>
                <a:gd name="T40" fmla="*/ 659 w 1492"/>
                <a:gd name="T41" fmla="*/ 196 h 218"/>
                <a:gd name="T42" fmla="*/ 667 w 1492"/>
                <a:gd name="T43" fmla="*/ 166 h 218"/>
                <a:gd name="T44" fmla="*/ 599 w 1492"/>
                <a:gd name="T45" fmla="*/ 169 h 218"/>
                <a:gd name="T46" fmla="*/ 610 w 1492"/>
                <a:gd name="T47" fmla="*/ 191 h 218"/>
                <a:gd name="T48" fmla="*/ 598 w 1492"/>
                <a:gd name="T49" fmla="*/ 193 h 218"/>
                <a:gd name="T50" fmla="*/ 600 w 1492"/>
                <a:gd name="T51" fmla="*/ 163 h 218"/>
                <a:gd name="T52" fmla="*/ 568 w 1492"/>
                <a:gd name="T53" fmla="*/ 193 h 218"/>
                <a:gd name="T54" fmla="*/ 538 w 1492"/>
                <a:gd name="T55" fmla="*/ 218 h 218"/>
                <a:gd name="T56" fmla="*/ 499 w 1492"/>
                <a:gd name="T57" fmla="*/ 218 h 218"/>
                <a:gd name="T58" fmla="*/ 525 w 1492"/>
                <a:gd name="T59" fmla="*/ 163 h 218"/>
                <a:gd name="T60" fmla="*/ 463 w 1492"/>
                <a:gd name="T61" fmla="*/ 163 h 218"/>
                <a:gd name="T62" fmla="*/ 393 w 1492"/>
                <a:gd name="T63" fmla="*/ 218 h 218"/>
                <a:gd name="T64" fmla="*/ 430 w 1492"/>
                <a:gd name="T65" fmla="*/ 163 h 218"/>
                <a:gd name="T66" fmla="*/ 347 w 1492"/>
                <a:gd name="T67" fmla="*/ 218 h 218"/>
                <a:gd name="T68" fmla="*/ 347 w 1492"/>
                <a:gd name="T69" fmla="*/ 213 h 218"/>
                <a:gd name="T70" fmla="*/ 1435 w 1492"/>
                <a:gd name="T71" fmla="*/ 104 h 218"/>
                <a:gd name="T72" fmla="*/ 1434 w 1492"/>
                <a:gd name="T73" fmla="*/ 0 h 218"/>
                <a:gd name="T74" fmla="*/ 1279 w 1492"/>
                <a:gd name="T75" fmla="*/ 2 h 218"/>
                <a:gd name="T76" fmla="*/ 1328 w 1492"/>
                <a:gd name="T77" fmla="*/ 9 h 218"/>
                <a:gd name="T78" fmla="*/ 1200 w 1492"/>
                <a:gd name="T79" fmla="*/ 29 h 218"/>
                <a:gd name="T80" fmla="*/ 1229 w 1492"/>
                <a:gd name="T81" fmla="*/ 111 h 218"/>
                <a:gd name="T82" fmla="*/ 1256 w 1492"/>
                <a:gd name="T83" fmla="*/ 7 h 218"/>
                <a:gd name="T84" fmla="*/ 1165 w 1492"/>
                <a:gd name="T85" fmla="*/ 2 h 218"/>
                <a:gd name="T86" fmla="*/ 1068 w 1492"/>
                <a:gd name="T87" fmla="*/ 52 h 218"/>
                <a:gd name="T88" fmla="*/ 1068 w 1492"/>
                <a:gd name="T89" fmla="*/ 59 h 218"/>
                <a:gd name="T90" fmla="*/ 1018 w 1492"/>
                <a:gd name="T91" fmla="*/ 56 h 218"/>
                <a:gd name="T92" fmla="*/ 1027 w 1492"/>
                <a:gd name="T93" fmla="*/ 56 h 218"/>
                <a:gd name="T94" fmla="*/ 877 w 1492"/>
                <a:gd name="T95" fmla="*/ 2 h 218"/>
                <a:gd name="T96" fmla="*/ 787 w 1492"/>
                <a:gd name="T97" fmla="*/ 2 h 218"/>
                <a:gd name="T98" fmla="*/ 787 w 1492"/>
                <a:gd name="T99" fmla="*/ 103 h 218"/>
                <a:gd name="T100" fmla="*/ 667 w 1492"/>
                <a:gd name="T101" fmla="*/ 2 h 218"/>
                <a:gd name="T102" fmla="*/ 708 w 1492"/>
                <a:gd name="T103" fmla="*/ 52 h 218"/>
                <a:gd name="T104" fmla="*/ 502 w 1492"/>
                <a:gd name="T105" fmla="*/ 2 h 218"/>
                <a:gd name="T106" fmla="*/ 586 w 1492"/>
                <a:gd name="T107" fmla="*/ 110 h 218"/>
                <a:gd name="T108" fmla="*/ 411 w 1492"/>
                <a:gd name="T109" fmla="*/ 104 h 218"/>
                <a:gd name="T110" fmla="*/ 411 w 1492"/>
                <a:gd name="T111" fmla="*/ 111 h 218"/>
                <a:gd name="T112" fmla="*/ 278 w 1492"/>
                <a:gd name="T113" fmla="*/ 2 h 218"/>
                <a:gd name="T114" fmla="*/ 287 w 1492"/>
                <a:gd name="T115" fmla="*/ 2 h 218"/>
                <a:gd name="T116" fmla="*/ 157 w 1492"/>
                <a:gd name="T117" fmla="*/ 2 h 218"/>
                <a:gd name="T118" fmla="*/ 240 w 1492"/>
                <a:gd name="T119" fmla="*/ 2 h 218"/>
                <a:gd name="T120" fmla="*/ 58 w 1492"/>
                <a:gd name="T121" fmla="*/ 8 h 218"/>
                <a:gd name="T122" fmla="*/ 58 w 1492"/>
                <a:gd name="T123" fmla="*/ 111 h 21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492" h="218">
                  <a:moveTo>
                    <a:pt x="1168" y="163"/>
                  </a:moveTo>
                  <a:cubicBezTo>
                    <a:pt x="1168" y="193"/>
                    <a:pt x="1168" y="193"/>
                    <a:pt x="1168" y="193"/>
                  </a:cubicBezTo>
                  <a:cubicBezTo>
                    <a:pt x="1168" y="211"/>
                    <a:pt x="1156" y="218"/>
                    <a:pt x="1145" y="218"/>
                  </a:cubicBezTo>
                  <a:cubicBezTo>
                    <a:pt x="1133" y="218"/>
                    <a:pt x="1122" y="210"/>
                    <a:pt x="1122" y="194"/>
                  </a:cubicBezTo>
                  <a:cubicBezTo>
                    <a:pt x="1122" y="163"/>
                    <a:pt x="1122" y="163"/>
                    <a:pt x="1122" y="163"/>
                  </a:cubicBezTo>
                  <a:cubicBezTo>
                    <a:pt x="1128" y="163"/>
                    <a:pt x="1128" y="163"/>
                    <a:pt x="1128" y="163"/>
                  </a:cubicBezTo>
                  <a:cubicBezTo>
                    <a:pt x="1128" y="194"/>
                    <a:pt x="1128" y="194"/>
                    <a:pt x="1128" y="194"/>
                  </a:cubicBezTo>
                  <a:cubicBezTo>
                    <a:pt x="1128" y="207"/>
                    <a:pt x="1136" y="213"/>
                    <a:pt x="1145" y="213"/>
                  </a:cubicBezTo>
                  <a:cubicBezTo>
                    <a:pt x="1154" y="213"/>
                    <a:pt x="1162" y="207"/>
                    <a:pt x="1162" y="193"/>
                  </a:cubicBezTo>
                  <a:cubicBezTo>
                    <a:pt x="1162" y="163"/>
                    <a:pt x="1162" y="163"/>
                    <a:pt x="1162" y="163"/>
                  </a:cubicBezTo>
                  <a:lnTo>
                    <a:pt x="1168" y="163"/>
                  </a:lnTo>
                  <a:close/>
                  <a:moveTo>
                    <a:pt x="1083" y="212"/>
                  </a:moveTo>
                  <a:cubicBezTo>
                    <a:pt x="1109" y="212"/>
                    <a:pt x="1109" y="212"/>
                    <a:pt x="1109" y="212"/>
                  </a:cubicBezTo>
                  <a:cubicBezTo>
                    <a:pt x="1109" y="218"/>
                    <a:pt x="1109" y="218"/>
                    <a:pt x="1109" y="218"/>
                  </a:cubicBezTo>
                  <a:cubicBezTo>
                    <a:pt x="1077" y="218"/>
                    <a:pt x="1077" y="218"/>
                    <a:pt x="1077" y="218"/>
                  </a:cubicBezTo>
                  <a:cubicBezTo>
                    <a:pt x="1077" y="163"/>
                    <a:pt x="1077" y="163"/>
                    <a:pt x="1077" y="163"/>
                  </a:cubicBezTo>
                  <a:cubicBezTo>
                    <a:pt x="1083" y="163"/>
                    <a:pt x="1083" y="163"/>
                    <a:pt x="1083" y="163"/>
                  </a:cubicBezTo>
                  <a:lnTo>
                    <a:pt x="1083" y="212"/>
                  </a:lnTo>
                  <a:close/>
                  <a:moveTo>
                    <a:pt x="1057" y="163"/>
                  </a:moveTo>
                  <a:cubicBezTo>
                    <a:pt x="1057" y="193"/>
                    <a:pt x="1057" y="193"/>
                    <a:pt x="1057" y="193"/>
                  </a:cubicBezTo>
                  <a:cubicBezTo>
                    <a:pt x="1057" y="211"/>
                    <a:pt x="1046" y="218"/>
                    <a:pt x="1034" y="218"/>
                  </a:cubicBezTo>
                  <a:cubicBezTo>
                    <a:pt x="1022" y="218"/>
                    <a:pt x="1012" y="210"/>
                    <a:pt x="1012" y="194"/>
                  </a:cubicBezTo>
                  <a:cubicBezTo>
                    <a:pt x="1012" y="163"/>
                    <a:pt x="1012" y="163"/>
                    <a:pt x="1012" y="163"/>
                  </a:cubicBezTo>
                  <a:cubicBezTo>
                    <a:pt x="1018" y="163"/>
                    <a:pt x="1018" y="163"/>
                    <a:pt x="1018" y="163"/>
                  </a:cubicBezTo>
                  <a:cubicBezTo>
                    <a:pt x="1018" y="194"/>
                    <a:pt x="1018" y="194"/>
                    <a:pt x="1018" y="194"/>
                  </a:cubicBezTo>
                  <a:cubicBezTo>
                    <a:pt x="1018" y="207"/>
                    <a:pt x="1026" y="213"/>
                    <a:pt x="1034" y="213"/>
                  </a:cubicBezTo>
                  <a:cubicBezTo>
                    <a:pt x="1043" y="213"/>
                    <a:pt x="1051" y="207"/>
                    <a:pt x="1051" y="193"/>
                  </a:cubicBezTo>
                  <a:cubicBezTo>
                    <a:pt x="1051" y="163"/>
                    <a:pt x="1051" y="163"/>
                    <a:pt x="1051" y="163"/>
                  </a:cubicBezTo>
                  <a:lnTo>
                    <a:pt x="1057" y="163"/>
                  </a:lnTo>
                  <a:close/>
                  <a:moveTo>
                    <a:pt x="966" y="169"/>
                  </a:moveTo>
                  <a:cubicBezTo>
                    <a:pt x="953" y="169"/>
                    <a:pt x="943" y="178"/>
                    <a:pt x="943" y="191"/>
                  </a:cubicBezTo>
                  <a:cubicBezTo>
                    <a:pt x="943" y="203"/>
                    <a:pt x="953" y="213"/>
                    <a:pt x="966" y="213"/>
                  </a:cubicBezTo>
                  <a:cubicBezTo>
                    <a:pt x="978" y="213"/>
                    <a:pt x="988" y="203"/>
                    <a:pt x="988" y="191"/>
                  </a:cubicBezTo>
                  <a:cubicBezTo>
                    <a:pt x="988" y="178"/>
                    <a:pt x="978" y="169"/>
                    <a:pt x="966" y="169"/>
                  </a:cubicBezTo>
                  <a:close/>
                  <a:moveTo>
                    <a:pt x="966" y="218"/>
                  </a:moveTo>
                  <a:cubicBezTo>
                    <a:pt x="950" y="218"/>
                    <a:pt x="937" y="206"/>
                    <a:pt x="937" y="191"/>
                  </a:cubicBezTo>
                  <a:cubicBezTo>
                    <a:pt x="937" y="175"/>
                    <a:pt x="950" y="163"/>
                    <a:pt x="966" y="163"/>
                  </a:cubicBezTo>
                  <a:cubicBezTo>
                    <a:pt x="982" y="163"/>
                    <a:pt x="994" y="175"/>
                    <a:pt x="994" y="191"/>
                  </a:cubicBezTo>
                  <a:cubicBezTo>
                    <a:pt x="994" y="206"/>
                    <a:pt x="982" y="218"/>
                    <a:pt x="966" y="218"/>
                  </a:cubicBezTo>
                  <a:close/>
                  <a:moveTo>
                    <a:pt x="910" y="170"/>
                  </a:moveTo>
                  <a:cubicBezTo>
                    <a:pt x="906" y="169"/>
                    <a:pt x="905" y="168"/>
                    <a:pt x="903" y="168"/>
                  </a:cubicBezTo>
                  <a:cubicBezTo>
                    <a:pt x="898" y="168"/>
                    <a:pt x="896" y="171"/>
                    <a:pt x="896" y="178"/>
                  </a:cubicBezTo>
                  <a:cubicBezTo>
                    <a:pt x="896" y="181"/>
                    <a:pt x="896" y="181"/>
                    <a:pt x="896" y="181"/>
                  </a:cubicBezTo>
                  <a:cubicBezTo>
                    <a:pt x="902" y="181"/>
                    <a:pt x="902" y="181"/>
                    <a:pt x="902" y="181"/>
                  </a:cubicBezTo>
                  <a:cubicBezTo>
                    <a:pt x="902" y="186"/>
                    <a:pt x="902" y="186"/>
                    <a:pt x="902" y="186"/>
                  </a:cubicBezTo>
                  <a:cubicBezTo>
                    <a:pt x="896" y="186"/>
                    <a:pt x="896" y="186"/>
                    <a:pt x="896" y="186"/>
                  </a:cubicBezTo>
                  <a:cubicBezTo>
                    <a:pt x="896" y="218"/>
                    <a:pt x="896" y="218"/>
                    <a:pt x="896" y="218"/>
                  </a:cubicBezTo>
                  <a:cubicBezTo>
                    <a:pt x="890" y="218"/>
                    <a:pt x="890" y="218"/>
                    <a:pt x="890" y="218"/>
                  </a:cubicBezTo>
                  <a:cubicBezTo>
                    <a:pt x="890" y="186"/>
                    <a:pt x="890" y="186"/>
                    <a:pt x="890" y="186"/>
                  </a:cubicBezTo>
                  <a:cubicBezTo>
                    <a:pt x="884" y="186"/>
                    <a:pt x="884" y="186"/>
                    <a:pt x="884" y="186"/>
                  </a:cubicBezTo>
                  <a:cubicBezTo>
                    <a:pt x="884" y="181"/>
                    <a:pt x="884" y="181"/>
                    <a:pt x="884" y="181"/>
                  </a:cubicBezTo>
                  <a:cubicBezTo>
                    <a:pt x="890" y="181"/>
                    <a:pt x="890" y="181"/>
                    <a:pt x="890" y="181"/>
                  </a:cubicBezTo>
                  <a:cubicBezTo>
                    <a:pt x="890" y="177"/>
                    <a:pt x="890" y="177"/>
                    <a:pt x="890" y="177"/>
                  </a:cubicBezTo>
                  <a:cubicBezTo>
                    <a:pt x="890" y="167"/>
                    <a:pt x="897" y="163"/>
                    <a:pt x="903" y="163"/>
                  </a:cubicBezTo>
                  <a:cubicBezTo>
                    <a:pt x="905" y="163"/>
                    <a:pt x="907" y="163"/>
                    <a:pt x="910" y="164"/>
                  </a:cubicBezTo>
                  <a:lnTo>
                    <a:pt x="910" y="170"/>
                  </a:lnTo>
                  <a:close/>
                  <a:moveTo>
                    <a:pt x="852" y="186"/>
                  </a:moveTo>
                  <a:cubicBezTo>
                    <a:pt x="845" y="186"/>
                    <a:pt x="840" y="192"/>
                    <a:pt x="840" y="200"/>
                  </a:cubicBezTo>
                  <a:cubicBezTo>
                    <a:pt x="840" y="207"/>
                    <a:pt x="845" y="213"/>
                    <a:pt x="852" y="213"/>
                  </a:cubicBezTo>
                  <a:cubicBezTo>
                    <a:pt x="859" y="213"/>
                    <a:pt x="865" y="207"/>
                    <a:pt x="865" y="200"/>
                  </a:cubicBezTo>
                  <a:cubicBezTo>
                    <a:pt x="865" y="192"/>
                    <a:pt x="859" y="186"/>
                    <a:pt x="852" y="186"/>
                  </a:cubicBezTo>
                  <a:close/>
                  <a:moveTo>
                    <a:pt x="852" y="218"/>
                  </a:moveTo>
                  <a:cubicBezTo>
                    <a:pt x="842" y="218"/>
                    <a:pt x="834" y="210"/>
                    <a:pt x="834" y="200"/>
                  </a:cubicBezTo>
                  <a:cubicBezTo>
                    <a:pt x="834" y="189"/>
                    <a:pt x="842" y="181"/>
                    <a:pt x="852" y="181"/>
                  </a:cubicBezTo>
                  <a:cubicBezTo>
                    <a:pt x="863" y="181"/>
                    <a:pt x="871" y="189"/>
                    <a:pt x="871" y="200"/>
                  </a:cubicBezTo>
                  <a:cubicBezTo>
                    <a:pt x="871" y="210"/>
                    <a:pt x="863" y="218"/>
                    <a:pt x="852" y="218"/>
                  </a:cubicBezTo>
                  <a:close/>
                  <a:moveTo>
                    <a:pt x="788" y="189"/>
                  </a:moveTo>
                  <a:cubicBezTo>
                    <a:pt x="788" y="218"/>
                    <a:pt x="788" y="218"/>
                    <a:pt x="788" y="218"/>
                  </a:cubicBezTo>
                  <a:cubicBezTo>
                    <a:pt x="782" y="218"/>
                    <a:pt x="782" y="218"/>
                    <a:pt x="782" y="218"/>
                  </a:cubicBezTo>
                  <a:cubicBezTo>
                    <a:pt x="782" y="189"/>
                    <a:pt x="782" y="189"/>
                    <a:pt x="782" y="189"/>
                  </a:cubicBezTo>
                  <a:cubicBezTo>
                    <a:pt x="760" y="163"/>
                    <a:pt x="760" y="163"/>
                    <a:pt x="760" y="163"/>
                  </a:cubicBezTo>
                  <a:cubicBezTo>
                    <a:pt x="768" y="163"/>
                    <a:pt x="768" y="163"/>
                    <a:pt x="768" y="163"/>
                  </a:cubicBezTo>
                  <a:cubicBezTo>
                    <a:pt x="785" y="184"/>
                    <a:pt x="785" y="184"/>
                    <a:pt x="785" y="184"/>
                  </a:cubicBezTo>
                  <a:cubicBezTo>
                    <a:pt x="802" y="163"/>
                    <a:pt x="802" y="163"/>
                    <a:pt x="802" y="163"/>
                  </a:cubicBezTo>
                  <a:cubicBezTo>
                    <a:pt x="809" y="163"/>
                    <a:pt x="809" y="163"/>
                    <a:pt x="809" y="163"/>
                  </a:cubicBezTo>
                  <a:lnTo>
                    <a:pt x="788" y="189"/>
                  </a:lnTo>
                  <a:close/>
                  <a:moveTo>
                    <a:pt x="753" y="169"/>
                  </a:moveTo>
                  <a:cubicBezTo>
                    <a:pt x="733" y="169"/>
                    <a:pt x="733" y="169"/>
                    <a:pt x="733" y="169"/>
                  </a:cubicBezTo>
                  <a:cubicBezTo>
                    <a:pt x="733" y="218"/>
                    <a:pt x="733" y="218"/>
                    <a:pt x="733" y="218"/>
                  </a:cubicBezTo>
                  <a:cubicBezTo>
                    <a:pt x="727" y="218"/>
                    <a:pt x="727" y="218"/>
                    <a:pt x="727" y="218"/>
                  </a:cubicBezTo>
                  <a:cubicBezTo>
                    <a:pt x="727" y="169"/>
                    <a:pt x="727" y="169"/>
                    <a:pt x="727" y="169"/>
                  </a:cubicBezTo>
                  <a:cubicBezTo>
                    <a:pt x="707" y="169"/>
                    <a:pt x="707" y="169"/>
                    <a:pt x="707" y="169"/>
                  </a:cubicBezTo>
                  <a:cubicBezTo>
                    <a:pt x="707" y="163"/>
                    <a:pt x="707" y="163"/>
                    <a:pt x="707" y="163"/>
                  </a:cubicBezTo>
                  <a:cubicBezTo>
                    <a:pt x="753" y="163"/>
                    <a:pt x="753" y="163"/>
                    <a:pt x="753" y="163"/>
                  </a:cubicBezTo>
                  <a:lnTo>
                    <a:pt x="753" y="169"/>
                  </a:lnTo>
                  <a:close/>
                  <a:moveTo>
                    <a:pt x="693" y="218"/>
                  </a:moveTo>
                  <a:cubicBezTo>
                    <a:pt x="687" y="218"/>
                    <a:pt x="687" y="218"/>
                    <a:pt x="687" y="218"/>
                  </a:cubicBezTo>
                  <a:cubicBezTo>
                    <a:pt x="687" y="163"/>
                    <a:pt x="687" y="163"/>
                    <a:pt x="687" y="163"/>
                  </a:cubicBezTo>
                  <a:cubicBezTo>
                    <a:pt x="693" y="163"/>
                    <a:pt x="693" y="163"/>
                    <a:pt x="693" y="163"/>
                  </a:cubicBezTo>
                  <a:lnTo>
                    <a:pt x="693" y="218"/>
                  </a:lnTo>
                  <a:close/>
                  <a:moveTo>
                    <a:pt x="667" y="173"/>
                  </a:moveTo>
                  <a:cubicBezTo>
                    <a:pt x="666" y="172"/>
                    <a:pt x="666" y="172"/>
                    <a:pt x="666" y="172"/>
                  </a:cubicBezTo>
                  <a:cubicBezTo>
                    <a:pt x="660" y="169"/>
                    <a:pt x="658" y="169"/>
                    <a:pt x="654" y="169"/>
                  </a:cubicBezTo>
                  <a:cubicBezTo>
                    <a:pt x="649" y="169"/>
                    <a:pt x="644" y="172"/>
                    <a:pt x="644" y="177"/>
                  </a:cubicBezTo>
                  <a:cubicBezTo>
                    <a:pt x="644" y="181"/>
                    <a:pt x="646" y="182"/>
                    <a:pt x="648" y="184"/>
                  </a:cubicBezTo>
                  <a:cubicBezTo>
                    <a:pt x="649" y="185"/>
                    <a:pt x="650" y="185"/>
                    <a:pt x="652" y="186"/>
                  </a:cubicBezTo>
                  <a:cubicBezTo>
                    <a:pt x="653" y="187"/>
                    <a:pt x="655" y="187"/>
                    <a:pt x="656" y="188"/>
                  </a:cubicBezTo>
                  <a:cubicBezTo>
                    <a:pt x="662" y="190"/>
                    <a:pt x="669" y="193"/>
                    <a:pt x="669" y="203"/>
                  </a:cubicBezTo>
                  <a:cubicBezTo>
                    <a:pt x="669" y="212"/>
                    <a:pt x="662" y="218"/>
                    <a:pt x="653" y="218"/>
                  </a:cubicBezTo>
                  <a:cubicBezTo>
                    <a:pt x="649" y="218"/>
                    <a:pt x="644" y="217"/>
                    <a:pt x="639" y="214"/>
                  </a:cubicBezTo>
                  <a:cubicBezTo>
                    <a:pt x="639" y="206"/>
                    <a:pt x="639" y="206"/>
                    <a:pt x="639" y="206"/>
                  </a:cubicBezTo>
                  <a:cubicBezTo>
                    <a:pt x="640" y="207"/>
                    <a:pt x="640" y="207"/>
                    <a:pt x="640" y="207"/>
                  </a:cubicBezTo>
                  <a:cubicBezTo>
                    <a:pt x="646" y="211"/>
                    <a:pt x="649" y="213"/>
                    <a:pt x="653" y="213"/>
                  </a:cubicBezTo>
                  <a:cubicBezTo>
                    <a:pt x="659" y="213"/>
                    <a:pt x="663" y="208"/>
                    <a:pt x="663" y="203"/>
                  </a:cubicBezTo>
                  <a:cubicBezTo>
                    <a:pt x="663" y="200"/>
                    <a:pt x="661" y="198"/>
                    <a:pt x="659" y="196"/>
                  </a:cubicBezTo>
                  <a:cubicBezTo>
                    <a:pt x="658" y="195"/>
                    <a:pt x="657" y="195"/>
                    <a:pt x="656" y="194"/>
                  </a:cubicBezTo>
                  <a:cubicBezTo>
                    <a:pt x="654" y="193"/>
                    <a:pt x="653" y="193"/>
                    <a:pt x="651" y="192"/>
                  </a:cubicBezTo>
                  <a:cubicBezTo>
                    <a:pt x="645" y="190"/>
                    <a:pt x="638" y="187"/>
                    <a:pt x="638" y="178"/>
                  </a:cubicBezTo>
                  <a:cubicBezTo>
                    <a:pt x="638" y="169"/>
                    <a:pt x="645" y="163"/>
                    <a:pt x="654" y="163"/>
                  </a:cubicBezTo>
                  <a:cubicBezTo>
                    <a:pt x="658" y="163"/>
                    <a:pt x="662" y="164"/>
                    <a:pt x="667" y="166"/>
                  </a:cubicBezTo>
                  <a:lnTo>
                    <a:pt x="667" y="173"/>
                  </a:lnTo>
                  <a:close/>
                  <a:moveTo>
                    <a:pt x="592" y="187"/>
                  </a:moveTo>
                  <a:cubicBezTo>
                    <a:pt x="600" y="187"/>
                    <a:pt x="600" y="187"/>
                    <a:pt x="600" y="187"/>
                  </a:cubicBezTo>
                  <a:cubicBezTo>
                    <a:pt x="608" y="187"/>
                    <a:pt x="612" y="184"/>
                    <a:pt x="612" y="178"/>
                  </a:cubicBezTo>
                  <a:cubicBezTo>
                    <a:pt x="612" y="173"/>
                    <a:pt x="609" y="169"/>
                    <a:pt x="599" y="169"/>
                  </a:cubicBezTo>
                  <a:cubicBezTo>
                    <a:pt x="592" y="169"/>
                    <a:pt x="592" y="169"/>
                    <a:pt x="592" y="169"/>
                  </a:cubicBezTo>
                  <a:lnTo>
                    <a:pt x="592" y="187"/>
                  </a:lnTo>
                  <a:close/>
                  <a:moveTo>
                    <a:pt x="600" y="163"/>
                  </a:moveTo>
                  <a:cubicBezTo>
                    <a:pt x="614" y="163"/>
                    <a:pt x="619" y="170"/>
                    <a:pt x="619" y="178"/>
                  </a:cubicBezTo>
                  <a:cubicBezTo>
                    <a:pt x="619" y="184"/>
                    <a:pt x="616" y="188"/>
                    <a:pt x="610" y="191"/>
                  </a:cubicBezTo>
                  <a:cubicBezTo>
                    <a:pt x="612" y="193"/>
                    <a:pt x="614" y="195"/>
                    <a:pt x="615" y="198"/>
                  </a:cubicBezTo>
                  <a:cubicBezTo>
                    <a:pt x="628" y="218"/>
                    <a:pt x="628" y="218"/>
                    <a:pt x="628" y="218"/>
                  </a:cubicBezTo>
                  <a:cubicBezTo>
                    <a:pt x="621" y="218"/>
                    <a:pt x="621" y="218"/>
                    <a:pt x="621" y="218"/>
                  </a:cubicBezTo>
                  <a:cubicBezTo>
                    <a:pt x="612" y="203"/>
                    <a:pt x="612" y="203"/>
                    <a:pt x="612" y="203"/>
                  </a:cubicBezTo>
                  <a:cubicBezTo>
                    <a:pt x="606" y="193"/>
                    <a:pt x="604" y="193"/>
                    <a:pt x="598" y="193"/>
                  </a:cubicBezTo>
                  <a:cubicBezTo>
                    <a:pt x="592" y="193"/>
                    <a:pt x="592" y="193"/>
                    <a:pt x="592" y="193"/>
                  </a:cubicBezTo>
                  <a:cubicBezTo>
                    <a:pt x="592" y="218"/>
                    <a:pt x="592" y="218"/>
                    <a:pt x="592" y="218"/>
                  </a:cubicBezTo>
                  <a:cubicBezTo>
                    <a:pt x="586" y="218"/>
                    <a:pt x="586" y="218"/>
                    <a:pt x="586" y="218"/>
                  </a:cubicBezTo>
                  <a:cubicBezTo>
                    <a:pt x="586" y="163"/>
                    <a:pt x="586" y="163"/>
                    <a:pt x="586" y="163"/>
                  </a:cubicBezTo>
                  <a:lnTo>
                    <a:pt x="600" y="163"/>
                  </a:lnTo>
                  <a:close/>
                  <a:moveTo>
                    <a:pt x="568" y="169"/>
                  </a:moveTo>
                  <a:cubicBezTo>
                    <a:pt x="544" y="169"/>
                    <a:pt x="544" y="169"/>
                    <a:pt x="544" y="169"/>
                  </a:cubicBezTo>
                  <a:cubicBezTo>
                    <a:pt x="544" y="188"/>
                    <a:pt x="544" y="188"/>
                    <a:pt x="544" y="188"/>
                  </a:cubicBezTo>
                  <a:cubicBezTo>
                    <a:pt x="568" y="188"/>
                    <a:pt x="568" y="188"/>
                    <a:pt x="568" y="188"/>
                  </a:cubicBezTo>
                  <a:cubicBezTo>
                    <a:pt x="568" y="193"/>
                    <a:pt x="568" y="193"/>
                    <a:pt x="568" y="193"/>
                  </a:cubicBezTo>
                  <a:cubicBezTo>
                    <a:pt x="544" y="193"/>
                    <a:pt x="544" y="193"/>
                    <a:pt x="544" y="193"/>
                  </a:cubicBezTo>
                  <a:cubicBezTo>
                    <a:pt x="544" y="212"/>
                    <a:pt x="544" y="212"/>
                    <a:pt x="544" y="212"/>
                  </a:cubicBezTo>
                  <a:cubicBezTo>
                    <a:pt x="569" y="212"/>
                    <a:pt x="569" y="212"/>
                    <a:pt x="569" y="212"/>
                  </a:cubicBezTo>
                  <a:cubicBezTo>
                    <a:pt x="569" y="218"/>
                    <a:pt x="569" y="218"/>
                    <a:pt x="569" y="218"/>
                  </a:cubicBezTo>
                  <a:cubicBezTo>
                    <a:pt x="538" y="218"/>
                    <a:pt x="538" y="218"/>
                    <a:pt x="538" y="218"/>
                  </a:cubicBezTo>
                  <a:cubicBezTo>
                    <a:pt x="538" y="163"/>
                    <a:pt x="538" y="163"/>
                    <a:pt x="538" y="163"/>
                  </a:cubicBezTo>
                  <a:cubicBezTo>
                    <a:pt x="568" y="163"/>
                    <a:pt x="568" y="163"/>
                    <a:pt x="568" y="163"/>
                  </a:cubicBezTo>
                  <a:lnTo>
                    <a:pt x="568" y="169"/>
                  </a:lnTo>
                  <a:close/>
                  <a:moveTo>
                    <a:pt x="502" y="218"/>
                  </a:moveTo>
                  <a:cubicBezTo>
                    <a:pt x="499" y="218"/>
                    <a:pt x="499" y="218"/>
                    <a:pt x="499" y="218"/>
                  </a:cubicBezTo>
                  <a:cubicBezTo>
                    <a:pt x="476" y="163"/>
                    <a:pt x="476" y="163"/>
                    <a:pt x="476" y="163"/>
                  </a:cubicBezTo>
                  <a:cubicBezTo>
                    <a:pt x="483" y="163"/>
                    <a:pt x="483" y="163"/>
                    <a:pt x="483" y="163"/>
                  </a:cubicBezTo>
                  <a:cubicBezTo>
                    <a:pt x="501" y="206"/>
                    <a:pt x="501" y="206"/>
                    <a:pt x="501" y="206"/>
                  </a:cubicBezTo>
                  <a:cubicBezTo>
                    <a:pt x="518" y="163"/>
                    <a:pt x="518" y="163"/>
                    <a:pt x="518" y="163"/>
                  </a:cubicBezTo>
                  <a:cubicBezTo>
                    <a:pt x="525" y="163"/>
                    <a:pt x="525" y="163"/>
                    <a:pt x="525" y="163"/>
                  </a:cubicBezTo>
                  <a:lnTo>
                    <a:pt x="502" y="218"/>
                  </a:lnTo>
                  <a:close/>
                  <a:moveTo>
                    <a:pt x="463" y="218"/>
                  </a:moveTo>
                  <a:cubicBezTo>
                    <a:pt x="457" y="218"/>
                    <a:pt x="457" y="218"/>
                    <a:pt x="457" y="218"/>
                  </a:cubicBezTo>
                  <a:cubicBezTo>
                    <a:pt x="457" y="163"/>
                    <a:pt x="457" y="163"/>
                    <a:pt x="457" y="163"/>
                  </a:cubicBezTo>
                  <a:cubicBezTo>
                    <a:pt x="463" y="163"/>
                    <a:pt x="463" y="163"/>
                    <a:pt x="463" y="163"/>
                  </a:cubicBezTo>
                  <a:lnTo>
                    <a:pt x="463" y="218"/>
                  </a:lnTo>
                  <a:close/>
                  <a:moveTo>
                    <a:pt x="436" y="218"/>
                  </a:moveTo>
                  <a:cubicBezTo>
                    <a:pt x="431" y="218"/>
                    <a:pt x="431" y="218"/>
                    <a:pt x="431" y="218"/>
                  </a:cubicBezTo>
                  <a:cubicBezTo>
                    <a:pt x="393" y="174"/>
                    <a:pt x="393" y="174"/>
                    <a:pt x="393" y="174"/>
                  </a:cubicBezTo>
                  <a:cubicBezTo>
                    <a:pt x="393" y="218"/>
                    <a:pt x="393" y="218"/>
                    <a:pt x="393" y="218"/>
                  </a:cubicBezTo>
                  <a:cubicBezTo>
                    <a:pt x="387" y="218"/>
                    <a:pt x="387" y="218"/>
                    <a:pt x="387" y="218"/>
                  </a:cubicBezTo>
                  <a:cubicBezTo>
                    <a:pt x="387" y="163"/>
                    <a:pt x="387" y="163"/>
                    <a:pt x="387" y="163"/>
                  </a:cubicBezTo>
                  <a:cubicBezTo>
                    <a:pt x="392" y="163"/>
                    <a:pt x="392" y="163"/>
                    <a:pt x="392" y="163"/>
                  </a:cubicBezTo>
                  <a:cubicBezTo>
                    <a:pt x="430" y="207"/>
                    <a:pt x="430" y="207"/>
                    <a:pt x="430" y="207"/>
                  </a:cubicBezTo>
                  <a:cubicBezTo>
                    <a:pt x="430" y="163"/>
                    <a:pt x="430" y="163"/>
                    <a:pt x="430" y="163"/>
                  </a:cubicBezTo>
                  <a:cubicBezTo>
                    <a:pt x="436" y="163"/>
                    <a:pt x="436" y="163"/>
                    <a:pt x="436" y="163"/>
                  </a:cubicBezTo>
                  <a:lnTo>
                    <a:pt x="436" y="218"/>
                  </a:lnTo>
                  <a:close/>
                  <a:moveTo>
                    <a:pt x="370" y="163"/>
                  </a:moveTo>
                  <a:cubicBezTo>
                    <a:pt x="370" y="193"/>
                    <a:pt x="370" y="193"/>
                    <a:pt x="370" y="193"/>
                  </a:cubicBezTo>
                  <a:cubicBezTo>
                    <a:pt x="370" y="211"/>
                    <a:pt x="358" y="218"/>
                    <a:pt x="347" y="218"/>
                  </a:cubicBezTo>
                  <a:cubicBezTo>
                    <a:pt x="335" y="218"/>
                    <a:pt x="324" y="210"/>
                    <a:pt x="324" y="194"/>
                  </a:cubicBezTo>
                  <a:cubicBezTo>
                    <a:pt x="324" y="163"/>
                    <a:pt x="324" y="163"/>
                    <a:pt x="324" y="163"/>
                  </a:cubicBezTo>
                  <a:cubicBezTo>
                    <a:pt x="330" y="163"/>
                    <a:pt x="330" y="163"/>
                    <a:pt x="330" y="163"/>
                  </a:cubicBezTo>
                  <a:cubicBezTo>
                    <a:pt x="330" y="194"/>
                    <a:pt x="330" y="194"/>
                    <a:pt x="330" y="194"/>
                  </a:cubicBezTo>
                  <a:cubicBezTo>
                    <a:pt x="330" y="207"/>
                    <a:pt x="338" y="213"/>
                    <a:pt x="347" y="213"/>
                  </a:cubicBezTo>
                  <a:cubicBezTo>
                    <a:pt x="355" y="213"/>
                    <a:pt x="364" y="207"/>
                    <a:pt x="364" y="193"/>
                  </a:cubicBezTo>
                  <a:cubicBezTo>
                    <a:pt x="364" y="163"/>
                    <a:pt x="364" y="163"/>
                    <a:pt x="364" y="163"/>
                  </a:cubicBezTo>
                  <a:lnTo>
                    <a:pt x="370" y="163"/>
                  </a:lnTo>
                  <a:close/>
                  <a:moveTo>
                    <a:pt x="1483" y="56"/>
                  </a:moveTo>
                  <a:cubicBezTo>
                    <a:pt x="1483" y="83"/>
                    <a:pt x="1462" y="104"/>
                    <a:pt x="1435" y="104"/>
                  </a:cubicBezTo>
                  <a:cubicBezTo>
                    <a:pt x="1407" y="104"/>
                    <a:pt x="1386" y="83"/>
                    <a:pt x="1386" y="56"/>
                  </a:cubicBezTo>
                  <a:cubicBezTo>
                    <a:pt x="1386" y="29"/>
                    <a:pt x="1407" y="8"/>
                    <a:pt x="1435" y="8"/>
                  </a:cubicBezTo>
                  <a:cubicBezTo>
                    <a:pt x="1462" y="8"/>
                    <a:pt x="1483" y="29"/>
                    <a:pt x="1483" y="56"/>
                  </a:cubicBezTo>
                  <a:close/>
                  <a:moveTo>
                    <a:pt x="1492" y="56"/>
                  </a:moveTo>
                  <a:cubicBezTo>
                    <a:pt x="1492" y="25"/>
                    <a:pt x="1467" y="0"/>
                    <a:pt x="1434" y="0"/>
                  </a:cubicBezTo>
                  <a:cubicBezTo>
                    <a:pt x="1402" y="0"/>
                    <a:pt x="1377" y="25"/>
                    <a:pt x="1377" y="56"/>
                  </a:cubicBezTo>
                  <a:cubicBezTo>
                    <a:pt x="1377" y="87"/>
                    <a:pt x="1402" y="111"/>
                    <a:pt x="1434" y="111"/>
                  </a:cubicBezTo>
                  <a:cubicBezTo>
                    <a:pt x="1467" y="111"/>
                    <a:pt x="1492" y="87"/>
                    <a:pt x="1492" y="56"/>
                  </a:cubicBezTo>
                  <a:close/>
                  <a:moveTo>
                    <a:pt x="1369" y="2"/>
                  </a:moveTo>
                  <a:cubicBezTo>
                    <a:pt x="1279" y="2"/>
                    <a:pt x="1279" y="2"/>
                    <a:pt x="1279" y="2"/>
                  </a:cubicBezTo>
                  <a:cubicBezTo>
                    <a:pt x="1279" y="9"/>
                    <a:pt x="1279" y="9"/>
                    <a:pt x="1279" y="9"/>
                  </a:cubicBezTo>
                  <a:cubicBezTo>
                    <a:pt x="1320" y="9"/>
                    <a:pt x="1320" y="9"/>
                    <a:pt x="1320" y="9"/>
                  </a:cubicBezTo>
                  <a:cubicBezTo>
                    <a:pt x="1320" y="110"/>
                    <a:pt x="1320" y="110"/>
                    <a:pt x="1320" y="110"/>
                  </a:cubicBezTo>
                  <a:cubicBezTo>
                    <a:pt x="1328" y="110"/>
                    <a:pt x="1328" y="110"/>
                    <a:pt x="1328" y="110"/>
                  </a:cubicBezTo>
                  <a:cubicBezTo>
                    <a:pt x="1328" y="9"/>
                    <a:pt x="1328" y="9"/>
                    <a:pt x="1328" y="9"/>
                  </a:cubicBezTo>
                  <a:cubicBezTo>
                    <a:pt x="1369" y="9"/>
                    <a:pt x="1369" y="9"/>
                    <a:pt x="1369" y="9"/>
                  </a:cubicBezTo>
                  <a:lnTo>
                    <a:pt x="1369" y="2"/>
                  </a:lnTo>
                  <a:close/>
                  <a:moveTo>
                    <a:pt x="1256" y="7"/>
                  </a:moveTo>
                  <a:cubicBezTo>
                    <a:pt x="1248" y="3"/>
                    <a:pt x="1239" y="0"/>
                    <a:pt x="1231" y="0"/>
                  </a:cubicBezTo>
                  <a:cubicBezTo>
                    <a:pt x="1214" y="0"/>
                    <a:pt x="1200" y="13"/>
                    <a:pt x="1200" y="29"/>
                  </a:cubicBezTo>
                  <a:cubicBezTo>
                    <a:pt x="1200" y="65"/>
                    <a:pt x="1251" y="51"/>
                    <a:pt x="1251" y="82"/>
                  </a:cubicBezTo>
                  <a:cubicBezTo>
                    <a:pt x="1251" y="94"/>
                    <a:pt x="1241" y="104"/>
                    <a:pt x="1229" y="104"/>
                  </a:cubicBezTo>
                  <a:cubicBezTo>
                    <a:pt x="1220" y="104"/>
                    <a:pt x="1213" y="101"/>
                    <a:pt x="1201" y="92"/>
                  </a:cubicBezTo>
                  <a:cubicBezTo>
                    <a:pt x="1201" y="102"/>
                    <a:pt x="1201" y="102"/>
                    <a:pt x="1201" y="102"/>
                  </a:cubicBezTo>
                  <a:cubicBezTo>
                    <a:pt x="1211" y="108"/>
                    <a:pt x="1220" y="111"/>
                    <a:pt x="1229" y="111"/>
                  </a:cubicBezTo>
                  <a:cubicBezTo>
                    <a:pt x="1247" y="111"/>
                    <a:pt x="1261" y="98"/>
                    <a:pt x="1261" y="82"/>
                  </a:cubicBezTo>
                  <a:cubicBezTo>
                    <a:pt x="1261" y="44"/>
                    <a:pt x="1209" y="58"/>
                    <a:pt x="1209" y="29"/>
                  </a:cubicBezTo>
                  <a:cubicBezTo>
                    <a:pt x="1209" y="17"/>
                    <a:pt x="1219" y="8"/>
                    <a:pt x="1232" y="8"/>
                  </a:cubicBezTo>
                  <a:cubicBezTo>
                    <a:pt x="1239" y="8"/>
                    <a:pt x="1245" y="10"/>
                    <a:pt x="1256" y="16"/>
                  </a:cubicBezTo>
                  <a:lnTo>
                    <a:pt x="1256" y="7"/>
                  </a:lnTo>
                  <a:close/>
                  <a:moveTo>
                    <a:pt x="1165" y="2"/>
                  </a:moveTo>
                  <a:cubicBezTo>
                    <a:pt x="1156" y="2"/>
                    <a:pt x="1156" y="2"/>
                    <a:pt x="1156" y="2"/>
                  </a:cubicBezTo>
                  <a:cubicBezTo>
                    <a:pt x="1156" y="110"/>
                    <a:pt x="1156" y="110"/>
                    <a:pt x="1156" y="110"/>
                  </a:cubicBezTo>
                  <a:cubicBezTo>
                    <a:pt x="1165" y="110"/>
                    <a:pt x="1165" y="110"/>
                    <a:pt x="1165" y="110"/>
                  </a:cubicBezTo>
                  <a:lnTo>
                    <a:pt x="1165" y="2"/>
                  </a:lnTo>
                  <a:close/>
                  <a:moveTo>
                    <a:pt x="1068" y="9"/>
                  </a:moveTo>
                  <a:cubicBezTo>
                    <a:pt x="1089" y="9"/>
                    <a:pt x="1089" y="9"/>
                    <a:pt x="1089" y="9"/>
                  </a:cubicBezTo>
                  <a:cubicBezTo>
                    <a:pt x="1108" y="9"/>
                    <a:pt x="1115" y="19"/>
                    <a:pt x="1115" y="31"/>
                  </a:cubicBezTo>
                  <a:cubicBezTo>
                    <a:pt x="1115" y="43"/>
                    <a:pt x="1108" y="52"/>
                    <a:pt x="1088" y="52"/>
                  </a:cubicBezTo>
                  <a:cubicBezTo>
                    <a:pt x="1068" y="52"/>
                    <a:pt x="1068" y="52"/>
                    <a:pt x="1068" y="52"/>
                  </a:cubicBezTo>
                  <a:lnTo>
                    <a:pt x="1068" y="9"/>
                  </a:lnTo>
                  <a:close/>
                  <a:moveTo>
                    <a:pt x="1059" y="2"/>
                  </a:moveTo>
                  <a:cubicBezTo>
                    <a:pt x="1059" y="110"/>
                    <a:pt x="1059" y="110"/>
                    <a:pt x="1059" y="110"/>
                  </a:cubicBezTo>
                  <a:cubicBezTo>
                    <a:pt x="1068" y="110"/>
                    <a:pt x="1068" y="110"/>
                    <a:pt x="1068" y="110"/>
                  </a:cubicBezTo>
                  <a:cubicBezTo>
                    <a:pt x="1068" y="59"/>
                    <a:pt x="1068" y="59"/>
                    <a:pt x="1068" y="59"/>
                  </a:cubicBezTo>
                  <a:cubicBezTo>
                    <a:pt x="1088" y="59"/>
                    <a:pt x="1088" y="59"/>
                    <a:pt x="1088" y="59"/>
                  </a:cubicBezTo>
                  <a:cubicBezTo>
                    <a:pt x="1116" y="59"/>
                    <a:pt x="1125" y="44"/>
                    <a:pt x="1125" y="30"/>
                  </a:cubicBezTo>
                  <a:cubicBezTo>
                    <a:pt x="1125" y="15"/>
                    <a:pt x="1115" y="2"/>
                    <a:pt x="1089" y="2"/>
                  </a:cubicBezTo>
                  <a:lnTo>
                    <a:pt x="1059" y="2"/>
                  </a:lnTo>
                  <a:close/>
                  <a:moveTo>
                    <a:pt x="1018" y="56"/>
                  </a:moveTo>
                  <a:cubicBezTo>
                    <a:pt x="1018" y="83"/>
                    <a:pt x="997" y="104"/>
                    <a:pt x="970" y="104"/>
                  </a:cubicBezTo>
                  <a:cubicBezTo>
                    <a:pt x="943" y="104"/>
                    <a:pt x="922" y="83"/>
                    <a:pt x="922" y="56"/>
                  </a:cubicBezTo>
                  <a:cubicBezTo>
                    <a:pt x="922" y="29"/>
                    <a:pt x="943" y="8"/>
                    <a:pt x="970" y="8"/>
                  </a:cubicBezTo>
                  <a:cubicBezTo>
                    <a:pt x="997" y="8"/>
                    <a:pt x="1018" y="29"/>
                    <a:pt x="1018" y="56"/>
                  </a:cubicBezTo>
                  <a:close/>
                  <a:moveTo>
                    <a:pt x="1027" y="56"/>
                  </a:moveTo>
                  <a:cubicBezTo>
                    <a:pt x="1027" y="25"/>
                    <a:pt x="1002" y="0"/>
                    <a:pt x="970" y="0"/>
                  </a:cubicBezTo>
                  <a:cubicBezTo>
                    <a:pt x="938" y="0"/>
                    <a:pt x="913" y="25"/>
                    <a:pt x="913" y="56"/>
                  </a:cubicBezTo>
                  <a:cubicBezTo>
                    <a:pt x="913" y="87"/>
                    <a:pt x="938" y="111"/>
                    <a:pt x="970" y="111"/>
                  </a:cubicBezTo>
                  <a:cubicBezTo>
                    <a:pt x="1002" y="111"/>
                    <a:pt x="1027" y="87"/>
                    <a:pt x="1027" y="56"/>
                  </a:cubicBezTo>
                  <a:close/>
                  <a:moveTo>
                    <a:pt x="877" y="2"/>
                  </a:moveTo>
                  <a:cubicBezTo>
                    <a:pt x="868" y="2"/>
                    <a:pt x="868" y="2"/>
                    <a:pt x="868" y="2"/>
                  </a:cubicBezTo>
                  <a:cubicBezTo>
                    <a:pt x="868" y="110"/>
                    <a:pt x="868" y="110"/>
                    <a:pt x="868" y="110"/>
                  </a:cubicBezTo>
                  <a:cubicBezTo>
                    <a:pt x="877" y="110"/>
                    <a:pt x="877" y="110"/>
                    <a:pt x="877" y="110"/>
                  </a:cubicBezTo>
                  <a:lnTo>
                    <a:pt x="877" y="2"/>
                  </a:lnTo>
                  <a:close/>
                  <a:moveTo>
                    <a:pt x="787" y="2"/>
                  </a:moveTo>
                  <a:cubicBezTo>
                    <a:pt x="778" y="2"/>
                    <a:pt x="778" y="2"/>
                    <a:pt x="778" y="2"/>
                  </a:cubicBezTo>
                  <a:cubicBezTo>
                    <a:pt x="778" y="110"/>
                    <a:pt x="778" y="110"/>
                    <a:pt x="778" y="110"/>
                  </a:cubicBezTo>
                  <a:cubicBezTo>
                    <a:pt x="840" y="110"/>
                    <a:pt x="840" y="110"/>
                    <a:pt x="840" y="110"/>
                  </a:cubicBezTo>
                  <a:cubicBezTo>
                    <a:pt x="840" y="103"/>
                    <a:pt x="840" y="103"/>
                    <a:pt x="840" y="103"/>
                  </a:cubicBezTo>
                  <a:cubicBezTo>
                    <a:pt x="787" y="103"/>
                    <a:pt x="787" y="103"/>
                    <a:pt x="787" y="103"/>
                  </a:cubicBezTo>
                  <a:lnTo>
                    <a:pt x="787" y="2"/>
                  </a:lnTo>
                  <a:close/>
                  <a:moveTo>
                    <a:pt x="750" y="2"/>
                  </a:moveTo>
                  <a:cubicBezTo>
                    <a:pt x="740" y="2"/>
                    <a:pt x="740" y="2"/>
                    <a:pt x="740" y="2"/>
                  </a:cubicBezTo>
                  <a:cubicBezTo>
                    <a:pt x="704" y="45"/>
                    <a:pt x="704" y="45"/>
                    <a:pt x="704" y="45"/>
                  </a:cubicBezTo>
                  <a:cubicBezTo>
                    <a:pt x="667" y="2"/>
                    <a:pt x="667" y="2"/>
                    <a:pt x="667" y="2"/>
                  </a:cubicBezTo>
                  <a:cubicBezTo>
                    <a:pt x="657" y="2"/>
                    <a:pt x="657" y="2"/>
                    <a:pt x="657" y="2"/>
                  </a:cubicBezTo>
                  <a:cubicBezTo>
                    <a:pt x="699" y="52"/>
                    <a:pt x="699" y="52"/>
                    <a:pt x="699" y="52"/>
                  </a:cubicBezTo>
                  <a:cubicBezTo>
                    <a:pt x="699" y="110"/>
                    <a:pt x="699" y="110"/>
                    <a:pt x="699" y="110"/>
                  </a:cubicBezTo>
                  <a:cubicBezTo>
                    <a:pt x="708" y="110"/>
                    <a:pt x="708" y="110"/>
                    <a:pt x="708" y="110"/>
                  </a:cubicBezTo>
                  <a:cubicBezTo>
                    <a:pt x="708" y="52"/>
                    <a:pt x="708" y="52"/>
                    <a:pt x="708" y="52"/>
                  </a:cubicBezTo>
                  <a:lnTo>
                    <a:pt x="750" y="2"/>
                  </a:lnTo>
                  <a:close/>
                  <a:moveTo>
                    <a:pt x="593" y="2"/>
                  </a:moveTo>
                  <a:cubicBezTo>
                    <a:pt x="584" y="2"/>
                    <a:pt x="584" y="2"/>
                    <a:pt x="584" y="2"/>
                  </a:cubicBezTo>
                  <a:cubicBezTo>
                    <a:pt x="584" y="96"/>
                    <a:pt x="584" y="96"/>
                    <a:pt x="584" y="96"/>
                  </a:cubicBezTo>
                  <a:cubicBezTo>
                    <a:pt x="502" y="2"/>
                    <a:pt x="502" y="2"/>
                    <a:pt x="502" y="2"/>
                  </a:cubicBezTo>
                  <a:cubicBezTo>
                    <a:pt x="495" y="2"/>
                    <a:pt x="495" y="2"/>
                    <a:pt x="495" y="2"/>
                  </a:cubicBezTo>
                  <a:cubicBezTo>
                    <a:pt x="495" y="110"/>
                    <a:pt x="495" y="110"/>
                    <a:pt x="495" y="110"/>
                  </a:cubicBezTo>
                  <a:cubicBezTo>
                    <a:pt x="503" y="110"/>
                    <a:pt x="503" y="110"/>
                    <a:pt x="503" y="110"/>
                  </a:cubicBezTo>
                  <a:cubicBezTo>
                    <a:pt x="503" y="15"/>
                    <a:pt x="503" y="15"/>
                    <a:pt x="503" y="15"/>
                  </a:cubicBezTo>
                  <a:cubicBezTo>
                    <a:pt x="586" y="110"/>
                    <a:pt x="586" y="110"/>
                    <a:pt x="586" y="110"/>
                  </a:cubicBezTo>
                  <a:cubicBezTo>
                    <a:pt x="593" y="110"/>
                    <a:pt x="593" y="110"/>
                    <a:pt x="593" y="110"/>
                  </a:cubicBezTo>
                  <a:lnTo>
                    <a:pt x="593" y="2"/>
                  </a:lnTo>
                  <a:close/>
                  <a:moveTo>
                    <a:pt x="448" y="2"/>
                  </a:moveTo>
                  <a:cubicBezTo>
                    <a:pt x="448" y="61"/>
                    <a:pt x="448" y="61"/>
                    <a:pt x="448" y="61"/>
                  </a:cubicBezTo>
                  <a:cubicBezTo>
                    <a:pt x="448" y="92"/>
                    <a:pt x="430" y="104"/>
                    <a:pt x="411" y="104"/>
                  </a:cubicBezTo>
                  <a:cubicBezTo>
                    <a:pt x="392" y="104"/>
                    <a:pt x="375" y="91"/>
                    <a:pt x="375" y="62"/>
                  </a:cubicBezTo>
                  <a:cubicBezTo>
                    <a:pt x="375" y="2"/>
                    <a:pt x="375" y="2"/>
                    <a:pt x="375" y="2"/>
                  </a:cubicBezTo>
                  <a:cubicBezTo>
                    <a:pt x="366" y="2"/>
                    <a:pt x="366" y="2"/>
                    <a:pt x="366" y="2"/>
                  </a:cubicBezTo>
                  <a:cubicBezTo>
                    <a:pt x="366" y="63"/>
                    <a:pt x="366" y="63"/>
                    <a:pt x="366" y="63"/>
                  </a:cubicBezTo>
                  <a:cubicBezTo>
                    <a:pt x="366" y="95"/>
                    <a:pt x="387" y="111"/>
                    <a:pt x="411" y="111"/>
                  </a:cubicBezTo>
                  <a:cubicBezTo>
                    <a:pt x="433" y="111"/>
                    <a:pt x="457" y="98"/>
                    <a:pt x="457" y="61"/>
                  </a:cubicBezTo>
                  <a:cubicBezTo>
                    <a:pt x="457" y="2"/>
                    <a:pt x="457" y="2"/>
                    <a:pt x="457" y="2"/>
                  </a:cubicBezTo>
                  <a:lnTo>
                    <a:pt x="448" y="2"/>
                  </a:lnTo>
                  <a:close/>
                  <a:moveTo>
                    <a:pt x="287" y="2"/>
                  </a:moveTo>
                  <a:cubicBezTo>
                    <a:pt x="278" y="2"/>
                    <a:pt x="278" y="2"/>
                    <a:pt x="278" y="2"/>
                  </a:cubicBezTo>
                  <a:cubicBezTo>
                    <a:pt x="278" y="110"/>
                    <a:pt x="278" y="110"/>
                    <a:pt x="278" y="110"/>
                  </a:cubicBezTo>
                  <a:cubicBezTo>
                    <a:pt x="340" y="110"/>
                    <a:pt x="340" y="110"/>
                    <a:pt x="340" y="110"/>
                  </a:cubicBezTo>
                  <a:cubicBezTo>
                    <a:pt x="340" y="103"/>
                    <a:pt x="340" y="103"/>
                    <a:pt x="340" y="103"/>
                  </a:cubicBezTo>
                  <a:cubicBezTo>
                    <a:pt x="287" y="103"/>
                    <a:pt x="287" y="103"/>
                    <a:pt x="287" y="103"/>
                  </a:cubicBezTo>
                  <a:lnTo>
                    <a:pt x="287" y="2"/>
                  </a:lnTo>
                  <a:close/>
                  <a:moveTo>
                    <a:pt x="231" y="2"/>
                  </a:moveTo>
                  <a:cubicBezTo>
                    <a:pt x="231" y="61"/>
                    <a:pt x="231" y="61"/>
                    <a:pt x="231" y="61"/>
                  </a:cubicBezTo>
                  <a:cubicBezTo>
                    <a:pt x="231" y="92"/>
                    <a:pt x="213" y="104"/>
                    <a:pt x="194" y="104"/>
                  </a:cubicBezTo>
                  <a:cubicBezTo>
                    <a:pt x="175" y="104"/>
                    <a:pt x="157" y="91"/>
                    <a:pt x="157" y="62"/>
                  </a:cubicBezTo>
                  <a:cubicBezTo>
                    <a:pt x="157" y="2"/>
                    <a:pt x="157" y="2"/>
                    <a:pt x="157" y="2"/>
                  </a:cubicBezTo>
                  <a:cubicBezTo>
                    <a:pt x="149" y="2"/>
                    <a:pt x="149" y="2"/>
                    <a:pt x="149" y="2"/>
                  </a:cubicBezTo>
                  <a:cubicBezTo>
                    <a:pt x="149" y="63"/>
                    <a:pt x="149" y="63"/>
                    <a:pt x="149" y="63"/>
                  </a:cubicBezTo>
                  <a:cubicBezTo>
                    <a:pt x="149" y="95"/>
                    <a:pt x="170" y="111"/>
                    <a:pt x="194" y="111"/>
                  </a:cubicBezTo>
                  <a:cubicBezTo>
                    <a:pt x="216" y="111"/>
                    <a:pt x="240" y="98"/>
                    <a:pt x="240" y="61"/>
                  </a:cubicBezTo>
                  <a:cubicBezTo>
                    <a:pt x="240" y="2"/>
                    <a:pt x="240" y="2"/>
                    <a:pt x="240" y="2"/>
                  </a:cubicBezTo>
                  <a:lnTo>
                    <a:pt x="231" y="2"/>
                  </a:lnTo>
                  <a:close/>
                  <a:moveTo>
                    <a:pt x="106" y="56"/>
                  </a:moveTo>
                  <a:cubicBezTo>
                    <a:pt x="106" y="83"/>
                    <a:pt x="85" y="104"/>
                    <a:pt x="58" y="104"/>
                  </a:cubicBezTo>
                  <a:cubicBezTo>
                    <a:pt x="31" y="104"/>
                    <a:pt x="9" y="83"/>
                    <a:pt x="9" y="56"/>
                  </a:cubicBezTo>
                  <a:cubicBezTo>
                    <a:pt x="9" y="29"/>
                    <a:pt x="31" y="8"/>
                    <a:pt x="58" y="8"/>
                  </a:cubicBezTo>
                  <a:cubicBezTo>
                    <a:pt x="85" y="8"/>
                    <a:pt x="106" y="29"/>
                    <a:pt x="106" y="56"/>
                  </a:cubicBezTo>
                  <a:close/>
                  <a:moveTo>
                    <a:pt x="115" y="56"/>
                  </a:moveTo>
                  <a:cubicBezTo>
                    <a:pt x="115" y="25"/>
                    <a:pt x="90" y="0"/>
                    <a:pt x="58" y="0"/>
                  </a:cubicBezTo>
                  <a:cubicBezTo>
                    <a:pt x="26" y="0"/>
                    <a:pt x="0" y="25"/>
                    <a:pt x="0" y="56"/>
                  </a:cubicBezTo>
                  <a:cubicBezTo>
                    <a:pt x="0" y="87"/>
                    <a:pt x="26" y="111"/>
                    <a:pt x="58" y="111"/>
                  </a:cubicBezTo>
                  <a:cubicBezTo>
                    <a:pt x="90" y="111"/>
                    <a:pt x="115" y="87"/>
                    <a:pt x="115" y="5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grpSp>
      <p:sp>
        <p:nvSpPr>
          <p:cNvPr id="149" name="Date Placeholder 100"/>
          <p:cNvSpPr>
            <a:spLocks noGrp="1"/>
          </p:cNvSpPr>
          <p:nvPr>
            <p:ph type="dt" sz="half" idx="2"/>
          </p:nvPr>
        </p:nvSpPr>
        <p:spPr>
          <a:xfrm>
            <a:off x="5307013" y="6343650"/>
            <a:ext cx="1071562" cy="365125"/>
          </a:xfrm>
          <a:prstGeom prst="rect">
            <a:avLst/>
          </a:prstGeom>
        </p:spPr>
        <p:txBody>
          <a:bodyPr vert="horz" lIns="0" tIns="0" rIns="0" bIns="0" rtlCol="0" anchor="t"/>
          <a:lstStyle>
            <a:lvl1pPr algn="l" fontAlgn="auto">
              <a:spcBef>
                <a:spcPts val="0"/>
              </a:spcBef>
              <a:spcAft>
                <a:spcPts val="0"/>
              </a:spcAft>
              <a:defRPr sz="1000" smtClean="0">
                <a:solidFill>
                  <a:schemeClr val="tx1">
                    <a:tint val="75000"/>
                  </a:schemeClr>
                </a:solidFill>
                <a:latin typeface="Trebuchet MS" pitchFamily="34" charset="0"/>
                <a:cs typeface="+mn-cs"/>
              </a:defRPr>
            </a:lvl1pPr>
          </a:lstStyle>
          <a:p>
            <a:pPr>
              <a:defRPr/>
            </a:pPr>
            <a:fld id="{F8B4AEA9-404F-4933-BE5E-28A0992A10C4}" type="datetime1">
              <a:rPr lang="fi-FI"/>
              <a:pPr>
                <a:defRPr/>
              </a:pPr>
              <a:t>14.4.2020</a:t>
            </a:fld>
            <a:endParaRPr lang="fi-FI" dirty="0"/>
          </a:p>
        </p:txBody>
      </p:sp>
      <p:sp>
        <p:nvSpPr>
          <p:cNvPr id="150" name="Footer Placeholder 101"/>
          <p:cNvSpPr>
            <a:spLocks noGrp="1"/>
          </p:cNvSpPr>
          <p:nvPr>
            <p:ph type="ftr" sz="quarter" idx="3"/>
          </p:nvPr>
        </p:nvSpPr>
        <p:spPr>
          <a:xfrm>
            <a:off x="303213" y="6343650"/>
            <a:ext cx="4605337" cy="365125"/>
          </a:xfrm>
          <a:prstGeom prst="rect">
            <a:avLst/>
          </a:prstGeom>
        </p:spPr>
        <p:txBody>
          <a:bodyPr vert="horz" lIns="0" tIns="0" rIns="0" bIns="0" rtlCol="0" anchor="t"/>
          <a:lstStyle>
            <a:lvl1pPr algn="l" fontAlgn="auto">
              <a:spcBef>
                <a:spcPts val="0"/>
              </a:spcBef>
              <a:spcAft>
                <a:spcPts val="0"/>
              </a:spcAft>
              <a:defRPr sz="1000" smtClean="0">
                <a:solidFill>
                  <a:schemeClr val="tx1">
                    <a:tint val="75000"/>
                  </a:schemeClr>
                </a:solidFill>
                <a:latin typeface="Trebuchet MS" pitchFamily="34" charset="0"/>
                <a:cs typeface="+mn-cs"/>
              </a:defRPr>
            </a:lvl1pPr>
          </a:lstStyle>
          <a:p>
            <a:pPr>
              <a:defRPr/>
            </a:pPr>
            <a:r>
              <a:rPr lang="fi-FI"/>
              <a:t>TIEDEKUNTA TIEDEKUNTA / osasto osasto osaston osasto / Etuniminen Sukuniminen-Sukuniminen</a:t>
            </a:r>
            <a:endParaRPr lang="fi-FI" dirty="0"/>
          </a:p>
        </p:txBody>
      </p:sp>
      <p:sp>
        <p:nvSpPr>
          <p:cNvPr id="155" name="Title Placeholder 154"/>
          <p:cNvSpPr>
            <a:spLocks noGrp="1"/>
          </p:cNvSpPr>
          <p:nvPr>
            <p:ph type="title"/>
          </p:nvPr>
        </p:nvSpPr>
        <p:spPr>
          <a:xfrm>
            <a:off x="303213" y="1684338"/>
            <a:ext cx="8585200" cy="1143000"/>
          </a:xfrm>
          <a:prstGeom prst="rect">
            <a:avLst/>
          </a:prstGeom>
        </p:spPr>
        <p:txBody>
          <a:bodyPr vert="horz" lIns="91440" tIns="45720" rIns="91440" bIns="45720" rtlCol="0" anchor="ctr">
            <a:normAutofit/>
          </a:bodyPr>
          <a:lstStyle/>
          <a:p>
            <a:r>
              <a:rPr lang="en-US" noProof="0" smtClean="0"/>
              <a:t>Click to edit Master title style</a:t>
            </a:r>
            <a:endParaRPr lang="fi-FI" noProof="0" dirty="0"/>
          </a:p>
        </p:txBody>
      </p:sp>
      <p:sp>
        <p:nvSpPr>
          <p:cNvPr id="1050" name="Text Placeholder 155"/>
          <p:cNvSpPr>
            <a:spLocks noGrp="1"/>
          </p:cNvSpPr>
          <p:nvPr>
            <p:ph type="body" idx="1"/>
          </p:nvPr>
        </p:nvSpPr>
        <p:spPr bwMode="auto">
          <a:xfrm>
            <a:off x="298450" y="3009900"/>
            <a:ext cx="8583613" cy="293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smtClean="0"/>
          </a:p>
        </p:txBody>
      </p:sp>
    </p:spTree>
    <p:extLst>
      <p:ext uri="{BB962C8B-B14F-4D97-AF65-F5344CB8AC3E}">
        <p14:creationId xmlns:p14="http://schemas.microsoft.com/office/powerpoint/2010/main" val="491335096"/>
      </p:ext>
    </p:extLst>
  </p:cSld>
  <p:clrMap bg1="lt1" tx1="dk1" bg2="lt2" tx2="dk2" accent1="accent1" accent2="accent2" accent3="accent3" accent4="accent4" accent5="accent5" accent6="accent6" hlink="hlink" folHlink="folHlink"/>
  <p:transition spd="slow">
    <p:fade thruBlk="1"/>
  </p:transition>
  <p:timing>
    <p:tnLst>
      <p:par>
        <p:cTn id="1" dur="indefinite" restart="never" nodeType="tmRoot"/>
      </p:par>
    </p:tnLst>
  </p:timing>
  <p:hf hdr="0"/>
  <p:txStyles>
    <p:titleStyle>
      <a:lvl1pPr algn="ctr" rtl="0" eaLnBrk="1" fontAlgn="base" hangingPunct="1">
        <a:spcBef>
          <a:spcPct val="0"/>
        </a:spcBef>
        <a:spcAft>
          <a:spcPct val="0"/>
        </a:spcAft>
        <a:defRPr sz="3000" cap="all">
          <a:solidFill>
            <a:schemeClr val="tx1"/>
          </a:solidFill>
          <a:latin typeface="Trebuchet MS" pitchFamily="34" charset="0"/>
          <a:ea typeface="+mj-ea"/>
          <a:cs typeface="+mj-cs"/>
        </a:defRPr>
      </a:lvl1pPr>
      <a:lvl2pPr algn="ctr" rtl="0" eaLnBrk="1" fontAlgn="base" hangingPunct="1">
        <a:spcBef>
          <a:spcPct val="0"/>
        </a:spcBef>
        <a:spcAft>
          <a:spcPct val="0"/>
        </a:spcAft>
        <a:defRPr sz="3000">
          <a:solidFill>
            <a:schemeClr val="tx1"/>
          </a:solidFill>
          <a:latin typeface="Trebuchet MS" pitchFamily="34" charset="0"/>
          <a:ea typeface="ＭＳ Ｐゴシック" pitchFamily="1" charset="-128"/>
        </a:defRPr>
      </a:lvl2pPr>
      <a:lvl3pPr algn="ctr" rtl="0" eaLnBrk="1" fontAlgn="base" hangingPunct="1">
        <a:spcBef>
          <a:spcPct val="0"/>
        </a:spcBef>
        <a:spcAft>
          <a:spcPct val="0"/>
        </a:spcAft>
        <a:defRPr sz="3000">
          <a:solidFill>
            <a:schemeClr val="tx1"/>
          </a:solidFill>
          <a:latin typeface="Trebuchet MS" pitchFamily="34" charset="0"/>
          <a:ea typeface="ＭＳ Ｐゴシック" pitchFamily="1" charset="-128"/>
        </a:defRPr>
      </a:lvl3pPr>
      <a:lvl4pPr algn="ctr" rtl="0" eaLnBrk="1" fontAlgn="base" hangingPunct="1">
        <a:spcBef>
          <a:spcPct val="0"/>
        </a:spcBef>
        <a:spcAft>
          <a:spcPct val="0"/>
        </a:spcAft>
        <a:defRPr sz="3000">
          <a:solidFill>
            <a:schemeClr val="tx1"/>
          </a:solidFill>
          <a:latin typeface="Trebuchet MS" pitchFamily="34" charset="0"/>
          <a:ea typeface="ＭＳ Ｐゴシック" pitchFamily="1" charset="-128"/>
        </a:defRPr>
      </a:lvl4pPr>
      <a:lvl5pPr algn="ctr" rtl="0" eaLnBrk="1" fontAlgn="base" hangingPunct="1">
        <a:spcBef>
          <a:spcPct val="0"/>
        </a:spcBef>
        <a:spcAft>
          <a:spcPct val="0"/>
        </a:spcAft>
        <a:defRPr sz="3000">
          <a:solidFill>
            <a:schemeClr val="tx1"/>
          </a:solidFill>
          <a:latin typeface="Trebuchet MS" pitchFamily="34" charset="0"/>
          <a:ea typeface="ＭＳ Ｐゴシック" pitchFamily="1" charset="-128"/>
        </a:defRPr>
      </a:lvl5pPr>
      <a:lvl6pPr marL="457200" algn="l" rtl="0" eaLnBrk="1" fontAlgn="base" hangingPunct="1">
        <a:spcBef>
          <a:spcPct val="0"/>
        </a:spcBef>
        <a:spcAft>
          <a:spcPct val="0"/>
        </a:spcAft>
        <a:defRPr sz="3200">
          <a:solidFill>
            <a:schemeClr val="tx2"/>
          </a:solidFill>
          <a:latin typeface="Gill Sans" pitchFamily="34" charset="0"/>
          <a:ea typeface="ＭＳ Ｐゴシック" pitchFamily="1" charset="-128"/>
        </a:defRPr>
      </a:lvl6pPr>
      <a:lvl7pPr marL="914400" algn="l" rtl="0" eaLnBrk="1" fontAlgn="base" hangingPunct="1">
        <a:spcBef>
          <a:spcPct val="0"/>
        </a:spcBef>
        <a:spcAft>
          <a:spcPct val="0"/>
        </a:spcAft>
        <a:defRPr sz="3200">
          <a:solidFill>
            <a:schemeClr val="tx2"/>
          </a:solidFill>
          <a:latin typeface="Gill Sans" pitchFamily="34" charset="0"/>
          <a:ea typeface="ＭＳ Ｐゴシック" pitchFamily="1" charset="-128"/>
        </a:defRPr>
      </a:lvl7pPr>
      <a:lvl8pPr marL="1371600" algn="l" rtl="0" eaLnBrk="1" fontAlgn="base" hangingPunct="1">
        <a:spcBef>
          <a:spcPct val="0"/>
        </a:spcBef>
        <a:spcAft>
          <a:spcPct val="0"/>
        </a:spcAft>
        <a:defRPr sz="3200">
          <a:solidFill>
            <a:schemeClr val="tx2"/>
          </a:solidFill>
          <a:latin typeface="Gill Sans" pitchFamily="34" charset="0"/>
          <a:ea typeface="ＭＳ Ｐゴシック" pitchFamily="1" charset="-128"/>
        </a:defRPr>
      </a:lvl8pPr>
      <a:lvl9pPr marL="1828800" algn="l" rtl="0" eaLnBrk="1" fontAlgn="base" hangingPunct="1">
        <a:spcBef>
          <a:spcPct val="0"/>
        </a:spcBef>
        <a:spcAft>
          <a:spcPct val="0"/>
        </a:spcAft>
        <a:defRPr sz="3200">
          <a:solidFill>
            <a:schemeClr val="tx2"/>
          </a:solidFill>
          <a:latin typeface="Gill Sans" pitchFamily="34" charset="0"/>
          <a:ea typeface="ＭＳ Ｐゴシック" pitchFamily="1" charset="-128"/>
        </a:defRPr>
      </a:lvl9pPr>
    </p:titleStyle>
    <p:bodyStyle>
      <a:lvl1pPr marL="342900" indent="-179388" algn="l" rtl="0" eaLnBrk="1" fontAlgn="base" hangingPunct="1">
        <a:spcBef>
          <a:spcPct val="0"/>
        </a:spcBef>
        <a:spcAft>
          <a:spcPct val="0"/>
        </a:spcAft>
        <a:buClr>
          <a:schemeClr val="bg2"/>
        </a:buClr>
        <a:buFont typeface="Arial" charset="0"/>
        <a:buChar char="•"/>
        <a:defRPr sz="2400">
          <a:solidFill>
            <a:schemeClr val="tx1"/>
          </a:solidFill>
          <a:latin typeface="Trebuchet MS" pitchFamily="34" charset="0"/>
          <a:ea typeface="+mn-ea"/>
          <a:cs typeface="+mn-cs"/>
        </a:defRPr>
      </a:lvl1pPr>
      <a:lvl2pPr marL="742950" indent="-179388" algn="l" rtl="0" eaLnBrk="1" fontAlgn="base" hangingPunct="1">
        <a:spcBef>
          <a:spcPct val="0"/>
        </a:spcBef>
        <a:spcAft>
          <a:spcPct val="0"/>
        </a:spcAft>
        <a:buClr>
          <a:schemeClr val="bg2"/>
        </a:buClr>
        <a:buFont typeface="Arial" charset="0"/>
        <a:buChar char="•"/>
        <a:defRPr sz="2000">
          <a:solidFill>
            <a:schemeClr val="tx1"/>
          </a:solidFill>
          <a:latin typeface="Trebuchet MS" pitchFamily="34" charset="0"/>
          <a:ea typeface="+mn-ea"/>
        </a:defRPr>
      </a:lvl2pPr>
      <a:lvl3pPr marL="1143000" indent="-179388" algn="l" rtl="0" eaLnBrk="1" fontAlgn="base" hangingPunct="1">
        <a:spcBef>
          <a:spcPct val="0"/>
        </a:spcBef>
        <a:spcAft>
          <a:spcPct val="0"/>
        </a:spcAft>
        <a:buClr>
          <a:schemeClr val="bg2"/>
        </a:buClr>
        <a:buFont typeface="Arial" charset="0"/>
        <a:buChar char="•"/>
        <a:defRPr>
          <a:solidFill>
            <a:schemeClr val="tx1"/>
          </a:solidFill>
          <a:latin typeface="Trebuchet MS" pitchFamily="34" charset="0"/>
          <a:ea typeface="+mn-ea"/>
        </a:defRPr>
      </a:lvl3pPr>
      <a:lvl4pPr marL="1600200" indent="-179388" algn="l" rtl="0" eaLnBrk="1" fontAlgn="base" hangingPunct="1">
        <a:spcBef>
          <a:spcPct val="0"/>
        </a:spcBef>
        <a:spcAft>
          <a:spcPct val="0"/>
        </a:spcAft>
        <a:buClr>
          <a:schemeClr val="bg2"/>
        </a:buClr>
        <a:buFont typeface="Arial" charset="0"/>
        <a:buChar char="•"/>
        <a:defRPr>
          <a:solidFill>
            <a:schemeClr val="tx1"/>
          </a:solidFill>
          <a:latin typeface="Trebuchet MS" pitchFamily="34" charset="0"/>
          <a:ea typeface="+mn-ea"/>
        </a:defRPr>
      </a:lvl4pPr>
      <a:lvl5pPr marL="2057400" indent="-179388" algn="l" rtl="0" eaLnBrk="1" fontAlgn="base" hangingPunct="1">
        <a:spcBef>
          <a:spcPct val="0"/>
        </a:spcBef>
        <a:spcAft>
          <a:spcPct val="0"/>
        </a:spcAft>
        <a:buClr>
          <a:schemeClr val="bg2"/>
        </a:buClr>
        <a:buFont typeface="Arial" charset="0"/>
        <a:buChar char="•"/>
        <a:defRPr>
          <a:solidFill>
            <a:schemeClr val="tx1"/>
          </a:solidFill>
          <a:latin typeface="Trebuchet MS" pitchFamily="34" charset="0"/>
          <a:ea typeface="+mn-ea"/>
        </a:defRPr>
      </a:lvl5pPr>
      <a:lvl6pPr marL="2514600" indent="-228600" algn="l" rtl="0" eaLnBrk="1" fontAlgn="base" hangingPunct="1">
        <a:spcBef>
          <a:spcPct val="20000"/>
        </a:spcBef>
        <a:spcAft>
          <a:spcPct val="0"/>
        </a:spcAft>
        <a:buChar char="»"/>
        <a:defRPr>
          <a:solidFill>
            <a:schemeClr val="tx1"/>
          </a:solidFill>
          <a:latin typeface="+mn-lt"/>
          <a:ea typeface="+mn-ea"/>
        </a:defRPr>
      </a:lvl6pPr>
      <a:lvl7pPr marL="2971800" indent="-228600" algn="l" rtl="0" eaLnBrk="1" fontAlgn="base" hangingPunct="1">
        <a:spcBef>
          <a:spcPct val="20000"/>
        </a:spcBef>
        <a:spcAft>
          <a:spcPct val="0"/>
        </a:spcAft>
        <a:buChar char="»"/>
        <a:defRPr>
          <a:solidFill>
            <a:schemeClr val="tx1"/>
          </a:solidFill>
          <a:latin typeface="+mn-lt"/>
          <a:ea typeface="+mn-ea"/>
        </a:defRPr>
      </a:lvl7pPr>
      <a:lvl8pPr marL="3429000" indent="-228600" algn="l" rtl="0" eaLnBrk="1" fontAlgn="base" hangingPunct="1">
        <a:spcBef>
          <a:spcPct val="20000"/>
        </a:spcBef>
        <a:spcAft>
          <a:spcPct val="0"/>
        </a:spcAft>
        <a:buChar char="»"/>
        <a:defRPr>
          <a:solidFill>
            <a:schemeClr val="tx1"/>
          </a:solidFill>
          <a:latin typeface="+mn-lt"/>
          <a:ea typeface="+mn-ea"/>
        </a:defRPr>
      </a:lvl8pPr>
      <a:lvl9pPr marL="3886200" indent="-228600" algn="l" rtl="0" eaLnBrk="1" fontAlgn="base" hangingPunct="1">
        <a:spcBef>
          <a:spcPct val="20000"/>
        </a:spcBef>
        <a:spcAft>
          <a:spcPct val="0"/>
        </a:spcAft>
        <a:buChar char="»"/>
        <a:defRPr>
          <a:solidFill>
            <a:schemeClr val="tx1"/>
          </a:solidFill>
          <a:latin typeface="+mn-lt"/>
          <a:ea typeface="+mn-ea"/>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3074" name="Freeform 47"/>
          <p:cNvSpPr>
            <a:spLocks noEditPoints="1"/>
          </p:cNvSpPr>
          <p:nvPr/>
        </p:nvSpPr>
        <p:spPr bwMode="hidden">
          <a:xfrm>
            <a:off x="0" y="0"/>
            <a:ext cx="9158288" cy="6869113"/>
          </a:xfrm>
          <a:custGeom>
            <a:avLst/>
            <a:gdLst>
              <a:gd name="T0" fmla="*/ 9066213 w 5769"/>
              <a:gd name="T1" fmla="*/ 92075 h 4327"/>
              <a:gd name="T2" fmla="*/ 9066213 w 5769"/>
              <a:gd name="T3" fmla="*/ 6777038 h 4327"/>
              <a:gd name="T4" fmla="*/ 92075 w 5769"/>
              <a:gd name="T5" fmla="*/ 6777038 h 4327"/>
              <a:gd name="T6" fmla="*/ 92075 w 5769"/>
              <a:gd name="T7" fmla="*/ 92075 h 4327"/>
              <a:gd name="T8" fmla="*/ 9066213 w 5769"/>
              <a:gd name="T9" fmla="*/ 92075 h 4327"/>
              <a:gd name="T10" fmla="*/ 9158288 w 5769"/>
              <a:gd name="T11" fmla="*/ 0 h 4327"/>
              <a:gd name="T12" fmla="*/ 0 w 5769"/>
              <a:gd name="T13" fmla="*/ 0 h 4327"/>
              <a:gd name="T14" fmla="*/ 0 w 5769"/>
              <a:gd name="T15" fmla="*/ 6869113 h 4327"/>
              <a:gd name="T16" fmla="*/ 9158288 w 5769"/>
              <a:gd name="T17" fmla="*/ 6869113 h 4327"/>
              <a:gd name="T18" fmla="*/ 9158288 w 5769"/>
              <a:gd name="T19" fmla="*/ 0 h 4327"/>
              <a:gd name="T20" fmla="*/ 9158288 w 5769"/>
              <a:gd name="T21" fmla="*/ 0 h 43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9" h="4327">
                <a:moveTo>
                  <a:pt x="5711" y="58"/>
                </a:moveTo>
                <a:lnTo>
                  <a:pt x="5711" y="4269"/>
                </a:lnTo>
                <a:lnTo>
                  <a:pt x="58" y="4269"/>
                </a:lnTo>
                <a:lnTo>
                  <a:pt x="58" y="58"/>
                </a:lnTo>
                <a:lnTo>
                  <a:pt x="5711" y="58"/>
                </a:lnTo>
                <a:close/>
                <a:moveTo>
                  <a:pt x="5769" y="0"/>
                </a:moveTo>
                <a:lnTo>
                  <a:pt x="0" y="0"/>
                </a:lnTo>
                <a:lnTo>
                  <a:pt x="0" y="4327"/>
                </a:lnTo>
                <a:lnTo>
                  <a:pt x="5769" y="4327"/>
                </a:lnTo>
                <a:lnTo>
                  <a:pt x="5769" y="0"/>
                </a:lnTo>
                <a:close/>
              </a:path>
            </a:pathLst>
          </a:custGeom>
          <a:solidFill>
            <a:srgbClr val="8E8E8B"/>
          </a:soli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fi-FI"/>
          </a:p>
        </p:txBody>
      </p:sp>
      <p:grpSp>
        <p:nvGrpSpPr>
          <p:cNvPr id="3075" name="Group 1"/>
          <p:cNvGrpSpPr>
            <a:grpSpLocks/>
          </p:cNvGrpSpPr>
          <p:nvPr/>
        </p:nvGrpSpPr>
        <p:grpSpPr bwMode="auto">
          <a:xfrm>
            <a:off x="6850063" y="5940425"/>
            <a:ext cx="2220912" cy="93663"/>
            <a:chOff x="6850063" y="1419225"/>
            <a:chExt cx="2220912" cy="93663"/>
          </a:xfrm>
        </p:grpSpPr>
        <p:sp>
          <p:nvSpPr>
            <p:cNvPr id="3085" name="Rectangle 50"/>
            <p:cNvSpPr>
              <a:spLocks noChangeArrowheads="1"/>
            </p:cNvSpPr>
            <p:nvPr/>
          </p:nvSpPr>
          <p:spPr bwMode="ltGray">
            <a:xfrm>
              <a:off x="89789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6" name="Rectangle 51"/>
            <p:cNvSpPr>
              <a:spLocks noChangeArrowheads="1"/>
            </p:cNvSpPr>
            <p:nvPr/>
          </p:nvSpPr>
          <p:spPr bwMode="ltGray">
            <a:xfrm>
              <a:off x="8885238"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7" name="Rectangle 52"/>
            <p:cNvSpPr>
              <a:spLocks noChangeArrowheads="1"/>
            </p:cNvSpPr>
            <p:nvPr/>
          </p:nvSpPr>
          <p:spPr bwMode="ltGray">
            <a:xfrm>
              <a:off x="8701088"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8" name="Rectangle 53"/>
            <p:cNvSpPr>
              <a:spLocks noChangeArrowheads="1"/>
            </p:cNvSpPr>
            <p:nvPr/>
          </p:nvSpPr>
          <p:spPr bwMode="ltGray">
            <a:xfrm>
              <a:off x="842327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9" name="Rectangle 54"/>
            <p:cNvSpPr>
              <a:spLocks noChangeArrowheads="1"/>
            </p:cNvSpPr>
            <p:nvPr/>
          </p:nvSpPr>
          <p:spPr bwMode="ltGray">
            <a:xfrm>
              <a:off x="8329613"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0" name="Rectangle 55"/>
            <p:cNvSpPr>
              <a:spLocks noChangeArrowheads="1"/>
            </p:cNvSpPr>
            <p:nvPr/>
          </p:nvSpPr>
          <p:spPr bwMode="ltGray">
            <a:xfrm>
              <a:off x="8235950"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1" name="Rectangle 56"/>
            <p:cNvSpPr>
              <a:spLocks noChangeArrowheads="1"/>
            </p:cNvSpPr>
            <p:nvPr/>
          </p:nvSpPr>
          <p:spPr bwMode="ltGray">
            <a:xfrm>
              <a:off x="8145463"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2" name="Rectangle 57"/>
            <p:cNvSpPr>
              <a:spLocks noChangeArrowheads="1"/>
            </p:cNvSpPr>
            <p:nvPr/>
          </p:nvSpPr>
          <p:spPr bwMode="ltGray">
            <a:xfrm>
              <a:off x="7961313" y="1419225"/>
              <a:ext cx="92075"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3" name="Rectangle 58"/>
            <p:cNvSpPr>
              <a:spLocks noChangeArrowheads="1"/>
            </p:cNvSpPr>
            <p:nvPr/>
          </p:nvSpPr>
          <p:spPr bwMode="ltGray">
            <a:xfrm>
              <a:off x="7867650" y="1419225"/>
              <a:ext cx="93663"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4" name="Rectangle 59"/>
            <p:cNvSpPr>
              <a:spLocks noChangeArrowheads="1"/>
            </p:cNvSpPr>
            <p:nvPr/>
          </p:nvSpPr>
          <p:spPr bwMode="ltGray">
            <a:xfrm>
              <a:off x="7775575"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5" name="Rectangle 60"/>
            <p:cNvSpPr>
              <a:spLocks noChangeArrowheads="1"/>
            </p:cNvSpPr>
            <p:nvPr/>
          </p:nvSpPr>
          <p:spPr bwMode="ltGray">
            <a:xfrm>
              <a:off x="759142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6" name="Rectangle 61"/>
            <p:cNvSpPr>
              <a:spLocks noChangeArrowheads="1"/>
            </p:cNvSpPr>
            <p:nvPr/>
          </p:nvSpPr>
          <p:spPr bwMode="ltGray">
            <a:xfrm>
              <a:off x="74993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7" name="Rectangle 62"/>
            <p:cNvSpPr>
              <a:spLocks noChangeArrowheads="1"/>
            </p:cNvSpPr>
            <p:nvPr/>
          </p:nvSpPr>
          <p:spPr bwMode="ltGray">
            <a:xfrm>
              <a:off x="74056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8" name="Rectangle 63"/>
            <p:cNvSpPr>
              <a:spLocks noChangeArrowheads="1"/>
            </p:cNvSpPr>
            <p:nvPr/>
          </p:nvSpPr>
          <p:spPr bwMode="ltGray">
            <a:xfrm>
              <a:off x="72199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9" name="Rectangle 64"/>
            <p:cNvSpPr>
              <a:spLocks noChangeArrowheads="1"/>
            </p:cNvSpPr>
            <p:nvPr/>
          </p:nvSpPr>
          <p:spPr bwMode="ltGray">
            <a:xfrm>
              <a:off x="71262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0" name="Rectangle 65"/>
            <p:cNvSpPr>
              <a:spLocks noChangeArrowheads="1"/>
            </p:cNvSpPr>
            <p:nvPr/>
          </p:nvSpPr>
          <p:spPr bwMode="ltGray">
            <a:xfrm>
              <a:off x="70358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1" name="Rectangle 66"/>
            <p:cNvSpPr>
              <a:spLocks noChangeArrowheads="1"/>
            </p:cNvSpPr>
            <p:nvPr/>
          </p:nvSpPr>
          <p:spPr bwMode="ltGray">
            <a:xfrm>
              <a:off x="6850063"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grpSp>
      <p:sp>
        <p:nvSpPr>
          <p:cNvPr id="101" name="Date Placeholder 100"/>
          <p:cNvSpPr>
            <a:spLocks noGrp="1"/>
          </p:cNvSpPr>
          <p:nvPr>
            <p:ph type="dt" sz="half" idx="2"/>
          </p:nvPr>
        </p:nvSpPr>
        <p:spPr>
          <a:xfrm>
            <a:off x="5307013" y="6343650"/>
            <a:ext cx="1071562" cy="365125"/>
          </a:xfrm>
          <a:prstGeom prst="rect">
            <a:avLst/>
          </a:prstGeom>
        </p:spPr>
        <p:txBody>
          <a:bodyPr vert="horz" lIns="0" tIns="0" rIns="0" bIns="0" rtlCol="0" anchor="t"/>
          <a:lstStyle>
            <a:lvl1pPr algn="l" fontAlgn="auto">
              <a:spcBef>
                <a:spcPts val="0"/>
              </a:spcBef>
              <a:spcAft>
                <a:spcPts val="0"/>
              </a:spcAft>
              <a:defRPr sz="1000" smtClean="0">
                <a:solidFill>
                  <a:schemeClr val="tx1">
                    <a:tint val="75000"/>
                  </a:schemeClr>
                </a:solidFill>
                <a:latin typeface="Trebuchet MS" pitchFamily="34" charset="0"/>
                <a:cs typeface="+mn-cs"/>
              </a:defRPr>
            </a:lvl1pPr>
          </a:lstStyle>
          <a:p>
            <a:pPr>
              <a:defRPr/>
            </a:pPr>
            <a:fld id="{FA79D0AA-C76A-4700-A0B6-B4FE6516CA03}" type="datetime1">
              <a:rPr lang="fi-FI"/>
              <a:pPr>
                <a:defRPr/>
              </a:pPr>
              <a:t>14.4.2020</a:t>
            </a:fld>
            <a:endParaRPr lang="fi-FI" dirty="0"/>
          </a:p>
        </p:txBody>
      </p:sp>
      <p:grpSp>
        <p:nvGrpSpPr>
          <p:cNvPr id="3077" name="Group 2"/>
          <p:cNvGrpSpPr>
            <a:grpSpLocks/>
          </p:cNvGrpSpPr>
          <p:nvPr/>
        </p:nvGrpSpPr>
        <p:grpSpPr bwMode="auto">
          <a:xfrm>
            <a:off x="6911975" y="6211888"/>
            <a:ext cx="1963738" cy="376237"/>
            <a:chOff x="6912042" y="6211749"/>
            <a:chExt cx="1963669" cy="376185"/>
          </a:xfrm>
        </p:grpSpPr>
        <p:sp>
          <p:nvSpPr>
            <p:cNvPr id="3082" name="Rectangle 177"/>
            <p:cNvSpPr>
              <a:spLocks noChangeArrowheads="1"/>
            </p:cNvSpPr>
            <p:nvPr/>
          </p:nvSpPr>
          <p:spPr bwMode="white">
            <a:xfrm>
              <a:off x="8487284" y="6211749"/>
              <a:ext cx="388427" cy="3761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3" name="Freeform 178"/>
            <p:cNvSpPr>
              <a:spLocks noEditPoints="1"/>
            </p:cNvSpPr>
            <p:nvPr/>
          </p:nvSpPr>
          <p:spPr bwMode="black">
            <a:xfrm>
              <a:off x="8487284" y="6211749"/>
              <a:ext cx="388427" cy="376185"/>
            </a:xfrm>
            <a:custGeom>
              <a:avLst/>
              <a:gdLst>
                <a:gd name="T0" fmla="*/ 333 w 469"/>
                <a:gd name="T1" fmla="*/ 454 h 454"/>
                <a:gd name="T2" fmla="*/ 347 w 469"/>
                <a:gd name="T3" fmla="*/ 380 h 454"/>
                <a:gd name="T4" fmla="*/ 442 w 469"/>
                <a:gd name="T5" fmla="*/ 407 h 454"/>
                <a:gd name="T6" fmla="*/ 410 w 469"/>
                <a:gd name="T7" fmla="*/ 454 h 454"/>
                <a:gd name="T8" fmla="*/ 469 w 469"/>
                <a:gd name="T9" fmla="*/ 0 h 454"/>
                <a:gd name="T10" fmla="*/ 452 w 469"/>
                <a:gd name="T11" fmla="*/ 169 h 454"/>
                <a:gd name="T12" fmla="*/ 461 w 469"/>
                <a:gd name="T13" fmla="*/ 76 h 454"/>
                <a:gd name="T14" fmla="*/ 395 w 469"/>
                <a:gd name="T15" fmla="*/ 0 h 454"/>
                <a:gd name="T16" fmla="*/ 389 w 469"/>
                <a:gd name="T17" fmla="*/ 98 h 454"/>
                <a:gd name="T18" fmla="*/ 469 w 469"/>
                <a:gd name="T19" fmla="*/ 179 h 454"/>
                <a:gd name="T20" fmla="*/ 431 w 469"/>
                <a:gd name="T21" fmla="*/ 454 h 454"/>
                <a:gd name="T22" fmla="*/ 467 w 469"/>
                <a:gd name="T23" fmla="*/ 413 h 454"/>
                <a:gd name="T24" fmla="*/ 322 w 469"/>
                <a:gd name="T25" fmla="*/ 374 h 454"/>
                <a:gd name="T26" fmla="*/ 297 w 469"/>
                <a:gd name="T27" fmla="*/ 454 h 454"/>
                <a:gd name="T28" fmla="*/ 265 w 469"/>
                <a:gd name="T29" fmla="*/ 438 h 454"/>
                <a:gd name="T30" fmla="*/ 270 w 469"/>
                <a:gd name="T31" fmla="*/ 366 h 454"/>
                <a:gd name="T32" fmla="*/ 221 w 469"/>
                <a:gd name="T33" fmla="*/ 366 h 454"/>
                <a:gd name="T34" fmla="*/ 227 w 469"/>
                <a:gd name="T35" fmla="*/ 294 h 454"/>
                <a:gd name="T36" fmla="*/ 176 w 469"/>
                <a:gd name="T37" fmla="*/ 289 h 454"/>
                <a:gd name="T38" fmla="*/ 276 w 469"/>
                <a:gd name="T39" fmla="*/ 295 h 454"/>
                <a:gd name="T40" fmla="*/ 307 w 469"/>
                <a:gd name="T41" fmla="*/ 147 h 454"/>
                <a:gd name="T42" fmla="*/ 222 w 469"/>
                <a:gd name="T43" fmla="*/ 104 h 454"/>
                <a:gd name="T44" fmla="*/ 267 w 469"/>
                <a:gd name="T45" fmla="*/ 129 h 454"/>
                <a:gd name="T46" fmla="*/ 296 w 469"/>
                <a:gd name="T47" fmla="*/ 60 h 454"/>
                <a:gd name="T48" fmla="*/ 343 w 469"/>
                <a:gd name="T49" fmla="*/ 84 h 454"/>
                <a:gd name="T50" fmla="*/ 370 w 469"/>
                <a:gd name="T51" fmla="*/ 15 h 454"/>
                <a:gd name="T52" fmla="*/ 0 w 469"/>
                <a:gd name="T53" fmla="*/ 454 h 454"/>
                <a:gd name="T54" fmla="*/ 359 w 469"/>
                <a:gd name="T55" fmla="*/ 0 h 454"/>
                <a:gd name="T56" fmla="*/ 369 w 469"/>
                <a:gd name="T57" fmla="*/ 47 h 454"/>
                <a:gd name="T58" fmla="*/ 326 w 469"/>
                <a:gd name="T59" fmla="*/ 21 h 454"/>
                <a:gd name="T60" fmla="*/ 295 w 469"/>
                <a:gd name="T61" fmla="*/ 92 h 454"/>
                <a:gd name="T62" fmla="*/ 251 w 469"/>
                <a:gd name="T63" fmla="*/ 66 h 454"/>
                <a:gd name="T64" fmla="*/ 257 w 469"/>
                <a:gd name="T65" fmla="*/ 198 h 454"/>
                <a:gd name="T66" fmla="*/ 339 w 469"/>
                <a:gd name="T67" fmla="*/ 237 h 454"/>
                <a:gd name="T68" fmla="*/ 252 w 469"/>
                <a:gd name="T69" fmla="*/ 222 h 454"/>
                <a:gd name="T70" fmla="*/ 185 w 469"/>
                <a:gd name="T71" fmla="*/ 339 h 454"/>
                <a:gd name="T72" fmla="*/ 233 w 469"/>
                <a:gd name="T73" fmla="*/ 337 h 454"/>
                <a:gd name="T74" fmla="*/ 228 w 469"/>
                <a:gd name="T75" fmla="*/ 412 h 454"/>
                <a:gd name="T76" fmla="*/ 276 w 469"/>
                <a:gd name="T77" fmla="*/ 411 h 454"/>
                <a:gd name="T78" fmla="*/ 253 w 469"/>
                <a:gd name="T79" fmla="*/ 454 h 45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69" h="454">
                  <a:moveTo>
                    <a:pt x="410" y="454"/>
                  </a:moveTo>
                  <a:lnTo>
                    <a:pt x="333" y="454"/>
                  </a:lnTo>
                  <a:lnTo>
                    <a:pt x="376" y="429"/>
                  </a:lnTo>
                  <a:lnTo>
                    <a:pt x="347" y="380"/>
                  </a:lnTo>
                  <a:lnTo>
                    <a:pt x="405" y="345"/>
                  </a:lnTo>
                  <a:lnTo>
                    <a:pt x="442" y="407"/>
                  </a:lnTo>
                  <a:lnTo>
                    <a:pt x="399" y="434"/>
                  </a:lnTo>
                  <a:lnTo>
                    <a:pt x="410" y="454"/>
                  </a:lnTo>
                  <a:close/>
                  <a:moveTo>
                    <a:pt x="416" y="0"/>
                  </a:moveTo>
                  <a:lnTo>
                    <a:pt x="469" y="0"/>
                  </a:lnTo>
                  <a:lnTo>
                    <a:pt x="469" y="159"/>
                  </a:lnTo>
                  <a:lnTo>
                    <a:pt x="452" y="169"/>
                  </a:lnTo>
                  <a:lnTo>
                    <a:pt x="414" y="104"/>
                  </a:lnTo>
                  <a:lnTo>
                    <a:pt x="461" y="76"/>
                  </a:lnTo>
                  <a:lnTo>
                    <a:pt x="416" y="0"/>
                  </a:lnTo>
                  <a:close/>
                  <a:moveTo>
                    <a:pt x="395" y="0"/>
                  </a:moveTo>
                  <a:lnTo>
                    <a:pt x="437" y="70"/>
                  </a:lnTo>
                  <a:lnTo>
                    <a:pt x="389" y="98"/>
                  </a:lnTo>
                  <a:lnTo>
                    <a:pt x="446" y="194"/>
                  </a:lnTo>
                  <a:lnTo>
                    <a:pt x="469" y="179"/>
                  </a:lnTo>
                  <a:lnTo>
                    <a:pt x="469" y="454"/>
                  </a:lnTo>
                  <a:lnTo>
                    <a:pt x="431" y="454"/>
                  </a:lnTo>
                  <a:lnTo>
                    <a:pt x="422" y="440"/>
                  </a:lnTo>
                  <a:lnTo>
                    <a:pt x="467" y="413"/>
                  </a:lnTo>
                  <a:lnTo>
                    <a:pt x="410" y="320"/>
                  </a:lnTo>
                  <a:lnTo>
                    <a:pt x="322" y="374"/>
                  </a:lnTo>
                  <a:lnTo>
                    <a:pt x="352" y="423"/>
                  </a:lnTo>
                  <a:lnTo>
                    <a:pt x="297" y="454"/>
                  </a:lnTo>
                  <a:lnTo>
                    <a:pt x="273" y="454"/>
                  </a:lnTo>
                  <a:lnTo>
                    <a:pt x="265" y="438"/>
                  </a:lnTo>
                  <a:lnTo>
                    <a:pt x="301" y="417"/>
                  </a:lnTo>
                  <a:lnTo>
                    <a:pt x="270" y="366"/>
                  </a:lnTo>
                  <a:lnTo>
                    <a:pt x="234" y="387"/>
                  </a:lnTo>
                  <a:lnTo>
                    <a:pt x="221" y="366"/>
                  </a:lnTo>
                  <a:lnTo>
                    <a:pt x="257" y="344"/>
                  </a:lnTo>
                  <a:lnTo>
                    <a:pt x="227" y="294"/>
                  </a:lnTo>
                  <a:lnTo>
                    <a:pt x="191" y="315"/>
                  </a:lnTo>
                  <a:lnTo>
                    <a:pt x="176" y="289"/>
                  </a:lnTo>
                  <a:lnTo>
                    <a:pt x="246" y="247"/>
                  </a:lnTo>
                  <a:lnTo>
                    <a:pt x="276" y="295"/>
                  </a:lnTo>
                  <a:lnTo>
                    <a:pt x="364" y="243"/>
                  </a:lnTo>
                  <a:lnTo>
                    <a:pt x="307" y="147"/>
                  </a:lnTo>
                  <a:lnTo>
                    <a:pt x="264" y="173"/>
                  </a:lnTo>
                  <a:lnTo>
                    <a:pt x="222" y="104"/>
                  </a:lnTo>
                  <a:lnTo>
                    <a:pt x="245" y="91"/>
                  </a:lnTo>
                  <a:lnTo>
                    <a:pt x="267" y="129"/>
                  </a:lnTo>
                  <a:lnTo>
                    <a:pt x="319" y="98"/>
                  </a:lnTo>
                  <a:lnTo>
                    <a:pt x="296" y="60"/>
                  </a:lnTo>
                  <a:lnTo>
                    <a:pt x="319" y="46"/>
                  </a:lnTo>
                  <a:lnTo>
                    <a:pt x="343" y="84"/>
                  </a:lnTo>
                  <a:lnTo>
                    <a:pt x="394" y="53"/>
                  </a:lnTo>
                  <a:lnTo>
                    <a:pt x="370" y="15"/>
                  </a:lnTo>
                  <a:lnTo>
                    <a:pt x="395" y="0"/>
                  </a:lnTo>
                  <a:close/>
                  <a:moveTo>
                    <a:pt x="0" y="454"/>
                  </a:moveTo>
                  <a:lnTo>
                    <a:pt x="0" y="0"/>
                  </a:lnTo>
                  <a:lnTo>
                    <a:pt x="359" y="0"/>
                  </a:lnTo>
                  <a:lnTo>
                    <a:pt x="346" y="9"/>
                  </a:lnTo>
                  <a:lnTo>
                    <a:pt x="369" y="47"/>
                  </a:lnTo>
                  <a:lnTo>
                    <a:pt x="348" y="60"/>
                  </a:lnTo>
                  <a:lnTo>
                    <a:pt x="326" y="21"/>
                  </a:lnTo>
                  <a:lnTo>
                    <a:pt x="271" y="54"/>
                  </a:lnTo>
                  <a:lnTo>
                    <a:pt x="295" y="92"/>
                  </a:lnTo>
                  <a:lnTo>
                    <a:pt x="275" y="104"/>
                  </a:lnTo>
                  <a:lnTo>
                    <a:pt x="251" y="66"/>
                  </a:lnTo>
                  <a:lnTo>
                    <a:pt x="197" y="98"/>
                  </a:lnTo>
                  <a:lnTo>
                    <a:pt x="257" y="198"/>
                  </a:lnTo>
                  <a:lnTo>
                    <a:pt x="301" y="172"/>
                  </a:lnTo>
                  <a:lnTo>
                    <a:pt x="339" y="237"/>
                  </a:lnTo>
                  <a:lnTo>
                    <a:pt x="282" y="271"/>
                  </a:lnTo>
                  <a:lnTo>
                    <a:pt x="252" y="222"/>
                  </a:lnTo>
                  <a:lnTo>
                    <a:pt x="150" y="283"/>
                  </a:lnTo>
                  <a:lnTo>
                    <a:pt x="185" y="339"/>
                  </a:lnTo>
                  <a:lnTo>
                    <a:pt x="221" y="318"/>
                  </a:lnTo>
                  <a:lnTo>
                    <a:pt x="233" y="337"/>
                  </a:lnTo>
                  <a:lnTo>
                    <a:pt x="197" y="358"/>
                  </a:lnTo>
                  <a:lnTo>
                    <a:pt x="228" y="412"/>
                  </a:lnTo>
                  <a:lnTo>
                    <a:pt x="264" y="389"/>
                  </a:lnTo>
                  <a:lnTo>
                    <a:pt x="276" y="411"/>
                  </a:lnTo>
                  <a:lnTo>
                    <a:pt x="241" y="432"/>
                  </a:lnTo>
                  <a:lnTo>
                    <a:pt x="253" y="454"/>
                  </a:lnTo>
                  <a:lnTo>
                    <a:pt x="0" y="454"/>
                  </a:lnTo>
                  <a:close/>
                </a:path>
              </a:pathLst>
            </a:custGeom>
            <a:solidFill>
              <a:srgbClr val="00407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sp>
          <p:nvSpPr>
            <p:cNvPr id="3084" name="Freeform 179"/>
            <p:cNvSpPr>
              <a:spLocks noEditPoints="1"/>
            </p:cNvSpPr>
            <p:nvPr/>
          </p:nvSpPr>
          <p:spPr bwMode="black">
            <a:xfrm>
              <a:off x="6912042" y="6344325"/>
              <a:ext cx="1476686" cy="217094"/>
            </a:xfrm>
            <a:custGeom>
              <a:avLst/>
              <a:gdLst>
                <a:gd name="T0" fmla="*/ 1441 w 1495"/>
                <a:gd name="T1" fmla="*/ 164 h 219"/>
                <a:gd name="T2" fmla="*/ 1480 w 1495"/>
                <a:gd name="T3" fmla="*/ 164 h 219"/>
                <a:gd name="T4" fmla="*/ 1395 w 1495"/>
                <a:gd name="T5" fmla="*/ 218 h 219"/>
                <a:gd name="T6" fmla="*/ 1375 w 1495"/>
                <a:gd name="T7" fmla="*/ 194 h 219"/>
                <a:gd name="T8" fmla="*/ 1336 w 1495"/>
                <a:gd name="T9" fmla="*/ 194 h 219"/>
                <a:gd name="T10" fmla="*/ 1283 w 1495"/>
                <a:gd name="T11" fmla="*/ 169 h 219"/>
                <a:gd name="T12" fmla="*/ 1283 w 1495"/>
                <a:gd name="T13" fmla="*/ 219 h 219"/>
                <a:gd name="T14" fmla="*/ 1228 w 1495"/>
                <a:gd name="T15" fmla="*/ 171 h 219"/>
                <a:gd name="T16" fmla="*/ 1220 w 1495"/>
                <a:gd name="T17" fmla="*/ 182 h 219"/>
                <a:gd name="T18" fmla="*/ 1207 w 1495"/>
                <a:gd name="T19" fmla="*/ 187 h 219"/>
                <a:gd name="T20" fmla="*/ 1220 w 1495"/>
                <a:gd name="T21" fmla="*/ 163 h 219"/>
                <a:gd name="T22" fmla="*/ 1170 w 1495"/>
                <a:gd name="T23" fmla="*/ 213 h 219"/>
                <a:gd name="T24" fmla="*/ 1170 w 1495"/>
                <a:gd name="T25" fmla="*/ 181 h 219"/>
                <a:gd name="T26" fmla="*/ 1099 w 1495"/>
                <a:gd name="T27" fmla="*/ 218 h 219"/>
                <a:gd name="T28" fmla="*/ 1119 w 1495"/>
                <a:gd name="T29" fmla="*/ 164 h 219"/>
                <a:gd name="T30" fmla="*/ 1050 w 1495"/>
                <a:gd name="T31" fmla="*/ 218 h 219"/>
                <a:gd name="T32" fmla="*/ 1070 w 1495"/>
                <a:gd name="T33" fmla="*/ 164 h 219"/>
                <a:gd name="T34" fmla="*/ 1010 w 1495"/>
                <a:gd name="T35" fmla="*/ 164 h 219"/>
                <a:gd name="T36" fmla="*/ 961 w 1495"/>
                <a:gd name="T37" fmla="*/ 178 h 219"/>
                <a:gd name="T38" fmla="*/ 970 w 1495"/>
                <a:gd name="T39" fmla="*/ 219 h 219"/>
                <a:gd name="T40" fmla="*/ 980 w 1495"/>
                <a:gd name="T41" fmla="*/ 204 h 219"/>
                <a:gd name="T42" fmla="*/ 971 w 1495"/>
                <a:gd name="T43" fmla="*/ 163 h 219"/>
                <a:gd name="T44" fmla="*/ 929 w 1495"/>
                <a:gd name="T45" fmla="*/ 179 h 219"/>
                <a:gd name="T46" fmla="*/ 935 w 1495"/>
                <a:gd name="T47" fmla="*/ 179 h 219"/>
                <a:gd name="T48" fmla="*/ 928 w 1495"/>
                <a:gd name="T49" fmla="*/ 204 h 219"/>
                <a:gd name="T50" fmla="*/ 903 w 1495"/>
                <a:gd name="T51" fmla="*/ 164 h 219"/>
                <a:gd name="T52" fmla="*/ 884 w 1495"/>
                <a:gd name="T53" fmla="*/ 188 h 219"/>
                <a:gd name="T54" fmla="*/ 885 w 1495"/>
                <a:gd name="T55" fmla="*/ 218 h 219"/>
                <a:gd name="T56" fmla="*/ 818 w 1495"/>
                <a:gd name="T57" fmla="*/ 219 h 219"/>
                <a:gd name="T58" fmla="*/ 835 w 1495"/>
                <a:gd name="T59" fmla="*/ 164 h 219"/>
                <a:gd name="T60" fmla="*/ 773 w 1495"/>
                <a:gd name="T61" fmla="*/ 164 h 219"/>
                <a:gd name="T62" fmla="*/ 709 w 1495"/>
                <a:gd name="T63" fmla="*/ 174 h 219"/>
                <a:gd name="T64" fmla="*/ 746 w 1495"/>
                <a:gd name="T65" fmla="*/ 208 h 219"/>
                <a:gd name="T66" fmla="*/ 686 w 1495"/>
                <a:gd name="T67" fmla="*/ 194 h 219"/>
                <a:gd name="T68" fmla="*/ 646 w 1495"/>
                <a:gd name="T69" fmla="*/ 194 h 219"/>
                <a:gd name="T70" fmla="*/ 1486 w 1495"/>
                <a:gd name="T71" fmla="*/ 56 h 219"/>
                <a:gd name="T72" fmla="*/ 1495 w 1495"/>
                <a:gd name="T73" fmla="*/ 56 h 219"/>
                <a:gd name="T74" fmla="*/ 1372 w 1495"/>
                <a:gd name="T75" fmla="*/ 2 h 219"/>
                <a:gd name="T76" fmla="*/ 1331 w 1495"/>
                <a:gd name="T77" fmla="*/ 110 h 219"/>
                <a:gd name="T78" fmla="*/ 1234 w 1495"/>
                <a:gd name="T79" fmla="*/ 0 h 219"/>
                <a:gd name="T80" fmla="*/ 1204 w 1495"/>
                <a:gd name="T81" fmla="*/ 102 h 219"/>
                <a:gd name="T82" fmla="*/ 1259 w 1495"/>
                <a:gd name="T83" fmla="*/ 16 h 219"/>
                <a:gd name="T84" fmla="*/ 1167 w 1495"/>
                <a:gd name="T85" fmla="*/ 110 h 219"/>
                <a:gd name="T86" fmla="*/ 1090 w 1495"/>
                <a:gd name="T87" fmla="*/ 53 h 219"/>
                <a:gd name="T88" fmla="*/ 1070 w 1495"/>
                <a:gd name="T89" fmla="*/ 110 h 219"/>
                <a:gd name="T90" fmla="*/ 1061 w 1495"/>
                <a:gd name="T91" fmla="*/ 2 h 219"/>
                <a:gd name="T92" fmla="*/ 1020 w 1495"/>
                <a:gd name="T93" fmla="*/ 56 h 219"/>
                <a:gd name="T94" fmla="*/ 1030 w 1495"/>
                <a:gd name="T95" fmla="*/ 56 h 219"/>
                <a:gd name="T96" fmla="*/ 878 w 1495"/>
                <a:gd name="T97" fmla="*/ 2 h 219"/>
                <a:gd name="T98" fmla="*/ 841 w 1495"/>
                <a:gd name="T99" fmla="*/ 103 h 219"/>
                <a:gd name="T100" fmla="*/ 705 w 1495"/>
                <a:gd name="T101" fmla="*/ 45 h 219"/>
                <a:gd name="T102" fmla="*/ 709 w 1495"/>
                <a:gd name="T103" fmla="*/ 110 h 219"/>
                <a:gd name="T104" fmla="*/ 585 w 1495"/>
                <a:gd name="T105" fmla="*/ 97 h 219"/>
                <a:gd name="T106" fmla="*/ 504 w 1495"/>
                <a:gd name="T107" fmla="*/ 15 h 219"/>
                <a:gd name="T108" fmla="*/ 449 w 1495"/>
                <a:gd name="T109" fmla="*/ 61 h 219"/>
                <a:gd name="T110" fmla="*/ 366 w 1495"/>
                <a:gd name="T111" fmla="*/ 63 h 219"/>
                <a:gd name="T112" fmla="*/ 286 w 1495"/>
                <a:gd name="T113" fmla="*/ 2 h 219"/>
                <a:gd name="T114" fmla="*/ 286 w 1495"/>
                <a:gd name="T115" fmla="*/ 103 h 219"/>
                <a:gd name="T116" fmla="*/ 157 w 1495"/>
                <a:gd name="T117" fmla="*/ 63 h 219"/>
                <a:gd name="T118" fmla="*/ 239 w 1495"/>
                <a:gd name="T119" fmla="*/ 61 h 219"/>
                <a:gd name="T120" fmla="*/ 9 w 1495"/>
                <a:gd name="T121" fmla="*/ 56 h 219"/>
                <a:gd name="T122" fmla="*/ 0 w 1495"/>
                <a:gd name="T123" fmla="*/ 56 h 21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495" h="219">
                  <a:moveTo>
                    <a:pt x="1486" y="164"/>
                  </a:moveTo>
                  <a:cubicBezTo>
                    <a:pt x="1486" y="194"/>
                    <a:pt x="1486" y="194"/>
                    <a:pt x="1486" y="194"/>
                  </a:cubicBezTo>
                  <a:cubicBezTo>
                    <a:pt x="1486" y="212"/>
                    <a:pt x="1475" y="219"/>
                    <a:pt x="1463" y="219"/>
                  </a:cubicBezTo>
                  <a:cubicBezTo>
                    <a:pt x="1451" y="219"/>
                    <a:pt x="1441" y="211"/>
                    <a:pt x="1441" y="194"/>
                  </a:cubicBezTo>
                  <a:cubicBezTo>
                    <a:pt x="1441" y="164"/>
                    <a:pt x="1441" y="164"/>
                    <a:pt x="1441" y="164"/>
                  </a:cubicBezTo>
                  <a:cubicBezTo>
                    <a:pt x="1447" y="164"/>
                    <a:pt x="1447" y="164"/>
                    <a:pt x="1447" y="164"/>
                  </a:cubicBezTo>
                  <a:cubicBezTo>
                    <a:pt x="1447" y="194"/>
                    <a:pt x="1447" y="194"/>
                    <a:pt x="1447" y="194"/>
                  </a:cubicBezTo>
                  <a:cubicBezTo>
                    <a:pt x="1447" y="207"/>
                    <a:pt x="1455" y="213"/>
                    <a:pt x="1463" y="213"/>
                  </a:cubicBezTo>
                  <a:cubicBezTo>
                    <a:pt x="1472" y="213"/>
                    <a:pt x="1480" y="208"/>
                    <a:pt x="1480" y="194"/>
                  </a:cubicBezTo>
                  <a:cubicBezTo>
                    <a:pt x="1480" y="164"/>
                    <a:pt x="1480" y="164"/>
                    <a:pt x="1480" y="164"/>
                  </a:cubicBezTo>
                  <a:lnTo>
                    <a:pt x="1486" y="164"/>
                  </a:lnTo>
                  <a:close/>
                  <a:moveTo>
                    <a:pt x="1401" y="213"/>
                  </a:moveTo>
                  <a:cubicBezTo>
                    <a:pt x="1427" y="213"/>
                    <a:pt x="1427" y="213"/>
                    <a:pt x="1427" y="213"/>
                  </a:cubicBezTo>
                  <a:cubicBezTo>
                    <a:pt x="1427" y="218"/>
                    <a:pt x="1427" y="218"/>
                    <a:pt x="1427" y="218"/>
                  </a:cubicBezTo>
                  <a:cubicBezTo>
                    <a:pt x="1395" y="218"/>
                    <a:pt x="1395" y="218"/>
                    <a:pt x="1395" y="218"/>
                  </a:cubicBezTo>
                  <a:cubicBezTo>
                    <a:pt x="1395" y="164"/>
                    <a:pt x="1395" y="164"/>
                    <a:pt x="1395" y="164"/>
                  </a:cubicBezTo>
                  <a:cubicBezTo>
                    <a:pt x="1401" y="164"/>
                    <a:pt x="1401" y="164"/>
                    <a:pt x="1401" y="164"/>
                  </a:cubicBezTo>
                  <a:lnTo>
                    <a:pt x="1401" y="213"/>
                  </a:lnTo>
                  <a:close/>
                  <a:moveTo>
                    <a:pt x="1375" y="164"/>
                  </a:moveTo>
                  <a:cubicBezTo>
                    <a:pt x="1375" y="194"/>
                    <a:pt x="1375" y="194"/>
                    <a:pt x="1375" y="194"/>
                  </a:cubicBezTo>
                  <a:cubicBezTo>
                    <a:pt x="1375" y="212"/>
                    <a:pt x="1364" y="219"/>
                    <a:pt x="1352" y="219"/>
                  </a:cubicBezTo>
                  <a:cubicBezTo>
                    <a:pt x="1340" y="219"/>
                    <a:pt x="1329" y="211"/>
                    <a:pt x="1329" y="194"/>
                  </a:cubicBezTo>
                  <a:cubicBezTo>
                    <a:pt x="1329" y="164"/>
                    <a:pt x="1329" y="164"/>
                    <a:pt x="1329" y="164"/>
                  </a:cubicBezTo>
                  <a:cubicBezTo>
                    <a:pt x="1336" y="164"/>
                    <a:pt x="1336" y="164"/>
                    <a:pt x="1336" y="164"/>
                  </a:cubicBezTo>
                  <a:cubicBezTo>
                    <a:pt x="1336" y="194"/>
                    <a:pt x="1336" y="194"/>
                    <a:pt x="1336" y="194"/>
                  </a:cubicBezTo>
                  <a:cubicBezTo>
                    <a:pt x="1336" y="207"/>
                    <a:pt x="1344" y="213"/>
                    <a:pt x="1352" y="213"/>
                  </a:cubicBezTo>
                  <a:cubicBezTo>
                    <a:pt x="1361" y="213"/>
                    <a:pt x="1369" y="208"/>
                    <a:pt x="1369" y="194"/>
                  </a:cubicBezTo>
                  <a:cubicBezTo>
                    <a:pt x="1369" y="164"/>
                    <a:pt x="1369" y="164"/>
                    <a:pt x="1369" y="164"/>
                  </a:cubicBezTo>
                  <a:lnTo>
                    <a:pt x="1375" y="164"/>
                  </a:lnTo>
                  <a:close/>
                  <a:moveTo>
                    <a:pt x="1283" y="169"/>
                  </a:moveTo>
                  <a:cubicBezTo>
                    <a:pt x="1271" y="169"/>
                    <a:pt x="1261" y="179"/>
                    <a:pt x="1261" y="191"/>
                  </a:cubicBezTo>
                  <a:cubicBezTo>
                    <a:pt x="1261" y="204"/>
                    <a:pt x="1271" y="213"/>
                    <a:pt x="1283" y="213"/>
                  </a:cubicBezTo>
                  <a:cubicBezTo>
                    <a:pt x="1296" y="213"/>
                    <a:pt x="1306" y="204"/>
                    <a:pt x="1306" y="191"/>
                  </a:cubicBezTo>
                  <a:cubicBezTo>
                    <a:pt x="1306" y="179"/>
                    <a:pt x="1296" y="169"/>
                    <a:pt x="1283" y="169"/>
                  </a:cubicBezTo>
                  <a:close/>
                  <a:moveTo>
                    <a:pt x="1283" y="219"/>
                  </a:moveTo>
                  <a:cubicBezTo>
                    <a:pt x="1267" y="219"/>
                    <a:pt x="1255" y="207"/>
                    <a:pt x="1255" y="191"/>
                  </a:cubicBezTo>
                  <a:cubicBezTo>
                    <a:pt x="1255" y="176"/>
                    <a:pt x="1267" y="163"/>
                    <a:pt x="1283" y="163"/>
                  </a:cubicBezTo>
                  <a:cubicBezTo>
                    <a:pt x="1299" y="163"/>
                    <a:pt x="1312" y="176"/>
                    <a:pt x="1312" y="191"/>
                  </a:cubicBezTo>
                  <a:cubicBezTo>
                    <a:pt x="1312" y="207"/>
                    <a:pt x="1299" y="219"/>
                    <a:pt x="1283" y="219"/>
                  </a:cubicBezTo>
                  <a:close/>
                  <a:moveTo>
                    <a:pt x="1228" y="171"/>
                  </a:moveTo>
                  <a:cubicBezTo>
                    <a:pt x="1226" y="170"/>
                    <a:pt x="1226" y="170"/>
                    <a:pt x="1226" y="170"/>
                  </a:cubicBezTo>
                  <a:cubicBezTo>
                    <a:pt x="1224" y="169"/>
                    <a:pt x="1222" y="169"/>
                    <a:pt x="1220" y="169"/>
                  </a:cubicBezTo>
                  <a:cubicBezTo>
                    <a:pt x="1216" y="169"/>
                    <a:pt x="1213" y="172"/>
                    <a:pt x="1213" y="179"/>
                  </a:cubicBezTo>
                  <a:cubicBezTo>
                    <a:pt x="1213" y="182"/>
                    <a:pt x="1213" y="182"/>
                    <a:pt x="1213" y="182"/>
                  </a:cubicBezTo>
                  <a:cubicBezTo>
                    <a:pt x="1220" y="182"/>
                    <a:pt x="1220" y="182"/>
                    <a:pt x="1220" y="182"/>
                  </a:cubicBezTo>
                  <a:cubicBezTo>
                    <a:pt x="1220" y="187"/>
                    <a:pt x="1220" y="187"/>
                    <a:pt x="1220" y="187"/>
                  </a:cubicBezTo>
                  <a:cubicBezTo>
                    <a:pt x="1213" y="187"/>
                    <a:pt x="1213" y="187"/>
                    <a:pt x="1213" y="187"/>
                  </a:cubicBezTo>
                  <a:cubicBezTo>
                    <a:pt x="1213" y="218"/>
                    <a:pt x="1213" y="218"/>
                    <a:pt x="1213" y="218"/>
                  </a:cubicBezTo>
                  <a:cubicBezTo>
                    <a:pt x="1207" y="218"/>
                    <a:pt x="1207" y="218"/>
                    <a:pt x="1207" y="218"/>
                  </a:cubicBezTo>
                  <a:cubicBezTo>
                    <a:pt x="1207" y="187"/>
                    <a:pt x="1207" y="187"/>
                    <a:pt x="1207" y="187"/>
                  </a:cubicBezTo>
                  <a:cubicBezTo>
                    <a:pt x="1201" y="187"/>
                    <a:pt x="1201" y="187"/>
                    <a:pt x="1201" y="187"/>
                  </a:cubicBezTo>
                  <a:cubicBezTo>
                    <a:pt x="1201" y="182"/>
                    <a:pt x="1201" y="182"/>
                    <a:pt x="1201" y="182"/>
                  </a:cubicBezTo>
                  <a:cubicBezTo>
                    <a:pt x="1207" y="182"/>
                    <a:pt x="1207" y="182"/>
                    <a:pt x="1207" y="182"/>
                  </a:cubicBezTo>
                  <a:cubicBezTo>
                    <a:pt x="1207" y="177"/>
                    <a:pt x="1207" y="177"/>
                    <a:pt x="1207" y="177"/>
                  </a:cubicBezTo>
                  <a:cubicBezTo>
                    <a:pt x="1207" y="168"/>
                    <a:pt x="1214" y="163"/>
                    <a:pt x="1220" y="163"/>
                  </a:cubicBezTo>
                  <a:cubicBezTo>
                    <a:pt x="1223" y="163"/>
                    <a:pt x="1224" y="164"/>
                    <a:pt x="1227" y="165"/>
                  </a:cubicBezTo>
                  <a:lnTo>
                    <a:pt x="1228" y="171"/>
                  </a:lnTo>
                  <a:close/>
                  <a:moveTo>
                    <a:pt x="1170" y="187"/>
                  </a:moveTo>
                  <a:cubicBezTo>
                    <a:pt x="1162" y="187"/>
                    <a:pt x="1157" y="192"/>
                    <a:pt x="1157" y="200"/>
                  </a:cubicBezTo>
                  <a:cubicBezTo>
                    <a:pt x="1157" y="208"/>
                    <a:pt x="1162" y="213"/>
                    <a:pt x="1170" y="213"/>
                  </a:cubicBezTo>
                  <a:cubicBezTo>
                    <a:pt x="1177" y="213"/>
                    <a:pt x="1182" y="208"/>
                    <a:pt x="1182" y="200"/>
                  </a:cubicBezTo>
                  <a:cubicBezTo>
                    <a:pt x="1182" y="192"/>
                    <a:pt x="1177" y="187"/>
                    <a:pt x="1170" y="187"/>
                  </a:cubicBezTo>
                  <a:close/>
                  <a:moveTo>
                    <a:pt x="1170" y="219"/>
                  </a:moveTo>
                  <a:cubicBezTo>
                    <a:pt x="1159" y="219"/>
                    <a:pt x="1151" y="211"/>
                    <a:pt x="1151" y="200"/>
                  </a:cubicBezTo>
                  <a:cubicBezTo>
                    <a:pt x="1151" y="189"/>
                    <a:pt x="1159" y="181"/>
                    <a:pt x="1170" y="181"/>
                  </a:cubicBezTo>
                  <a:cubicBezTo>
                    <a:pt x="1180" y="181"/>
                    <a:pt x="1188" y="189"/>
                    <a:pt x="1188" y="200"/>
                  </a:cubicBezTo>
                  <a:cubicBezTo>
                    <a:pt x="1188" y="211"/>
                    <a:pt x="1180" y="219"/>
                    <a:pt x="1170" y="219"/>
                  </a:cubicBezTo>
                  <a:close/>
                  <a:moveTo>
                    <a:pt x="1105" y="190"/>
                  </a:moveTo>
                  <a:cubicBezTo>
                    <a:pt x="1105" y="218"/>
                    <a:pt x="1105" y="218"/>
                    <a:pt x="1105" y="218"/>
                  </a:cubicBezTo>
                  <a:cubicBezTo>
                    <a:pt x="1099" y="218"/>
                    <a:pt x="1099" y="218"/>
                    <a:pt x="1099" y="218"/>
                  </a:cubicBezTo>
                  <a:cubicBezTo>
                    <a:pt x="1099" y="190"/>
                    <a:pt x="1099" y="190"/>
                    <a:pt x="1099" y="190"/>
                  </a:cubicBezTo>
                  <a:cubicBezTo>
                    <a:pt x="1078" y="164"/>
                    <a:pt x="1078" y="164"/>
                    <a:pt x="1078" y="164"/>
                  </a:cubicBezTo>
                  <a:cubicBezTo>
                    <a:pt x="1085" y="164"/>
                    <a:pt x="1085" y="164"/>
                    <a:pt x="1085" y="164"/>
                  </a:cubicBezTo>
                  <a:cubicBezTo>
                    <a:pt x="1102" y="184"/>
                    <a:pt x="1102" y="184"/>
                    <a:pt x="1102" y="184"/>
                  </a:cubicBezTo>
                  <a:cubicBezTo>
                    <a:pt x="1119" y="164"/>
                    <a:pt x="1119" y="164"/>
                    <a:pt x="1119" y="164"/>
                  </a:cubicBezTo>
                  <a:cubicBezTo>
                    <a:pt x="1127" y="164"/>
                    <a:pt x="1127" y="164"/>
                    <a:pt x="1127" y="164"/>
                  </a:cubicBezTo>
                  <a:lnTo>
                    <a:pt x="1105" y="190"/>
                  </a:lnTo>
                  <a:close/>
                  <a:moveTo>
                    <a:pt x="1070" y="169"/>
                  </a:moveTo>
                  <a:cubicBezTo>
                    <a:pt x="1050" y="169"/>
                    <a:pt x="1050" y="169"/>
                    <a:pt x="1050" y="169"/>
                  </a:cubicBezTo>
                  <a:cubicBezTo>
                    <a:pt x="1050" y="218"/>
                    <a:pt x="1050" y="218"/>
                    <a:pt x="1050" y="218"/>
                  </a:cubicBezTo>
                  <a:cubicBezTo>
                    <a:pt x="1044" y="218"/>
                    <a:pt x="1044" y="218"/>
                    <a:pt x="1044" y="218"/>
                  </a:cubicBezTo>
                  <a:cubicBezTo>
                    <a:pt x="1044" y="169"/>
                    <a:pt x="1044" y="169"/>
                    <a:pt x="1044" y="169"/>
                  </a:cubicBezTo>
                  <a:cubicBezTo>
                    <a:pt x="1024" y="169"/>
                    <a:pt x="1024" y="169"/>
                    <a:pt x="1024" y="169"/>
                  </a:cubicBezTo>
                  <a:cubicBezTo>
                    <a:pt x="1024" y="164"/>
                    <a:pt x="1024" y="164"/>
                    <a:pt x="1024" y="164"/>
                  </a:cubicBezTo>
                  <a:cubicBezTo>
                    <a:pt x="1070" y="164"/>
                    <a:pt x="1070" y="164"/>
                    <a:pt x="1070" y="164"/>
                  </a:cubicBezTo>
                  <a:lnTo>
                    <a:pt x="1070" y="169"/>
                  </a:lnTo>
                  <a:close/>
                  <a:moveTo>
                    <a:pt x="1010" y="218"/>
                  </a:moveTo>
                  <a:cubicBezTo>
                    <a:pt x="1004" y="218"/>
                    <a:pt x="1004" y="218"/>
                    <a:pt x="1004" y="218"/>
                  </a:cubicBezTo>
                  <a:cubicBezTo>
                    <a:pt x="1004" y="164"/>
                    <a:pt x="1004" y="164"/>
                    <a:pt x="1004" y="164"/>
                  </a:cubicBezTo>
                  <a:cubicBezTo>
                    <a:pt x="1010" y="164"/>
                    <a:pt x="1010" y="164"/>
                    <a:pt x="1010" y="164"/>
                  </a:cubicBezTo>
                  <a:lnTo>
                    <a:pt x="1010" y="218"/>
                  </a:lnTo>
                  <a:close/>
                  <a:moveTo>
                    <a:pt x="984" y="174"/>
                  </a:moveTo>
                  <a:cubicBezTo>
                    <a:pt x="982" y="173"/>
                    <a:pt x="982" y="173"/>
                    <a:pt x="982" y="173"/>
                  </a:cubicBezTo>
                  <a:cubicBezTo>
                    <a:pt x="977" y="170"/>
                    <a:pt x="975" y="169"/>
                    <a:pt x="971" y="169"/>
                  </a:cubicBezTo>
                  <a:cubicBezTo>
                    <a:pt x="965" y="169"/>
                    <a:pt x="961" y="173"/>
                    <a:pt x="961" y="178"/>
                  </a:cubicBezTo>
                  <a:cubicBezTo>
                    <a:pt x="961" y="181"/>
                    <a:pt x="963" y="183"/>
                    <a:pt x="965" y="185"/>
                  </a:cubicBezTo>
                  <a:cubicBezTo>
                    <a:pt x="966" y="185"/>
                    <a:pt x="967" y="186"/>
                    <a:pt x="968" y="187"/>
                  </a:cubicBezTo>
                  <a:cubicBezTo>
                    <a:pt x="970" y="187"/>
                    <a:pt x="971" y="188"/>
                    <a:pt x="973" y="188"/>
                  </a:cubicBezTo>
                  <a:cubicBezTo>
                    <a:pt x="979" y="191"/>
                    <a:pt x="986" y="194"/>
                    <a:pt x="986" y="204"/>
                  </a:cubicBezTo>
                  <a:cubicBezTo>
                    <a:pt x="986" y="212"/>
                    <a:pt x="979" y="219"/>
                    <a:pt x="970" y="219"/>
                  </a:cubicBezTo>
                  <a:cubicBezTo>
                    <a:pt x="965" y="219"/>
                    <a:pt x="961" y="217"/>
                    <a:pt x="956" y="214"/>
                  </a:cubicBezTo>
                  <a:cubicBezTo>
                    <a:pt x="955" y="207"/>
                    <a:pt x="955" y="207"/>
                    <a:pt x="955" y="207"/>
                  </a:cubicBezTo>
                  <a:cubicBezTo>
                    <a:pt x="957" y="208"/>
                    <a:pt x="957" y="208"/>
                    <a:pt x="957" y="208"/>
                  </a:cubicBezTo>
                  <a:cubicBezTo>
                    <a:pt x="963" y="212"/>
                    <a:pt x="966" y="213"/>
                    <a:pt x="970" y="213"/>
                  </a:cubicBezTo>
                  <a:cubicBezTo>
                    <a:pt x="975" y="213"/>
                    <a:pt x="980" y="209"/>
                    <a:pt x="980" y="204"/>
                  </a:cubicBezTo>
                  <a:cubicBezTo>
                    <a:pt x="980" y="200"/>
                    <a:pt x="978" y="198"/>
                    <a:pt x="976" y="197"/>
                  </a:cubicBezTo>
                  <a:cubicBezTo>
                    <a:pt x="975" y="196"/>
                    <a:pt x="974" y="195"/>
                    <a:pt x="972" y="195"/>
                  </a:cubicBezTo>
                  <a:cubicBezTo>
                    <a:pt x="971" y="194"/>
                    <a:pt x="969" y="193"/>
                    <a:pt x="968" y="193"/>
                  </a:cubicBezTo>
                  <a:cubicBezTo>
                    <a:pt x="962" y="191"/>
                    <a:pt x="955" y="188"/>
                    <a:pt x="955" y="178"/>
                  </a:cubicBezTo>
                  <a:cubicBezTo>
                    <a:pt x="955" y="170"/>
                    <a:pt x="962" y="163"/>
                    <a:pt x="971" y="163"/>
                  </a:cubicBezTo>
                  <a:cubicBezTo>
                    <a:pt x="975" y="163"/>
                    <a:pt x="979" y="164"/>
                    <a:pt x="983" y="167"/>
                  </a:cubicBezTo>
                  <a:lnTo>
                    <a:pt x="984" y="174"/>
                  </a:lnTo>
                  <a:close/>
                  <a:moveTo>
                    <a:pt x="909" y="188"/>
                  </a:moveTo>
                  <a:cubicBezTo>
                    <a:pt x="916" y="188"/>
                    <a:pt x="916" y="188"/>
                    <a:pt x="916" y="188"/>
                  </a:cubicBezTo>
                  <a:cubicBezTo>
                    <a:pt x="925" y="188"/>
                    <a:pt x="929" y="184"/>
                    <a:pt x="929" y="179"/>
                  </a:cubicBezTo>
                  <a:cubicBezTo>
                    <a:pt x="929" y="173"/>
                    <a:pt x="925" y="169"/>
                    <a:pt x="916" y="169"/>
                  </a:cubicBezTo>
                  <a:cubicBezTo>
                    <a:pt x="909" y="169"/>
                    <a:pt x="909" y="169"/>
                    <a:pt x="909" y="169"/>
                  </a:cubicBezTo>
                  <a:lnTo>
                    <a:pt x="909" y="188"/>
                  </a:lnTo>
                  <a:close/>
                  <a:moveTo>
                    <a:pt x="917" y="164"/>
                  </a:moveTo>
                  <a:cubicBezTo>
                    <a:pt x="930" y="164"/>
                    <a:pt x="935" y="171"/>
                    <a:pt x="935" y="179"/>
                  </a:cubicBezTo>
                  <a:cubicBezTo>
                    <a:pt x="935" y="185"/>
                    <a:pt x="932" y="189"/>
                    <a:pt x="927" y="191"/>
                  </a:cubicBezTo>
                  <a:cubicBezTo>
                    <a:pt x="929" y="193"/>
                    <a:pt x="930" y="196"/>
                    <a:pt x="932" y="199"/>
                  </a:cubicBezTo>
                  <a:cubicBezTo>
                    <a:pt x="945" y="218"/>
                    <a:pt x="945" y="218"/>
                    <a:pt x="945" y="218"/>
                  </a:cubicBezTo>
                  <a:cubicBezTo>
                    <a:pt x="938" y="218"/>
                    <a:pt x="938" y="218"/>
                    <a:pt x="938" y="218"/>
                  </a:cubicBezTo>
                  <a:cubicBezTo>
                    <a:pt x="928" y="204"/>
                    <a:pt x="928" y="204"/>
                    <a:pt x="928" y="204"/>
                  </a:cubicBezTo>
                  <a:cubicBezTo>
                    <a:pt x="922" y="194"/>
                    <a:pt x="920" y="193"/>
                    <a:pt x="915" y="193"/>
                  </a:cubicBezTo>
                  <a:cubicBezTo>
                    <a:pt x="909" y="193"/>
                    <a:pt x="909" y="193"/>
                    <a:pt x="909" y="193"/>
                  </a:cubicBezTo>
                  <a:cubicBezTo>
                    <a:pt x="909" y="218"/>
                    <a:pt x="909" y="218"/>
                    <a:pt x="909" y="218"/>
                  </a:cubicBezTo>
                  <a:cubicBezTo>
                    <a:pt x="903" y="218"/>
                    <a:pt x="903" y="218"/>
                    <a:pt x="903" y="218"/>
                  </a:cubicBezTo>
                  <a:cubicBezTo>
                    <a:pt x="903" y="164"/>
                    <a:pt x="903" y="164"/>
                    <a:pt x="903" y="164"/>
                  </a:cubicBezTo>
                  <a:lnTo>
                    <a:pt x="917" y="164"/>
                  </a:lnTo>
                  <a:close/>
                  <a:moveTo>
                    <a:pt x="885" y="169"/>
                  </a:moveTo>
                  <a:cubicBezTo>
                    <a:pt x="860" y="169"/>
                    <a:pt x="860" y="169"/>
                    <a:pt x="860" y="169"/>
                  </a:cubicBezTo>
                  <a:cubicBezTo>
                    <a:pt x="860" y="188"/>
                    <a:pt x="860" y="188"/>
                    <a:pt x="860" y="188"/>
                  </a:cubicBezTo>
                  <a:cubicBezTo>
                    <a:pt x="884" y="188"/>
                    <a:pt x="884" y="188"/>
                    <a:pt x="884" y="188"/>
                  </a:cubicBezTo>
                  <a:cubicBezTo>
                    <a:pt x="884" y="194"/>
                    <a:pt x="884" y="194"/>
                    <a:pt x="884" y="194"/>
                  </a:cubicBezTo>
                  <a:cubicBezTo>
                    <a:pt x="860" y="194"/>
                    <a:pt x="860" y="194"/>
                    <a:pt x="860" y="194"/>
                  </a:cubicBezTo>
                  <a:cubicBezTo>
                    <a:pt x="860" y="213"/>
                    <a:pt x="860" y="213"/>
                    <a:pt x="860" y="213"/>
                  </a:cubicBezTo>
                  <a:cubicBezTo>
                    <a:pt x="885" y="213"/>
                    <a:pt x="885" y="213"/>
                    <a:pt x="885" y="213"/>
                  </a:cubicBezTo>
                  <a:cubicBezTo>
                    <a:pt x="885" y="218"/>
                    <a:pt x="885" y="218"/>
                    <a:pt x="885" y="218"/>
                  </a:cubicBezTo>
                  <a:cubicBezTo>
                    <a:pt x="854" y="218"/>
                    <a:pt x="854" y="218"/>
                    <a:pt x="854" y="218"/>
                  </a:cubicBezTo>
                  <a:cubicBezTo>
                    <a:pt x="854" y="164"/>
                    <a:pt x="854" y="164"/>
                    <a:pt x="854" y="164"/>
                  </a:cubicBezTo>
                  <a:cubicBezTo>
                    <a:pt x="885" y="164"/>
                    <a:pt x="885" y="164"/>
                    <a:pt x="885" y="164"/>
                  </a:cubicBezTo>
                  <a:lnTo>
                    <a:pt x="885" y="169"/>
                  </a:lnTo>
                  <a:close/>
                  <a:moveTo>
                    <a:pt x="818" y="219"/>
                  </a:moveTo>
                  <a:cubicBezTo>
                    <a:pt x="816" y="219"/>
                    <a:pt x="816" y="219"/>
                    <a:pt x="816" y="219"/>
                  </a:cubicBezTo>
                  <a:cubicBezTo>
                    <a:pt x="793" y="164"/>
                    <a:pt x="793" y="164"/>
                    <a:pt x="793" y="164"/>
                  </a:cubicBezTo>
                  <a:cubicBezTo>
                    <a:pt x="799" y="164"/>
                    <a:pt x="799" y="164"/>
                    <a:pt x="799" y="164"/>
                  </a:cubicBezTo>
                  <a:cubicBezTo>
                    <a:pt x="817" y="207"/>
                    <a:pt x="817" y="207"/>
                    <a:pt x="817" y="207"/>
                  </a:cubicBezTo>
                  <a:cubicBezTo>
                    <a:pt x="835" y="164"/>
                    <a:pt x="835" y="164"/>
                    <a:pt x="835" y="164"/>
                  </a:cubicBezTo>
                  <a:cubicBezTo>
                    <a:pt x="841" y="164"/>
                    <a:pt x="841" y="164"/>
                    <a:pt x="841" y="164"/>
                  </a:cubicBezTo>
                  <a:lnTo>
                    <a:pt x="818" y="219"/>
                  </a:lnTo>
                  <a:close/>
                  <a:moveTo>
                    <a:pt x="779" y="218"/>
                  </a:moveTo>
                  <a:cubicBezTo>
                    <a:pt x="773" y="218"/>
                    <a:pt x="773" y="218"/>
                    <a:pt x="773" y="218"/>
                  </a:cubicBezTo>
                  <a:cubicBezTo>
                    <a:pt x="773" y="164"/>
                    <a:pt x="773" y="164"/>
                    <a:pt x="773" y="164"/>
                  </a:cubicBezTo>
                  <a:cubicBezTo>
                    <a:pt x="779" y="164"/>
                    <a:pt x="779" y="164"/>
                    <a:pt x="779" y="164"/>
                  </a:cubicBezTo>
                  <a:lnTo>
                    <a:pt x="779" y="218"/>
                  </a:lnTo>
                  <a:close/>
                  <a:moveTo>
                    <a:pt x="752" y="218"/>
                  </a:moveTo>
                  <a:cubicBezTo>
                    <a:pt x="748" y="218"/>
                    <a:pt x="748" y="218"/>
                    <a:pt x="748" y="218"/>
                  </a:cubicBezTo>
                  <a:cubicBezTo>
                    <a:pt x="709" y="174"/>
                    <a:pt x="709" y="174"/>
                    <a:pt x="709" y="174"/>
                  </a:cubicBezTo>
                  <a:cubicBezTo>
                    <a:pt x="709" y="218"/>
                    <a:pt x="709" y="218"/>
                    <a:pt x="709" y="218"/>
                  </a:cubicBezTo>
                  <a:cubicBezTo>
                    <a:pt x="703" y="218"/>
                    <a:pt x="703" y="218"/>
                    <a:pt x="703" y="218"/>
                  </a:cubicBezTo>
                  <a:cubicBezTo>
                    <a:pt x="703" y="164"/>
                    <a:pt x="703" y="164"/>
                    <a:pt x="703" y="164"/>
                  </a:cubicBezTo>
                  <a:cubicBezTo>
                    <a:pt x="708" y="164"/>
                    <a:pt x="708" y="164"/>
                    <a:pt x="708" y="164"/>
                  </a:cubicBezTo>
                  <a:cubicBezTo>
                    <a:pt x="746" y="208"/>
                    <a:pt x="746" y="208"/>
                    <a:pt x="746" y="208"/>
                  </a:cubicBezTo>
                  <a:cubicBezTo>
                    <a:pt x="746" y="164"/>
                    <a:pt x="746" y="164"/>
                    <a:pt x="746" y="164"/>
                  </a:cubicBezTo>
                  <a:cubicBezTo>
                    <a:pt x="752" y="164"/>
                    <a:pt x="752" y="164"/>
                    <a:pt x="752" y="164"/>
                  </a:cubicBezTo>
                  <a:lnTo>
                    <a:pt x="752" y="218"/>
                  </a:lnTo>
                  <a:close/>
                  <a:moveTo>
                    <a:pt x="686" y="164"/>
                  </a:moveTo>
                  <a:cubicBezTo>
                    <a:pt x="686" y="194"/>
                    <a:pt x="686" y="194"/>
                    <a:pt x="686" y="194"/>
                  </a:cubicBezTo>
                  <a:cubicBezTo>
                    <a:pt x="686" y="212"/>
                    <a:pt x="674" y="219"/>
                    <a:pt x="663" y="219"/>
                  </a:cubicBezTo>
                  <a:cubicBezTo>
                    <a:pt x="651" y="219"/>
                    <a:pt x="640" y="211"/>
                    <a:pt x="640" y="194"/>
                  </a:cubicBezTo>
                  <a:cubicBezTo>
                    <a:pt x="640" y="164"/>
                    <a:pt x="640" y="164"/>
                    <a:pt x="640" y="164"/>
                  </a:cubicBezTo>
                  <a:cubicBezTo>
                    <a:pt x="646" y="164"/>
                    <a:pt x="646" y="164"/>
                    <a:pt x="646" y="164"/>
                  </a:cubicBezTo>
                  <a:cubicBezTo>
                    <a:pt x="646" y="194"/>
                    <a:pt x="646" y="194"/>
                    <a:pt x="646" y="194"/>
                  </a:cubicBezTo>
                  <a:cubicBezTo>
                    <a:pt x="646" y="207"/>
                    <a:pt x="654" y="213"/>
                    <a:pt x="663" y="213"/>
                  </a:cubicBezTo>
                  <a:cubicBezTo>
                    <a:pt x="671" y="213"/>
                    <a:pt x="680" y="208"/>
                    <a:pt x="680" y="194"/>
                  </a:cubicBezTo>
                  <a:cubicBezTo>
                    <a:pt x="680" y="164"/>
                    <a:pt x="680" y="164"/>
                    <a:pt x="680" y="164"/>
                  </a:cubicBezTo>
                  <a:lnTo>
                    <a:pt x="686" y="164"/>
                  </a:lnTo>
                  <a:close/>
                  <a:moveTo>
                    <a:pt x="1486" y="56"/>
                  </a:moveTo>
                  <a:cubicBezTo>
                    <a:pt x="1486" y="83"/>
                    <a:pt x="1465" y="104"/>
                    <a:pt x="1438" y="104"/>
                  </a:cubicBezTo>
                  <a:cubicBezTo>
                    <a:pt x="1411" y="104"/>
                    <a:pt x="1389" y="83"/>
                    <a:pt x="1389" y="56"/>
                  </a:cubicBezTo>
                  <a:cubicBezTo>
                    <a:pt x="1389" y="29"/>
                    <a:pt x="1411" y="8"/>
                    <a:pt x="1438" y="8"/>
                  </a:cubicBezTo>
                  <a:cubicBezTo>
                    <a:pt x="1465" y="8"/>
                    <a:pt x="1486" y="29"/>
                    <a:pt x="1486" y="56"/>
                  </a:cubicBezTo>
                  <a:close/>
                  <a:moveTo>
                    <a:pt x="1495" y="56"/>
                  </a:moveTo>
                  <a:cubicBezTo>
                    <a:pt x="1495" y="25"/>
                    <a:pt x="1470" y="0"/>
                    <a:pt x="1437" y="0"/>
                  </a:cubicBezTo>
                  <a:cubicBezTo>
                    <a:pt x="1405" y="0"/>
                    <a:pt x="1380" y="25"/>
                    <a:pt x="1380" y="56"/>
                  </a:cubicBezTo>
                  <a:cubicBezTo>
                    <a:pt x="1380" y="87"/>
                    <a:pt x="1405" y="112"/>
                    <a:pt x="1437" y="112"/>
                  </a:cubicBezTo>
                  <a:cubicBezTo>
                    <a:pt x="1470" y="112"/>
                    <a:pt x="1495" y="87"/>
                    <a:pt x="1495" y="56"/>
                  </a:cubicBezTo>
                  <a:close/>
                  <a:moveTo>
                    <a:pt x="1372" y="2"/>
                  </a:moveTo>
                  <a:cubicBezTo>
                    <a:pt x="1282" y="2"/>
                    <a:pt x="1282" y="2"/>
                    <a:pt x="1282" y="2"/>
                  </a:cubicBezTo>
                  <a:cubicBezTo>
                    <a:pt x="1282" y="9"/>
                    <a:pt x="1282" y="9"/>
                    <a:pt x="1282" y="9"/>
                  </a:cubicBezTo>
                  <a:cubicBezTo>
                    <a:pt x="1323" y="9"/>
                    <a:pt x="1323" y="9"/>
                    <a:pt x="1323" y="9"/>
                  </a:cubicBezTo>
                  <a:cubicBezTo>
                    <a:pt x="1323" y="110"/>
                    <a:pt x="1323" y="110"/>
                    <a:pt x="1323" y="110"/>
                  </a:cubicBezTo>
                  <a:cubicBezTo>
                    <a:pt x="1331" y="110"/>
                    <a:pt x="1331" y="110"/>
                    <a:pt x="1331" y="110"/>
                  </a:cubicBezTo>
                  <a:cubicBezTo>
                    <a:pt x="1331" y="9"/>
                    <a:pt x="1331" y="9"/>
                    <a:pt x="1331" y="9"/>
                  </a:cubicBezTo>
                  <a:cubicBezTo>
                    <a:pt x="1372" y="9"/>
                    <a:pt x="1372" y="9"/>
                    <a:pt x="1372" y="9"/>
                  </a:cubicBezTo>
                  <a:lnTo>
                    <a:pt x="1372" y="2"/>
                  </a:lnTo>
                  <a:close/>
                  <a:moveTo>
                    <a:pt x="1259" y="7"/>
                  </a:moveTo>
                  <a:cubicBezTo>
                    <a:pt x="1250" y="3"/>
                    <a:pt x="1242" y="0"/>
                    <a:pt x="1234" y="0"/>
                  </a:cubicBezTo>
                  <a:cubicBezTo>
                    <a:pt x="1216" y="0"/>
                    <a:pt x="1202" y="13"/>
                    <a:pt x="1202" y="29"/>
                  </a:cubicBezTo>
                  <a:cubicBezTo>
                    <a:pt x="1202" y="65"/>
                    <a:pt x="1254" y="51"/>
                    <a:pt x="1254" y="82"/>
                  </a:cubicBezTo>
                  <a:cubicBezTo>
                    <a:pt x="1254" y="95"/>
                    <a:pt x="1244" y="104"/>
                    <a:pt x="1231" y="104"/>
                  </a:cubicBezTo>
                  <a:cubicBezTo>
                    <a:pt x="1223" y="104"/>
                    <a:pt x="1216" y="101"/>
                    <a:pt x="1204" y="92"/>
                  </a:cubicBezTo>
                  <a:cubicBezTo>
                    <a:pt x="1204" y="102"/>
                    <a:pt x="1204" y="102"/>
                    <a:pt x="1204" y="102"/>
                  </a:cubicBezTo>
                  <a:cubicBezTo>
                    <a:pt x="1213" y="109"/>
                    <a:pt x="1223" y="112"/>
                    <a:pt x="1232" y="112"/>
                  </a:cubicBezTo>
                  <a:cubicBezTo>
                    <a:pt x="1249" y="112"/>
                    <a:pt x="1263" y="99"/>
                    <a:pt x="1263" y="82"/>
                  </a:cubicBezTo>
                  <a:cubicBezTo>
                    <a:pt x="1263" y="44"/>
                    <a:pt x="1211" y="58"/>
                    <a:pt x="1211" y="29"/>
                  </a:cubicBezTo>
                  <a:cubicBezTo>
                    <a:pt x="1211" y="17"/>
                    <a:pt x="1221" y="8"/>
                    <a:pt x="1234" y="8"/>
                  </a:cubicBezTo>
                  <a:cubicBezTo>
                    <a:pt x="1242" y="8"/>
                    <a:pt x="1248" y="10"/>
                    <a:pt x="1259" y="16"/>
                  </a:cubicBezTo>
                  <a:lnTo>
                    <a:pt x="1259" y="7"/>
                  </a:lnTo>
                  <a:close/>
                  <a:moveTo>
                    <a:pt x="1167" y="2"/>
                  </a:moveTo>
                  <a:cubicBezTo>
                    <a:pt x="1158" y="2"/>
                    <a:pt x="1158" y="2"/>
                    <a:pt x="1158" y="2"/>
                  </a:cubicBezTo>
                  <a:cubicBezTo>
                    <a:pt x="1158" y="110"/>
                    <a:pt x="1158" y="110"/>
                    <a:pt x="1158" y="110"/>
                  </a:cubicBezTo>
                  <a:cubicBezTo>
                    <a:pt x="1167" y="110"/>
                    <a:pt x="1167" y="110"/>
                    <a:pt x="1167" y="110"/>
                  </a:cubicBezTo>
                  <a:lnTo>
                    <a:pt x="1167" y="2"/>
                  </a:lnTo>
                  <a:close/>
                  <a:moveTo>
                    <a:pt x="1070" y="9"/>
                  </a:moveTo>
                  <a:cubicBezTo>
                    <a:pt x="1091" y="9"/>
                    <a:pt x="1091" y="9"/>
                    <a:pt x="1091" y="9"/>
                  </a:cubicBezTo>
                  <a:cubicBezTo>
                    <a:pt x="1110" y="9"/>
                    <a:pt x="1118" y="19"/>
                    <a:pt x="1118" y="31"/>
                  </a:cubicBezTo>
                  <a:cubicBezTo>
                    <a:pt x="1118" y="43"/>
                    <a:pt x="1110" y="53"/>
                    <a:pt x="1090" y="53"/>
                  </a:cubicBezTo>
                  <a:cubicBezTo>
                    <a:pt x="1070" y="53"/>
                    <a:pt x="1070" y="53"/>
                    <a:pt x="1070" y="53"/>
                  </a:cubicBezTo>
                  <a:lnTo>
                    <a:pt x="1070" y="9"/>
                  </a:lnTo>
                  <a:close/>
                  <a:moveTo>
                    <a:pt x="1061" y="2"/>
                  </a:moveTo>
                  <a:cubicBezTo>
                    <a:pt x="1061" y="110"/>
                    <a:pt x="1061" y="110"/>
                    <a:pt x="1061" y="110"/>
                  </a:cubicBezTo>
                  <a:cubicBezTo>
                    <a:pt x="1070" y="110"/>
                    <a:pt x="1070" y="110"/>
                    <a:pt x="1070" y="110"/>
                  </a:cubicBezTo>
                  <a:cubicBezTo>
                    <a:pt x="1070" y="60"/>
                    <a:pt x="1070" y="60"/>
                    <a:pt x="1070" y="60"/>
                  </a:cubicBezTo>
                  <a:cubicBezTo>
                    <a:pt x="1091" y="60"/>
                    <a:pt x="1091" y="60"/>
                    <a:pt x="1091" y="60"/>
                  </a:cubicBezTo>
                  <a:cubicBezTo>
                    <a:pt x="1119" y="60"/>
                    <a:pt x="1127" y="44"/>
                    <a:pt x="1127" y="30"/>
                  </a:cubicBezTo>
                  <a:cubicBezTo>
                    <a:pt x="1127" y="15"/>
                    <a:pt x="1117" y="2"/>
                    <a:pt x="1091" y="2"/>
                  </a:cubicBezTo>
                  <a:lnTo>
                    <a:pt x="1061" y="2"/>
                  </a:lnTo>
                  <a:close/>
                  <a:moveTo>
                    <a:pt x="1020" y="56"/>
                  </a:moveTo>
                  <a:cubicBezTo>
                    <a:pt x="1020" y="83"/>
                    <a:pt x="999" y="104"/>
                    <a:pt x="972" y="104"/>
                  </a:cubicBezTo>
                  <a:cubicBezTo>
                    <a:pt x="945" y="104"/>
                    <a:pt x="924" y="83"/>
                    <a:pt x="924" y="56"/>
                  </a:cubicBezTo>
                  <a:cubicBezTo>
                    <a:pt x="924" y="29"/>
                    <a:pt x="945" y="8"/>
                    <a:pt x="972" y="8"/>
                  </a:cubicBezTo>
                  <a:cubicBezTo>
                    <a:pt x="999" y="8"/>
                    <a:pt x="1020" y="29"/>
                    <a:pt x="1020" y="56"/>
                  </a:cubicBezTo>
                  <a:close/>
                  <a:moveTo>
                    <a:pt x="1030" y="56"/>
                  </a:moveTo>
                  <a:cubicBezTo>
                    <a:pt x="1030" y="25"/>
                    <a:pt x="1004" y="0"/>
                    <a:pt x="972" y="0"/>
                  </a:cubicBezTo>
                  <a:cubicBezTo>
                    <a:pt x="940" y="0"/>
                    <a:pt x="915" y="25"/>
                    <a:pt x="915" y="56"/>
                  </a:cubicBezTo>
                  <a:cubicBezTo>
                    <a:pt x="915" y="87"/>
                    <a:pt x="940" y="112"/>
                    <a:pt x="972" y="112"/>
                  </a:cubicBezTo>
                  <a:cubicBezTo>
                    <a:pt x="1004" y="112"/>
                    <a:pt x="1030" y="87"/>
                    <a:pt x="1030" y="56"/>
                  </a:cubicBezTo>
                  <a:close/>
                  <a:moveTo>
                    <a:pt x="878" y="2"/>
                  </a:moveTo>
                  <a:cubicBezTo>
                    <a:pt x="870" y="2"/>
                    <a:pt x="870" y="2"/>
                    <a:pt x="870" y="2"/>
                  </a:cubicBezTo>
                  <a:cubicBezTo>
                    <a:pt x="870" y="110"/>
                    <a:pt x="870" y="110"/>
                    <a:pt x="870" y="110"/>
                  </a:cubicBezTo>
                  <a:cubicBezTo>
                    <a:pt x="878" y="110"/>
                    <a:pt x="878" y="110"/>
                    <a:pt x="878" y="110"/>
                  </a:cubicBezTo>
                  <a:lnTo>
                    <a:pt x="878" y="2"/>
                  </a:lnTo>
                  <a:close/>
                  <a:moveTo>
                    <a:pt x="788" y="2"/>
                  </a:moveTo>
                  <a:cubicBezTo>
                    <a:pt x="779" y="2"/>
                    <a:pt x="779" y="2"/>
                    <a:pt x="779" y="2"/>
                  </a:cubicBezTo>
                  <a:cubicBezTo>
                    <a:pt x="779" y="110"/>
                    <a:pt x="779" y="110"/>
                    <a:pt x="779" y="110"/>
                  </a:cubicBezTo>
                  <a:cubicBezTo>
                    <a:pt x="841" y="110"/>
                    <a:pt x="841" y="110"/>
                    <a:pt x="841" y="110"/>
                  </a:cubicBezTo>
                  <a:cubicBezTo>
                    <a:pt x="841" y="103"/>
                    <a:pt x="841" y="103"/>
                    <a:pt x="841" y="103"/>
                  </a:cubicBezTo>
                  <a:cubicBezTo>
                    <a:pt x="788" y="103"/>
                    <a:pt x="788" y="103"/>
                    <a:pt x="788" y="103"/>
                  </a:cubicBezTo>
                  <a:lnTo>
                    <a:pt x="788" y="2"/>
                  </a:lnTo>
                  <a:close/>
                  <a:moveTo>
                    <a:pt x="751" y="2"/>
                  </a:moveTo>
                  <a:cubicBezTo>
                    <a:pt x="741" y="2"/>
                    <a:pt x="741" y="2"/>
                    <a:pt x="741" y="2"/>
                  </a:cubicBezTo>
                  <a:cubicBezTo>
                    <a:pt x="705" y="45"/>
                    <a:pt x="705" y="45"/>
                    <a:pt x="705" y="45"/>
                  </a:cubicBezTo>
                  <a:cubicBezTo>
                    <a:pt x="668" y="2"/>
                    <a:pt x="668" y="2"/>
                    <a:pt x="668" y="2"/>
                  </a:cubicBezTo>
                  <a:cubicBezTo>
                    <a:pt x="658" y="2"/>
                    <a:pt x="658" y="2"/>
                    <a:pt x="658" y="2"/>
                  </a:cubicBezTo>
                  <a:cubicBezTo>
                    <a:pt x="700" y="52"/>
                    <a:pt x="700" y="52"/>
                    <a:pt x="700" y="52"/>
                  </a:cubicBezTo>
                  <a:cubicBezTo>
                    <a:pt x="700" y="110"/>
                    <a:pt x="700" y="110"/>
                    <a:pt x="700" y="110"/>
                  </a:cubicBezTo>
                  <a:cubicBezTo>
                    <a:pt x="709" y="110"/>
                    <a:pt x="709" y="110"/>
                    <a:pt x="709" y="110"/>
                  </a:cubicBezTo>
                  <a:cubicBezTo>
                    <a:pt x="709" y="52"/>
                    <a:pt x="709" y="52"/>
                    <a:pt x="709" y="52"/>
                  </a:cubicBezTo>
                  <a:lnTo>
                    <a:pt x="751" y="2"/>
                  </a:lnTo>
                  <a:close/>
                  <a:moveTo>
                    <a:pt x="593" y="2"/>
                  </a:moveTo>
                  <a:cubicBezTo>
                    <a:pt x="585" y="2"/>
                    <a:pt x="585" y="2"/>
                    <a:pt x="585" y="2"/>
                  </a:cubicBezTo>
                  <a:cubicBezTo>
                    <a:pt x="585" y="97"/>
                    <a:pt x="585" y="97"/>
                    <a:pt x="585" y="97"/>
                  </a:cubicBezTo>
                  <a:cubicBezTo>
                    <a:pt x="503" y="2"/>
                    <a:pt x="503" y="2"/>
                    <a:pt x="503" y="2"/>
                  </a:cubicBezTo>
                  <a:cubicBezTo>
                    <a:pt x="496" y="2"/>
                    <a:pt x="496" y="2"/>
                    <a:pt x="496" y="2"/>
                  </a:cubicBezTo>
                  <a:cubicBezTo>
                    <a:pt x="496" y="110"/>
                    <a:pt x="496" y="110"/>
                    <a:pt x="496" y="110"/>
                  </a:cubicBezTo>
                  <a:cubicBezTo>
                    <a:pt x="504" y="110"/>
                    <a:pt x="504" y="110"/>
                    <a:pt x="504" y="110"/>
                  </a:cubicBezTo>
                  <a:cubicBezTo>
                    <a:pt x="504" y="15"/>
                    <a:pt x="504" y="15"/>
                    <a:pt x="504" y="15"/>
                  </a:cubicBezTo>
                  <a:cubicBezTo>
                    <a:pt x="586" y="110"/>
                    <a:pt x="586" y="110"/>
                    <a:pt x="586" y="110"/>
                  </a:cubicBezTo>
                  <a:cubicBezTo>
                    <a:pt x="593" y="110"/>
                    <a:pt x="593" y="110"/>
                    <a:pt x="593" y="110"/>
                  </a:cubicBezTo>
                  <a:lnTo>
                    <a:pt x="593" y="2"/>
                  </a:lnTo>
                  <a:close/>
                  <a:moveTo>
                    <a:pt x="449" y="2"/>
                  </a:moveTo>
                  <a:cubicBezTo>
                    <a:pt x="449" y="61"/>
                    <a:pt x="449" y="61"/>
                    <a:pt x="449" y="61"/>
                  </a:cubicBezTo>
                  <a:cubicBezTo>
                    <a:pt x="449" y="92"/>
                    <a:pt x="430" y="104"/>
                    <a:pt x="412" y="104"/>
                  </a:cubicBezTo>
                  <a:cubicBezTo>
                    <a:pt x="392" y="104"/>
                    <a:pt x="375" y="91"/>
                    <a:pt x="375" y="63"/>
                  </a:cubicBezTo>
                  <a:cubicBezTo>
                    <a:pt x="375" y="2"/>
                    <a:pt x="375" y="2"/>
                    <a:pt x="375" y="2"/>
                  </a:cubicBezTo>
                  <a:cubicBezTo>
                    <a:pt x="366" y="2"/>
                    <a:pt x="366" y="2"/>
                    <a:pt x="366" y="2"/>
                  </a:cubicBezTo>
                  <a:cubicBezTo>
                    <a:pt x="366" y="63"/>
                    <a:pt x="366" y="63"/>
                    <a:pt x="366" y="63"/>
                  </a:cubicBezTo>
                  <a:cubicBezTo>
                    <a:pt x="366" y="96"/>
                    <a:pt x="387" y="112"/>
                    <a:pt x="412" y="112"/>
                  </a:cubicBezTo>
                  <a:cubicBezTo>
                    <a:pt x="434" y="112"/>
                    <a:pt x="457" y="98"/>
                    <a:pt x="457" y="61"/>
                  </a:cubicBezTo>
                  <a:cubicBezTo>
                    <a:pt x="457" y="2"/>
                    <a:pt x="457" y="2"/>
                    <a:pt x="457" y="2"/>
                  </a:cubicBezTo>
                  <a:lnTo>
                    <a:pt x="449" y="2"/>
                  </a:lnTo>
                  <a:close/>
                  <a:moveTo>
                    <a:pt x="286" y="2"/>
                  </a:moveTo>
                  <a:cubicBezTo>
                    <a:pt x="278" y="2"/>
                    <a:pt x="278" y="2"/>
                    <a:pt x="278" y="2"/>
                  </a:cubicBezTo>
                  <a:cubicBezTo>
                    <a:pt x="278" y="110"/>
                    <a:pt x="278" y="110"/>
                    <a:pt x="278" y="110"/>
                  </a:cubicBezTo>
                  <a:cubicBezTo>
                    <a:pt x="340" y="110"/>
                    <a:pt x="340" y="110"/>
                    <a:pt x="340" y="110"/>
                  </a:cubicBezTo>
                  <a:cubicBezTo>
                    <a:pt x="340" y="103"/>
                    <a:pt x="340" y="103"/>
                    <a:pt x="340" y="103"/>
                  </a:cubicBezTo>
                  <a:cubicBezTo>
                    <a:pt x="286" y="103"/>
                    <a:pt x="286" y="103"/>
                    <a:pt x="286" y="103"/>
                  </a:cubicBezTo>
                  <a:lnTo>
                    <a:pt x="286" y="2"/>
                  </a:lnTo>
                  <a:close/>
                  <a:moveTo>
                    <a:pt x="231" y="2"/>
                  </a:moveTo>
                  <a:cubicBezTo>
                    <a:pt x="231" y="61"/>
                    <a:pt x="231" y="61"/>
                    <a:pt x="231" y="61"/>
                  </a:cubicBezTo>
                  <a:cubicBezTo>
                    <a:pt x="231" y="92"/>
                    <a:pt x="212" y="104"/>
                    <a:pt x="194" y="104"/>
                  </a:cubicBezTo>
                  <a:cubicBezTo>
                    <a:pt x="175" y="104"/>
                    <a:pt x="157" y="91"/>
                    <a:pt x="157" y="63"/>
                  </a:cubicBezTo>
                  <a:cubicBezTo>
                    <a:pt x="157" y="2"/>
                    <a:pt x="157" y="2"/>
                    <a:pt x="157" y="2"/>
                  </a:cubicBezTo>
                  <a:cubicBezTo>
                    <a:pt x="149" y="2"/>
                    <a:pt x="149" y="2"/>
                    <a:pt x="149" y="2"/>
                  </a:cubicBezTo>
                  <a:cubicBezTo>
                    <a:pt x="149" y="63"/>
                    <a:pt x="149" y="63"/>
                    <a:pt x="149" y="63"/>
                  </a:cubicBezTo>
                  <a:cubicBezTo>
                    <a:pt x="149" y="96"/>
                    <a:pt x="169" y="112"/>
                    <a:pt x="194" y="112"/>
                  </a:cubicBezTo>
                  <a:cubicBezTo>
                    <a:pt x="216" y="112"/>
                    <a:pt x="239" y="98"/>
                    <a:pt x="239" y="61"/>
                  </a:cubicBezTo>
                  <a:cubicBezTo>
                    <a:pt x="239" y="2"/>
                    <a:pt x="239" y="2"/>
                    <a:pt x="239" y="2"/>
                  </a:cubicBezTo>
                  <a:lnTo>
                    <a:pt x="231" y="2"/>
                  </a:lnTo>
                  <a:close/>
                  <a:moveTo>
                    <a:pt x="105" y="56"/>
                  </a:moveTo>
                  <a:cubicBezTo>
                    <a:pt x="105" y="83"/>
                    <a:pt x="84" y="104"/>
                    <a:pt x="57" y="104"/>
                  </a:cubicBezTo>
                  <a:cubicBezTo>
                    <a:pt x="30" y="104"/>
                    <a:pt x="9" y="83"/>
                    <a:pt x="9" y="56"/>
                  </a:cubicBezTo>
                  <a:cubicBezTo>
                    <a:pt x="9" y="29"/>
                    <a:pt x="30" y="8"/>
                    <a:pt x="57" y="8"/>
                  </a:cubicBezTo>
                  <a:cubicBezTo>
                    <a:pt x="84" y="8"/>
                    <a:pt x="105" y="29"/>
                    <a:pt x="105" y="56"/>
                  </a:cubicBezTo>
                  <a:close/>
                  <a:moveTo>
                    <a:pt x="114" y="56"/>
                  </a:moveTo>
                  <a:cubicBezTo>
                    <a:pt x="114" y="25"/>
                    <a:pt x="89" y="0"/>
                    <a:pt x="57" y="0"/>
                  </a:cubicBezTo>
                  <a:cubicBezTo>
                    <a:pt x="25" y="0"/>
                    <a:pt x="0" y="25"/>
                    <a:pt x="0" y="56"/>
                  </a:cubicBezTo>
                  <a:cubicBezTo>
                    <a:pt x="0" y="87"/>
                    <a:pt x="25" y="112"/>
                    <a:pt x="57" y="112"/>
                  </a:cubicBezTo>
                  <a:cubicBezTo>
                    <a:pt x="89" y="112"/>
                    <a:pt x="114" y="87"/>
                    <a:pt x="114" y="5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grpSp>
      <p:sp>
        <p:nvSpPr>
          <p:cNvPr id="45" name="Footer Placeholder 3"/>
          <p:cNvSpPr>
            <a:spLocks noGrp="1"/>
          </p:cNvSpPr>
          <p:nvPr>
            <p:ph type="ftr" sz="quarter" idx="3"/>
          </p:nvPr>
        </p:nvSpPr>
        <p:spPr>
          <a:xfrm>
            <a:off x="298450" y="6343650"/>
            <a:ext cx="4605338" cy="365125"/>
          </a:xfrm>
          <a:prstGeom prst="rect">
            <a:avLst/>
          </a:prstGeom>
        </p:spPr>
        <p:txBody>
          <a:bodyPr lIns="0" tIns="0" rIns="0" bIns="0"/>
          <a:lstStyle>
            <a:lvl1pP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r>
              <a:rPr lang="fi-FI"/>
              <a:t>TIEDEKUNTA TIEDEKUNTA / osasto osasto osaston osasto / Etuniminen Sukuniminen-Sukuniminen</a:t>
            </a:r>
            <a:endParaRPr lang="fi-FI" dirty="0"/>
          </a:p>
        </p:txBody>
      </p:sp>
      <p:sp>
        <p:nvSpPr>
          <p:cNvPr id="46" name="Slide Number Placeholder 4"/>
          <p:cNvSpPr>
            <a:spLocks noGrp="1"/>
          </p:cNvSpPr>
          <p:nvPr>
            <p:ph type="sldNum" sz="quarter" idx="4"/>
          </p:nvPr>
        </p:nvSpPr>
        <p:spPr>
          <a:xfrm>
            <a:off x="8183563" y="274638"/>
            <a:ext cx="698500" cy="290512"/>
          </a:xfrm>
          <a:prstGeom prst="rect">
            <a:avLst/>
          </a:prstGeom>
        </p:spPr>
        <p:txBody>
          <a:bodyPr lIns="0" tIns="0" rIns="0" bIns="0" anchor="t" anchorCtr="0"/>
          <a:lstStyle>
            <a:lvl1pPr algn="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fld id="{0B892A60-BA05-48A0-9A35-331DDAF26C25}" type="slidenum">
              <a:rPr lang="fi-FI"/>
              <a:pPr>
                <a:defRPr/>
              </a:pPr>
              <a:t>‹#›</a:t>
            </a:fld>
            <a:endParaRPr lang="fi-FI" dirty="0"/>
          </a:p>
        </p:txBody>
      </p:sp>
      <p:sp>
        <p:nvSpPr>
          <p:cNvPr id="50" name="Title Placeholder 3"/>
          <p:cNvSpPr>
            <a:spLocks noGrp="1"/>
          </p:cNvSpPr>
          <p:nvPr>
            <p:ph type="title"/>
          </p:nvPr>
        </p:nvSpPr>
        <p:spPr>
          <a:xfrm>
            <a:off x="298450" y="274638"/>
            <a:ext cx="8589963" cy="1143000"/>
          </a:xfrm>
          <a:prstGeom prst="rect">
            <a:avLst/>
          </a:prstGeom>
        </p:spPr>
        <p:txBody>
          <a:bodyPr vert="horz" lIns="91440" tIns="45720" rIns="91440" bIns="45720" rtlCol="0" anchor="ctr">
            <a:normAutofit/>
          </a:bodyPr>
          <a:lstStyle/>
          <a:p>
            <a:r>
              <a:rPr lang="fi-FI" noProof="0" dirty="0" err="1" smtClean="0"/>
              <a:t>Click</a:t>
            </a:r>
            <a:r>
              <a:rPr lang="fi-FI" noProof="0" dirty="0" smtClean="0"/>
              <a:t> to </a:t>
            </a:r>
            <a:r>
              <a:rPr lang="fi-FI" noProof="0" dirty="0" err="1" smtClean="0"/>
              <a:t>edit</a:t>
            </a:r>
            <a:r>
              <a:rPr lang="fi-FI" noProof="0" dirty="0" smtClean="0"/>
              <a:t> </a:t>
            </a:r>
            <a:r>
              <a:rPr lang="fi-FI" noProof="0" dirty="0" err="1" smtClean="0"/>
              <a:t>Master</a:t>
            </a:r>
            <a:r>
              <a:rPr lang="fi-FI" noProof="0" dirty="0" smtClean="0"/>
              <a:t> </a:t>
            </a:r>
            <a:r>
              <a:rPr lang="fi-FI" noProof="0" dirty="0" err="1" smtClean="0"/>
              <a:t>title</a:t>
            </a:r>
            <a:r>
              <a:rPr lang="fi-FI" noProof="0" dirty="0" smtClean="0"/>
              <a:t> </a:t>
            </a:r>
            <a:r>
              <a:rPr lang="fi-FI" noProof="0" dirty="0" err="1" smtClean="0"/>
              <a:t>style</a:t>
            </a:r>
            <a:endParaRPr lang="fi-FI" noProof="0" dirty="0"/>
          </a:p>
        </p:txBody>
      </p:sp>
      <p:sp>
        <p:nvSpPr>
          <p:cNvPr id="3081" name="Text Placeholder 4"/>
          <p:cNvSpPr>
            <a:spLocks noGrp="1"/>
          </p:cNvSpPr>
          <p:nvPr>
            <p:ph type="body" idx="1"/>
          </p:nvPr>
        </p:nvSpPr>
        <p:spPr bwMode="auto">
          <a:xfrm>
            <a:off x="298450" y="1600200"/>
            <a:ext cx="8589963"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p>
        </p:txBody>
      </p:sp>
    </p:spTree>
    <p:extLst>
      <p:ext uri="{BB962C8B-B14F-4D97-AF65-F5344CB8AC3E}">
        <p14:creationId xmlns:p14="http://schemas.microsoft.com/office/powerpoint/2010/main" val="417270882"/>
      </p:ext>
    </p:extLst>
  </p:cSld>
  <p:clrMap bg1="lt1" tx1="dk1" bg2="lt2" tx2="dk2" accent1="accent1" accent2="accent2" accent3="accent3" accent4="accent4" accent5="accent5" accent6="accent6" hlink="hlink" folHlink="folHlink"/>
  <p:transition spd="slow">
    <p:fade thruBlk="1"/>
  </p:transition>
  <p:timing>
    <p:tnLst>
      <p:par>
        <p:cTn id="1" dur="indefinite" restart="never" nodeType="tmRoot"/>
      </p:par>
    </p:tnLst>
  </p:timing>
  <p:hf hdr="0"/>
  <p:txStyles>
    <p:titleStyle>
      <a:lvl1pPr algn="ctr" rtl="0" eaLnBrk="0" fontAlgn="base" hangingPunct="0">
        <a:spcBef>
          <a:spcPct val="0"/>
        </a:spcBef>
        <a:spcAft>
          <a:spcPct val="0"/>
        </a:spcAft>
        <a:defRPr sz="3000" b="1" cap="all">
          <a:solidFill>
            <a:schemeClr val="tx1"/>
          </a:solidFill>
          <a:latin typeface="Trebuchet MS" pitchFamily="34" charset="0"/>
          <a:ea typeface="+mj-ea"/>
          <a:cs typeface="+mj-cs"/>
        </a:defRPr>
      </a:lvl1pPr>
      <a:lvl2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2pPr>
      <a:lvl3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3pPr>
      <a:lvl4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4pPr>
      <a:lvl5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5pPr>
      <a:lvl6pPr marL="457200" algn="l" rtl="0" fontAlgn="base">
        <a:spcBef>
          <a:spcPct val="0"/>
        </a:spcBef>
        <a:spcAft>
          <a:spcPct val="0"/>
        </a:spcAft>
        <a:defRPr sz="3200">
          <a:solidFill>
            <a:schemeClr val="tx2"/>
          </a:solidFill>
          <a:latin typeface="Gill Sans" pitchFamily="34" charset="0"/>
          <a:ea typeface="ＭＳ Ｐゴシック" pitchFamily="1" charset="-128"/>
        </a:defRPr>
      </a:lvl6pPr>
      <a:lvl7pPr marL="914400" algn="l" rtl="0" fontAlgn="base">
        <a:spcBef>
          <a:spcPct val="0"/>
        </a:spcBef>
        <a:spcAft>
          <a:spcPct val="0"/>
        </a:spcAft>
        <a:defRPr sz="3200">
          <a:solidFill>
            <a:schemeClr val="tx2"/>
          </a:solidFill>
          <a:latin typeface="Gill Sans" pitchFamily="34" charset="0"/>
          <a:ea typeface="ＭＳ Ｐゴシック" pitchFamily="1" charset="-128"/>
        </a:defRPr>
      </a:lvl7pPr>
      <a:lvl8pPr marL="1371600" algn="l" rtl="0" fontAlgn="base">
        <a:spcBef>
          <a:spcPct val="0"/>
        </a:spcBef>
        <a:spcAft>
          <a:spcPct val="0"/>
        </a:spcAft>
        <a:defRPr sz="3200">
          <a:solidFill>
            <a:schemeClr val="tx2"/>
          </a:solidFill>
          <a:latin typeface="Gill Sans" pitchFamily="34" charset="0"/>
          <a:ea typeface="ＭＳ Ｐゴシック" pitchFamily="1" charset="-128"/>
        </a:defRPr>
      </a:lvl8pPr>
      <a:lvl9pPr marL="1828800" algn="l" rtl="0" fontAlgn="base">
        <a:spcBef>
          <a:spcPct val="0"/>
        </a:spcBef>
        <a:spcAft>
          <a:spcPct val="0"/>
        </a:spcAft>
        <a:defRPr sz="3200">
          <a:solidFill>
            <a:schemeClr val="tx2"/>
          </a:solidFill>
          <a:latin typeface="Gill Sans" pitchFamily="34" charset="0"/>
          <a:ea typeface="ＭＳ Ｐゴシック" pitchFamily="1" charset="-128"/>
        </a:defRPr>
      </a:lvl9pPr>
    </p:titleStyle>
    <p:bodyStyle>
      <a:lvl1pPr marL="342900" indent="-179388" algn="l" rtl="0" eaLnBrk="0" fontAlgn="base" hangingPunct="0">
        <a:spcBef>
          <a:spcPct val="0"/>
        </a:spcBef>
        <a:spcAft>
          <a:spcPct val="0"/>
        </a:spcAft>
        <a:buClr>
          <a:schemeClr val="bg2"/>
        </a:buClr>
        <a:buFont typeface="Arial" charset="0"/>
        <a:buChar char="•"/>
        <a:defRPr sz="2200">
          <a:solidFill>
            <a:schemeClr val="tx1"/>
          </a:solidFill>
          <a:latin typeface="Trebuchet MS" pitchFamily="34" charset="0"/>
          <a:ea typeface="+mn-ea"/>
          <a:cs typeface="+mn-cs"/>
        </a:defRPr>
      </a:lvl1pPr>
      <a:lvl2pPr marL="742950" indent="-179388" algn="l" rtl="0" eaLnBrk="0" fontAlgn="base" hangingPunct="0">
        <a:spcBef>
          <a:spcPct val="0"/>
        </a:spcBef>
        <a:spcAft>
          <a:spcPct val="0"/>
        </a:spcAft>
        <a:buClr>
          <a:schemeClr val="bg2"/>
        </a:buClr>
        <a:buFont typeface="Arial" charset="0"/>
        <a:buChar char="•"/>
        <a:defRPr sz="2000">
          <a:solidFill>
            <a:schemeClr val="tx1"/>
          </a:solidFill>
          <a:latin typeface="Trebuchet MS" pitchFamily="34" charset="0"/>
          <a:ea typeface="+mn-ea"/>
        </a:defRPr>
      </a:lvl2pPr>
      <a:lvl3pPr marL="1143000" indent="-179388" algn="l" rtl="0" eaLnBrk="0" fontAlgn="base" hangingPunct="0">
        <a:spcBef>
          <a:spcPct val="0"/>
        </a:spcBef>
        <a:spcAft>
          <a:spcPct val="0"/>
        </a:spcAft>
        <a:buClr>
          <a:schemeClr val="bg2"/>
        </a:buClr>
        <a:buChar char="•"/>
        <a:defRPr>
          <a:solidFill>
            <a:schemeClr val="tx1"/>
          </a:solidFill>
          <a:latin typeface="Trebuchet MS" pitchFamily="34" charset="0"/>
          <a:ea typeface="+mn-ea"/>
        </a:defRPr>
      </a:lvl3pPr>
      <a:lvl4pPr marL="16002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4pPr>
      <a:lvl5pPr marL="20574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5pPr>
      <a:lvl6pPr marL="2514600" indent="-228600" algn="l" rtl="0" fontAlgn="base">
        <a:spcBef>
          <a:spcPct val="20000"/>
        </a:spcBef>
        <a:spcAft>
          <a:spcPct val="0"/>
        </a:spcAft>
        <a:buChar char="»"/>
        <a:defRPr>
          <a:solidFill>
            <a:schemeClr val="tx1"/>
          </a:solidFill>
          <a:latin typeface="+mn-lt"/>
          <a:ea typeface="+mn-ea"/>
        </a:defRPr>
      </a:lvl6pPr>
      <a:lvl7pPr marL="2971800" indent="-228600" algn="l" rtl="0" fontAlgn="base">
        <a:spcBef>
          <a:spcPct val="20000"/>
        </a:spcBef>
        <a:spcAft>
          <a:spcPct val="0"/>
        </a:spcAft>
        <a:buChar char="»"/>
        <a:defRPr>
          <a:solidFill>
            <a:schemeClr val="tx1"/>
          </a:solidFill>
          <a:latin typeface="+mn-lt"/>
          <a:ea typeface="+mn-ea"/>
        </a:defRPr>
      </a:lvl7pPr>
      <a:lvl8pPr marL="3429000" indent="-228600" algn="l" rtl="0" fontAlgn="base">
        <a:spcBef>
          <a:spcPct val="20000"/>
        </a:spcBef>
        <a:spcAft>
          <a:spcPct val="0"/>
        </a:spcAft>
        <a:buChar char="»"/>
        <a:defRPr>
          <a:solidFill>
            <a:schemeClr val="tx1"/>
          </a:solidFill>
          <a:latin typeface="+mn-lt"/>
          <a:ea typeface="+mn-ea"/>
        </a:defRPr>
      </a:lvl8pPr>
      <a:lvl9pPr marL="3886200" indent="-228600" algn="l" rtl="0" fontAlgn="base">
        <a:spcBef>
          <a:spcPct val="20000"/>
        </a:spcBef>
        <a:spcAft>
          <a:spcPct val="0"/>
        </a:spcAft>
        <a:buChar char="»"/>
        <a:defRPr>
          <a:solidFill>
            <a:schemeClr val="tx1"/>
          </a:solidFill>
          <a:latin typeface="+mn-lt"/>
          <a:ea typeface="+mn-ea"/>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3074" name="Freeform 47"/>
          <p:cNvSpPr>
            <a:spLocks noEditPoints="1"/>
          </p:cNvSpPr>
          <p:nvPr/>
        </p:nvSpPr>
        <p:spPr bwMode="hidden">
          <a:xfrm>
            <a:off x="0" y="0"/>
            <a:ext cx="9158288" cy="6869113"/>
          </a:xfrm>
          <a:custGeom>
            <a:avLst/>
            <a:gdLst>
              <a:gd name="T0" fmla="*/ 9066213 w 5769"/>
              <a:gd name="T1" fmla="*/ 92075 h 4327"/>
              <a:gd name="T2" fmla="*/ 9066213 w 5769"/>
              <a:gd name="T3" fmla="*/ 6777038 h 4327"/>
              <a:gd name="T4" fmla="*/ 92075 w 5769"/>
              <a:gd name="T5" fmla="*/ 6777038 h 4327"/>
              <a:gd name="T6" fmla="*/ 92075 w 5769"/>
              <a:gd name="T7" fmla="*/ 92075 h 4327"/>
              <a:gd name="T8" fmla="*/ 9066213 w 5769"/>
              <a:gd name="T9" fmla="*/ 92075 h 4327"/>
              <a:gd name="T10" fmla="*/ 9158288 w 5769"/>
              <a:gd name="T11" fmla="*/ 0 h 4327"/>
              <a:gd name="T12" fmla="*/ 0 w 5769"/>
              <a:gd name="T13" fmla="*/ 0 h 4327"/>
              <a:gd name="T14" fmla="*/ 0 w 5769"/>
              <a:gd name="T15" fmla="*/ 6869113 h 4327"/>
              <a:gd name="T16" fmla="*/ 9158288 w 5769"/>
              <a:gd name="T17" fmla="*/ 6869113 h 4327"/>
              <a:gd name="T18" fmla="*/ 9158288 w 5769"/>
              <a:gd name="T19" fmla="*/ 0 h 4327"/>
              <a:gd name="T20" fmla="*/ 9158288 w 5769"/>
              <a:gd name="T21" fmla="*/ 0 h 43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9" h="4327">
                <a:moveTo>
                  <a:pt x="5711" y="58"/>
                </a:moveTo>
                <a:lnTo>
                  <a:pt x="5711" y="4269"/>
                </a:lnTo>
                <a:lnTo>
                  <a:pt x="58" y="4269"/>
                </a:lnTo>
                <a:lnTo>
                  <a:pt x="58" y="58"/>
                </a:lnTo>
                <a:lnTo>
                  <a:pt x="5711" y="58"/>
                </a:lnTo>
                <a:close/>
                <a:moveTo>
                  <a:pt x="5769" y="0"/>
                </a:moveTo>
                <a:lnTo>
                  <a:pt x="0" y="0"/>
                </a:lnTo>
                <a:lnTo>
                  <a:pt x="0" y="4327"/>
                </a:lnTo>
                <a:lnTo>
                  <a:pt x="5769" y="4327"/>
                </a:lnTo>
                <a:lnTo>
                  <a:pt x="5769" y="0"/>
                </a:lnTo>
                <a:close/>
              </a:path>
            </a:pathLst>
          </a:custGeom>
          <a:solidFill>
            <a:srgbClr val="8E8E8B"/>
          </a:soli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fi-FI"/>
          </a:p>
        </p:txBody>
      </p:sp>
      <p:grpSp>
        <p:nvGrpSpPr>
          <p:cNvPr id="3075" name="Group 1"/>
          <p:cNvGrpSpPr>
            <a:grpSpLocks/>
          </p:cNvGrpSpPr>
          <p:nvPr/>
        </p:nvGrpSpPr>
        <p:grpSpPr bwMode="auto">
          <a:xfrm>
            <a:off x="6850063" y="5940425"/>
            <a:ext cx="2220912" cy="93663"/>
            <a:chOff x="6850063" y="1419225"/>
            <a:chExt cx="2220912" cy="93663"/>
          </a:xfrm>
        </p:grpSpPr>
        <p:sp>
          <p:nvSpPr>
            <p:cNvPr id="3085" name="Rectangle 50"/>
            <p:cNvSpPr>
              <a:spLocks noChangeArrowheads="1"/>
            </p:cNvSpPr>
            <p:nvPr/>
          </p:nvSpPr>
          <p:spPr bwMode="ltGray">
            <a:xfrm>
              <a:off x="89789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6" name="Rectangle 51"/>
            <p:cNvSpPr>
              <a:spLocks noChangeArrowheads="1"/>
            </p:cNvSpPr>
            <p:nvPr/>
          </p:nvSpPr>
          <p:spPr bwMode="ltGray">
            <a:xfrm>
              <a:off x="8885238"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7" name="Rectangle 52"/>
            <p:cNvSpPr>
              <a:spLocks noChangeArrowheads="1"/>
            </p:cNvSpPr>
            <p:nvPr/>
          </p:nvSpPr>
          <p:spPr bwMode="ltGray">
            <a:xfrm>
              <a:off x="8701088"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8" name="Rectangle 53"/>
            <p:cNvSpPr>
              <a:spLocks noChangeArrowheads="1"/>
            </p:cNvSpPr>
            <p:nvPr/>
          </p:nvSpPr>
          <p:spPr bwMode="ltGray">
            <a:xfrm>
              <a:off x="842327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9" name="Rectangle 54"/>
            <p:cNvSpPr>
              <a:spLocks noChangeArrowheads="1"/>
            </p:cNvSpPr>
            <p:nvPr/>
          </p:nvSpPr>
          <p:spPr bwMode="ltGray">
            <a:xfrm>
              <a:off x="8329613"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0" name="Rectangle 55"/>
            <p:cNvSpPr>
              <a:spLocks noChangeArrowheads="1"/>
            </p:cNvSpPr>
            <p:nvPr/>
          </p:nvSpPr>
          <p:spPr bwMode="ltGray">
            <a:xfrm>
              <a:off x="8235950"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1" name="Rectangle 56"/>
            <p:cNvSpPr>
              <a:spLocks noChangeArrowheads="1"/>
            </p:cNvSpPr>
            <p:nvPr/>
          </p:nvSpPr>
          <p:spPr bwMode="ltGray">
            <a:xfrm>
              <a:off x="8145463"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2" name="Rectangle 57"/>
            <p:cNvSpPr>
              <a:spLocks noChangeArrowheads="1"/>
            </p:cNvSpPr>
            <p:nvPr/>
          </p:nvSpPr>
          <p:spPr bwMode="ltGray">
            <a:xfrm>
              <a:off x="7961313" y="1419225"/>
              <a:ext cx="92075"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3" name="Rectangle 58"/>
            <p:cNvSpPr>
              <a:spLocks noChangeArrowheads="1"/>
            </p:cNvSpPr>
            <p:nvPr/>
          </p:nvSpPr>
          <p:spPr bwMode="ltGray">
            <a:xfrm>
              <a:off x="7867650" y="1419225"/>
              <a:ext cx="93663"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4" name="Rectangle 59"/>
            <p:cNvSpPr>
              <a:spLocks noChangeArrowheads="1"/>
            </p:cNvSpPr>
            <p:nvPr/>
          </p:nvSpPr>
          <p:spPr bwMode="ltGray">
            <a:xfrm>
              <a:off x="7775575"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5" name="Rectangle 60"/>
            <p:cNvSpPr>
              <a:spLocks noChangeArrowheads="1"/>
            </p:cNvSpPr>
            <p:nvPr/>
          </p:nvSpPr>
          <p:spPr bwMode="ltGray">
            <a:xfrm>
              <a:off x="759142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6" name="Rectangle 61"/>
            <p:cNvSpPr>
              <a:spLocks noChangeArrowheads="1"/>
            </p:cNvSpPr>
            <p:nvPr/>
          </p:nvSpPr>
          <p:spPr bwMode="ltGray">
            <a:xfrm>
              <a:off x="74993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7" name="Rectangle 62"/>
            <p:cNvSpPr>
              <a:spLocks noChangeArrowheads="1"/>
            </p:cNvSpPr>
            <p:nvPr/>
          </p:nvSpPr>
          <p:spPr bwMode="ltGray">
            <a:xfrm>
              <a:off x="74056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8" name="Rectangle 63"/>
            <p:cNvSpPr>
              <a:spLocks noChangeArrowheads="1"/>
            </p:cNvSpPr>
            <p:nvPr/>
          </p:nvSpPr>
          <p:spPr bwMode="ltGray">
            <a:xfrm>
              <a:off x="72199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9" name="Rectangle 64"/>
            <p:cNvSpPr>
              <a:spLocks noChangeArrowheads="1"/>
            </p:cNvSpPr>
            <p:nvPr/>
          </p:nvSpPr>
          <p:spPr bwMode="ltGray">
            <a:xfrm>
              <a:off x="71262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0" name="Rectangle 65"/>
            <p:cNvSpPr>
              <a:spLocks noChangeArrowheads="1"/>
            </p:cNvSpPr>
            <p:nvPr/>
          </p:nvSpPr>
          <p:spPr bwMode="ltGray">
            <a:xfrm>
              <a:off x="70358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1" name="Rectangle 66"/>
            <p:cNvSpPr>
              <a:spLocks noChangeArrowheads="1"/>
            </p:cNvSpPr>
            <p:nvPr/>
          </p:nvSpPr>
          <p:spPr bwMode="ltGray">
            <a:xfrm>
              <a:off x="6850063"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grpSp>
      <p:sp>
        <p:nvSpPr>
          <p:cNvPr id="101" name="Date Placeholder 100"/>
          <p:cNvSpPr>
            <a:spLocks noGrp="1"/>
          </p:cNvSpPr>
          <p:nvPr>
            <p:ph type="dt" sz="half" idx="2"/>
          </p:nvPr>
        </p:nvSpPr>
        <p:spPr>
          <a:xfrm>
            <a:off x="5307013" y="6343650"/>
            <a:ext cx="1071562" cy="365125"/>
          </a:xfrm>
          <a:prstGeom prst="rect">
            <a:avLst/>
          </a:prstGeom>
        </p:spPr>
        <p:txBody>
          <a:bodyPr vert="horz" lIns="0" tIns="0" rIns="0" bIns="0" rtlCol="0" anchor="t"/>
          <a:lstStyle>
            <a:lvl1pPr algn="l" fontAlgn="auto">
              <a:spcBef>
                <a:spcPts val="0"/>
              </a:spcBef>
              <a:spcAft>
                <a:spcPts val="0"/>
              </a:spcAft>
              <a:defRPr sz="1000" smtClean="0">
                <a:solidFill>
                  <a:schemeClr val="tx1">
                    <a:tint val="75000"/>
                  </a:schemeClr>
                </a:solidFill>
                <a:latin typeface="Trebuchet MS" pitchFamily="34" charset="0"/>
                <a:cs typeface="+mn-cs"/>
              </a:defRPr>
            </a:lvl1pPr>
          </a:lstStyle>
          <a:p>
            <a:pPr>
              <a:defRPr/>
            </a:pPr>
            <a:fld id="{FA79D0AA-C76A-4700-A0B6-B4FE6516CA03}" type="datetime1">
              <a:rPr lang="fi-FI"/>
              <a:pPr>
                <a:defRPr/>
              </a:pPr>
              <a:t>14.4.2020</a:t>
            </a:fld>
            <a:endParaRPr lang="fi-FI" dirty="0"/>
          </a:p>
        </p:txBody>
      </p:sp>
      <p:grpSp>
        <p:nvGrpSpPr>
          <p:cNvPr id="3077" name="Group 2"/>
          <p:cNvGrpSpPr>
            <a:grpSpLocks/>
          </p:cNvGrpSpPr>
          <p:nvPr/>
        </p:nvGrpSpPr>
        <p:grpSpPr bwMode="auto">
          <a:xfrm>
            <a:off x="6911975" y="6211888"/>
            <a:ext cx="1963738" cy="376237"/>
            <a:chOff x="6912042" y="6211749"/>
            <a:chExt cx="1963669" cy="376185"/>
          </a:xfrm>
        </p:grpSpPr>
        <p:sp>
          <p:nvSpPr>
            <p:cNvPr id="3082" name="Rectangle 177"/>
            <p:cNvSpPr>
              <a:spLocks noChangeArrowheads="1"/>
            </p:cNvSpPr>
            <p:nvPr/>
          </p:nvSpPr>
          <p:spPr bwMode="white">
            <a:xfrm>
              <a:off x="8487284" y="6211749"/>
              <a:ext cx="388427" cy="3761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3" name="Freeform 178"/>
            <p:cNvSpPr>
              <a:spLocks noEditPoints="1"/>
            </p:cNvSpPr>
            <p:nvPr/>
          </p:nvSpPr>
          <p:spPr bwMode="black">
            <a:xfrm>
              <a:off x="8487284" y="6211749"/>
              <a:ext cx="388427" cy="376185"/>
            </a:xfrm>
            <a:custGeom>
              <a:avLst/>
              <a:gdLst>
                <a:gd name="T0" fmla="*/ 333 w 469"/>
                <a:gd name="T1" fmla="*/ 454 h 454"/>
                <a:gd name="T2" fmla="*/ 347 w 469"/>
                <a:gd name="T3" fmla="*/ 380 h 454"/>
                <a:gd name="T4" fmla="*/ 442 w 469"/>
                <a:gd name="T5" fmla="*/ 407 h 454"/>
                <a:gd name="T6" fmla="*/ 410 w 469"/>
                <a:gd name="T7" fmla="*/ 454 h 454"/>
                <a:gd name="T8" fmla="*/ 469 w 469"/>
                <a:gd name="T9" fmla="*/ 0 h 454"/>
                <a:gd name="T10" fmla="*/ 452 w 469"/>
                <a:gd name="T11" fmla="*/ 169 h 454"/>
                <a:gd name="T12" fmla="*/ 461 w 469"/>
                <a:gd name="T13" fmla="*/ 76 h 454"/>
                <a:gd name="T14" fmla="*/ 395 w 469"/>
                <a:gd name="T15" fmla="*/ 0 h 454"/>
                <a:gd name="T16" fmla="*/ 389 w 469"/>
                <a:gd name="T17" fmla="*/ 98 h 454"/>
                <a:gd name="T18" fmla="*/ 469 w 469"/>
                <a:gd name="T19" fmla="*/ 179 h 454"/>
                <a:gd name="T20" fmla="*/ 431 w 469"/>
                <a:gd name="T21" fmla="*/ 454 h 454"/>
                <a:gd name="T22" fmla="*/ 467 w 469"/>
                <a:gd name="T23" fmla="*/ 413 h 454"/>
                <a:gd name="T24" fmla="*/ 322 w 469"/>
                <a:gd name="T25" fmla="*/ 374 h 454"/>
                <a:gd name="T26" fmla="*/ 297 w 469"/>
                <a:gd name="T27" fmla="*/ 454 h 454"/>
                <a:gd name="T28" fmla="*/ 265 w 469"/>
                <a:gd name="T29" fmla="*/ 438 h 454"/>
                <a:gd name="T30" fmla="*/ 270 w 469"/>
                <a:gd name="T31" fmla="*/ 366 h 454"/>
                <a:gd name="T32" fmla="*/ 221 w 469"/>
                <a:gd name="T33" fmla="*/ 366 h 454"/>
                <a:gd name="T34" fmla="*/ 227 w 469"/>
                <a:gd name="T35" fmla="*/ 294 h 454"/>
                <a:gd name="T36" fmla="*/ 176 w 469"/>
                <a:gd name="T37" fmla="*/ 289 h 454"/>
                <a:gd name="T38" fmla="*/ 276 w 469"/>
                <a:gd name="T39" fmla="*/ 295 h 454"/>
                <a:gd name="T40" fmla="*/ 307 w 469"/>
                <a:gd name="T41" fmla="*/ 147 h 454"/>
                <a:gd name="T42" fmla="*/ 222 w 469"/>
                <a:gd name="T43" fmla="*/ 104 h 454"/>
                <a:gd name="T44" fmla="*/ 267 w 469"/>
                <a:gd name="T45" fmla="*/ 129 h 454"/>
                <a:gd name="T46" fmla="*/ 296 w 469"/>
                <a:gd name="T47" fmla="*/ 60 h 454"/>
                <a:gd name="T48" fmla="*/ 343 w 469"/>
                <a:gd name="T49" fmla="*/ 84 h 454"/>
                <a:gd name="T50" fmla="*/ 370 w 469"/>
                <a:gd name="T51" fmla="*/ 15 h 454"/>
                <a:gd name="T52" fmla="*/ 0 w 469"/>
                <a:gd name="T53" fmla="*/ 454 h 454"/>
                <a:gd name="T54" fmla="*/ 359 w 469"/>
                <a:gd name="T55" fmla="*/ 0 h 454"/>
                <a:gd name="T56" fmla="*/ 369 w 469"/>
                <a:gd name="T57" fmla="*/ 47 h 454"/>
                <a:gd name="T58" fmla="*/ 326 w 469"/>
                <a:gd name="T59" fmla="*/ 21 h 454"/>
                <a:gd name="T60" fmla="*/ 295 w 469"/>
                <a:gd name="T61" fmla="*/ 92 h 454"/>
                <a:gd name="T62" fmla="*/ 251 w 469"/>
                <a:gd name="T63" fmla="*/ 66 h 454"/>
                <a:gd name="T64" fmla="*/ 257 w 469"/>
                <a:gd name="T65" fmla="*/ 198 h 454"/>
                <a:gd name="T66" fmla="*/ 339 w 469"/>
                <a:gd name="T67" fmla="*/ 237 h 454"/>
                <a:gd name="T68" fmla="*/ 252 w 469"/>
                <a:gd name="T69" fmla="*/ 222 h 454"/>
                <a:gd name="T70" fmla="*/ 185 w 469"/>
                <a:gd name="T71" fmla="*/ 339 h 454"/>
                <a:gd name="T72" fmla="*/ 233 w 469"/>
                <a:gd name="T73" fmla="*/ 337 h 454"/>
                <a:gd name="T74" fmla="*/ 228 w 469"/>
                <a:gd name="T75" fmla="*/ 412 h 454"/>
                <a:gd name="T76" fmla="*/ 276 w 469"/>
                <a:gd name="T77" fmla="*/ 411 h 454"/>
                <a:gd name="T78" fmla="*/ 253 w 469"/>
                <a:gd name="T79" fmla="*/ 454 h 45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69" h="454">
                  <a:moveTo>
                    <a:pt x="410" y="454"/>
                  </a:moveTo>
                  <a:lnTo>
                    <a:pt x="333" y="454"/>
                  </a:lnTo>
                  <a:lnTo>
                    <a:pt x="376" y="429"/>
                  </a:lnTo>
                  <a:lnTo>
                    <a:pt x="347" y="380"/>
                  </a:lnTo>
                  <a:lnTo>
                    <a:pt x="405" y="345"/>
                  </a:lnTo>
                  <a:lnTo>
                    <a:pt x="442" y="407"/>
                  </a:lnTo>
                  <a:lnTo>
                    <a:pt x="399" y="434"/>
                  </a:lnTo>
                  <a:lnTo>
                    <a:pt x="410" y="454"/>
                  </a:lnTo>
                  <a:close/>
                  <a:moveTo>
                    <a:pt x="416" y="0"/>
                  </a:moveTo>
                  <a:lnTo>
                    <a:pt x="469" y="0"/>
                  </a:lnTo>
                  <a:lnTo>
                    <a:pt x="469" y="159"/>
                  </a:lnTo>
                  <a:lnTo>
                    <a:pt x="452" y="169"/>
                  </a:lnTo>
                  <a:lnTo>
                    <a:pt x="414" y="104"/>
                  </a:lnTo>
                  <a:lnTo>
                    <a:pt x="461" y="76"/>
                  </a:lnTo>
                  <a:lnTo>
                    <a:pt x="416" y="0"/>
                  </a:lnTo>
                  <a:close/>
                  <a:moveTo>
                    <a:pt x="395" y="0"/>
                  </a:moveTo>
                  <a:lnTo>
                    <a:pt x="437" y="70"/>
                  </a:lnTo>
                  <a:lnTo>
                    <a:pt x="389" y="98"/>
                  </a:lnTo>
                  <a:lnTo>
                    <a:pt x="446" y="194"/>
                  </a:lnTo>
                  <a:lnTo>
                    <a:pt x="469" y="179"/>
                  </a:lnTo>
                  <a:lnTo>
                    <a:pt x="469" y="454"/>
                  </a:lnTo>
                  <a:lnTo>
                    <a:pt x="431" y="454"/>
                  </a:lnTo>
                  <a:lnTo>
                    <a:pt x="422" y="440"/>
                  </a:lnTo>
                  <a:lnTo>
                    <a:pt x="467" y="413"/>
                  </a:lnTo>
                  <a:lnTo>
                    <a:pt x="410" y="320"/>
                  </a:lnTo>
                  <a:lnTo>
                    <a:pt x="322" y="374"/>
                  </a:lnTo>
                  <a:lnTo>
                    <a:pt x="352" y="423"/>
                  </a:lnTo>
                  <a:lnTo>
                    <a:pt x="297" y="454"/>
                  </a:lnTo>
                  <a:lnTo>
                    <a:pt x="273" y="454"/>
                  </a:lnTo>
                  <a:lnTo>
                    <a:pt x="265" y="438"/>
                  </a:lnTo>
                  <a:lnTo>
                    <a:pt x="301" y="417"/>
                  </a:lnTo>
                  <a:lnTo>
                    <a:pt x="270" y="366"/>
                  </a:lnTo>
                  <a:lnTo>
                    <a:pt x="234" y="387"/>
                  </a:lnTo>
                  <a:lnTo>
                    <a:pt x="221" y="366"/>
                  </a:lnTo>
                  <a:lnTo>
                    <a:pt x="257" y="344"/>
                  </a:lnTo>
                  <a:lnTo>
                    <a:pt x="227" y="294"/>
                  </a:lnTo>
                  <a:lnTo>
                    <a:pt x="191" y="315"/>
                  </a:lnTo>
                  <a:lnTo>
                    <a:pt x="176" y="289"/>
                  </a:lnTo>
                  <a:lnTo>
                    <a:pt x="246" y="247"/>
                  </a:lnTo>
                  <a:lnTo>
                    <a:pt x="276" y="295"/>
                  </a:lnTo>
                  <a:lnTo>
                    <a:pt x="364" y="243"/>
                  </a:lnTo>
                  <a:lnTo>
                    <a:pt x="307" y="147"/>
                  </a:lnTo>
                  <a:lnTo>
                    <a:pt x="264" y="173"/>
                  </a:lnTo>
                  <a:lnTo>
                    <a:pt x="222" y="104"/>
                  </a:lnTo>
                  <a:lnTo>
                    <a:pt x="245" y="91"/>
                  </a:lnTo>
                  <a:lnTo>
                    <a:pt x="267" y="129"/>
                  </a:lnTo>
                  <a:lnTo>
                    <a:pt x="319" y="98"/>
                  </a:lnTo>
                  <a:lnTo>
                    <a:pt x="296" y="60"/>
                  </a:lnTo>
                  <a:lnTo>
                    <a:pt x="319" y="46"/>
                  </a:lnTo>
                  <a:lnTo>
                    <a:pt x="343" y="84"/>
                  </a:lnTo>
                  <a:lnTo>
                    <a:pt x="394" y="53"/>
                  </a:lnTo>
                  <a:lnTo>
                    <a:pt x="370" y="15"/>
                  </a:lnTo>
                  <a:lnTo>
                    <a:pt x="395" y="0"/>
                  </a:lnTo>
                  <a:close/>
                  <a:moveTo>
                    <a:pt x="0" y="454"/>
                  </a:moveTo>
                  <a:lnTo>
                    <a:pt x="0" y="0"/>
                  </a:lnTo>
                  <a:lnTo>
                    <a:pt x="359" y="0"/>
                  </a:lnTo>
                  <a:lnTo>
                    <a:pt x="346" y="9"/>
                  </a:lnTo>
                  <a:lnTo>
                    <a:pt x="369" y="47"/>
                  </a:lnTo>
                  <a:lnTo>
                    <a:pt x="348" y="60"/>
                  </a:lnTo>
                  <a:lnTo>
                    <a:pt x="326" y="21"/>
                  </a:lnTo>
                  <a:lnTo>
                    <a:pt x="271" y="54"/>
                  </a:lnTo>
                  <a:lnTo>
                    <a:pt x="295" y="92"/>
                  </a:lnTo>
                  <a:lnTo>
                    <a:pt x="275" y="104"/>
                  </a:lnTo>
                  <a:lnTo>
                    <a:pt x="251" y="66"/>
                  </a:lnTo>
                  <a:lnTo>
                    <a:pt x="197" y="98"/>
                  </a:lnTo>
                  <a:lnTo>
                    <a:pt x="257" y="198"/>
                  </a:lnTo>
                  <a:lnTo>
                    <a:pt x="301" y="172"/>
                  </a:lnTo>
                  <a:lnTo>
                    <a:pt x="339" y="237"/>
                  </a:lnTo>
                  <a:lnTo>
                    <a:pt x="282" y="271"/>
                  </a:lnTo>
                  <a:lnTo>
                    <a:pt x="252" y="222"/>
                  </a:lnTo>
                  <a:lnTo>
                    <a:pt x="150" y="283"/>
                  </a:lnTo>
                  <a:lnTo>
                    <a:pt x="185" y="339"/>
                  </a:lnTo>
                  <a:lnTo>
                    <a:pt x="221" y="318"/>
                  </a:lnTo>
                  <a:lnTo>
                    <a:pt x="233" y="337"/>
                  </a:lnTo>
                  <a:lnTo>
                    <a:pt x="197" y="358"/>
                  </a:lnTo>
                  <a:lnTo>
                    <a:pt x="228" y="412"/>
                  </a:lnTo>
                  <a:lnTo>
                    <a:pt x="264" y="389"/>
                  </a:lnTo>
                  <a:lnTo>
                    <a:pt x="276" y="411"/>
                  </a:lnTo>
                  <a:lnTo>
                    <a:pt x="241" y="432"/>
                  </a:lnTo>
                  <a:lnTo>
                    <a:pt x="253" y="454"/>
                  </a:lnTo>
                  <a:lnTo>
                    <a:pt x="0" y="454"/>
                  </a:lnTo>
                  <a:close/>
                </a:path>
              </a:pathLst>
            </a:custGeom>
            <a:solidFill>
              <a:srgbClr val="00407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sp>
          <p:nvSpPr>
            <p:cNvPr id="3084" name="Freeform 179"/>
            <p:cNvSpPr>
              <a:spLocks noEditPoints="1"/>
            </p:cNvSpPr>
            <p:nvPr/>
          </p:nvSpPr>
          <p:spPr bwMode="black">
            <a:xfrm>
              <a:off x="6912042" y="6344325"/>
              <a:ext cx="1476686" cy="217094"/>
            </a:xfrm>
            <a:custGeom>
              <a:avLst/>
              <a:gdLst>
                <a:gd name="T0" fmla="*/ 1441 w 1495"/>
                <a:gd name="T1" fmla="*/ 164 h 219"/>
                <a:gd name="T2" fmla="*/ 1480 w 1495"/>
                <a:gd name="T3" fmla="*/ 164 h 219"/>
                <a:gd name="T4" fmla="*/ 1395 w 1495"/>
                <a:gd name="T5" fmla="*/ 218 h 219"/>
                <a:gd name="T6" fmla="*/ 1375 w 1495"/>
                <a:gd name="T7" fmla="*/ 194 h 219"/>
                <a:gd name="T8" fmla="*/ 1336 w 1495"/>
                <a:gd name="T9" fmla="*/ 194 h 219"/>
                <a:gd name="T10" fmla="*/ 1283 w 1495"/>
                <a:gd name="T11" fmla="*/ 169 h 219"/>
                <a:gd name="T12" fmla="*/ 1283 w 1495"/>
                <a:gd name="T13" fmla="*/ 219 h 219"/>
                <a:gd name="T14" fmla="*/ 1228 w 1495"/>
                <a:gd name="T15" fmla="*/ 171 h 219"/>
                <a:gd name="T16" fmla="*/ 1220 w 1495"/>
                <a:gd name="T17" fmla="*/ 182 h 219"/>
                <a:gd name="T18" fmla="*/ 1207 w 1495"/>
                <a:gd name="T19" fmla="*/ 187 h 219"/>
                <a:gd name="T20" fmla="*/ 1220 w 1495"/>
                <a:gd name="T21" fmla="*/ 163 h 219"/>
                <a:gd name="T22" fmla="*/ 1170 w 1495"/>
                <a:gd name="T23" fmla="*/ 213 h 219"/>
                <a:gd name="T24" fmla="*/ 1170 w 1495"/>
                <a:gd name="T25" fmla="*/ 181 h 219"/>
                <a:gd name="T26" fmla="*/ 1099 w 1495"/>
                <a:gd name="T27" fmla="*/ 218 h 219"/>
                <a:gd name="T28" fmla="*/ 1119 w 1495"/>
                <a:gd name="T29" fmla="*/ 164 h 219"/>
                <a:gd name="T30" fmla="*/ 1050 w 1495"/>
                <a:gd name="T31" fmla="*/ 218 h 219"/>
                <a:gd name="T32" fmla="*/ 1070 w 1495"/>
                <a:gd name="T33" fmla="*/ 164 h 219"/>
                <a:gd name="T34" fmla="*/ 1010 w 1495"/>
                <a:gd name="T35" fmla="*/ 164 h 219"/>
                <a:gd name="T36" fmla="*/ 961 w 1495"/>
                <a:gd name="T37" fmla="*/ 178 h 219"/>
                <a:gd name="T38" fmla="*/ 970 w 1495"/>
                <a:gd name="T39" fmla="*/ 219 h 219"/>
                <a:gd name="T40" fmla="*/ 980 w 1495"/>
                <a:gd name="T41" fmla="*/ 204 h 219"/>
                <a:gd name="T42" fmla="*/ 971 w 1495"/>
                <a:gd name="T43" fmla="*/ 163 h 219"/>
                <a:gd name="T44" fmla="*/ 929 w 1495"/>
                <a:gd name="T45" fmla="*/ 179 h 219"/>
                <a:gd name="T46" fmla="*/ 935 w 1495"/>
                <a:gd name="T47" fmla="*/ 179 h 219"/>
                <a:gd name="T48" fmla="*/ 928 w 1495"/>
                <a:gd name="T49" fmla="*/ 204 h 219"/>
                <a:gd name="T50" fmla="*/ 903 w 1495"/>
                <a:gd name="T51" fmla="*/ 164 h 219"/>
                <a:gd name="T52" fmla="*/ 884 w 1495"/>
                <a:gd name="T53" fmla="*/ 188 h 219"/>
                <a:gd name="T54" fmla="*/ 885 w 1495"/>
                <a:gd name="T55" fmla="*/ 218 h 219"/>
                <a:gd name="T56" fmla="*/ 818 w 1495"/>
                <a:gd name="T57" fmla="*/ 219 h 219"/>
                <a:gd name="T58" fmla="*/ 835 w 1495"/>
                <a:gd name="T59" fmla="*/ 164 h 219"/>
                <a:gd name="T60" fmla="*/ 773 w 1495"/>
                <a:gd name="T61" fmla="*/ 164 h 219"/>
                <a:gd name="T62" fmla="*/ 709 w 1495"/>
                <a:gd name="T63" fmla="*/ 174 h 219"/>
                <a:gd name="T64" fmla="*/ 746 w 1495"/>
                <a:gd name="T65" fmla="*/ 208 h 219"/>
                <a:gd name="T66" fmla="*/ 686 w 1495"/>
                <a:gd name="T67" fmla="*/ 194 h 219"/>
                <a:gd name="T68" fmla="*/ 646 w 1495"/>
                <a:gd name="T69" fmla="*/ 194 h 219"/>
                <a:gd name="T70" fmla="*/ 1486 w 1495"/>
                <a:gd name="T71" fmla="*/ 56 h 219"/>
                <a:gd name="T72" fmla="*/ 1495 w 1495"/>
                <a:gd name="T73" fmla="*/ 56 h 219"/>
                <a:gd name="T74" fmla="*/ 1372 w 1495"/>
                <a:gd name="T75" fmla="*/ 2 h 219"/>
                <a:gd name="T76" fmla="*/ 1331 w 1495"/>
                <a:gd name="T77" fmla="*/ 110 h 219"/>
                <a:gd name="T78" fmla="*/ 1234 w 1495"/>
                <a:gd name="T79" fmla="*/ 0 h 219"/>
                <a:gd name="T80" fmla="*/ 1204 w 1495"/>
                <a:gd name="T81" fmla="*/ 102 h 219"/>
                <a:gd name="T82" fmla="*/ 1259 w 1495"/>
                <a:gd name="T83" fmla="*/ 16 h 219"/>
                <a:gd name="T84" fmla="*/ 1167 w 1495"/>
                <a:gd name="T85" fmla="*/ 110 h 219"/>
                <a:gd name="T86" fmla="*/ 1090 w 1495"/>
                <a:gd name="T87" fmla="*/ 53 h 219"/>
                <a:gd name="T88" fmla="*/ 1070 w 1495"/>
                <a:gd name="T89" fmla="*/ 110 h 219"/>
                <a:gd name="T90" fmla="*/ 1061 w 1495"/>
                <a:gd name="T91" fmla="*/ 2 h 219"/>
                <a:gd name="T92" fmla="*/ 1020 w 1495"/>
                <a:gd name="T93" fmla="*/ 56 h 219"/>
                <a:gd name="T94" fmla="*/ 1030 w 1495"/>
                <a:gd name="T95" fmla="*/ 56 h 219"/>
                <a:gd name="T96" fmla="*/ 878 w 1495"/>
                <a:gd name="T97" fmla="*/ 2 h 219"/>
                <a:gd name="T98" fmla="*/ 841 w 1495"/>
                <a:gd name="T99" fmla="*/ 103 h 219"/>
                <a:gd name="T100" fmla="*/ 705 w 1495"/>
                <a:gd name="T101" fmla="*/ 45 h 219"/>
                <a:gd name="T102" fmla="*/ 709 w 1495"/>
                <a:gd name="T103" fmla="*/ 110 h 219"/>
                <a:gd name="T104" fmla="*/ 585 w 1495"/>
                <a:gd name="T105" fmla="*/ 97 h 219"/>
                <a:gd name="T106" fmla="*/ 504 w 1495"/>
                <a:gd name="T107" fmla="*/ 15 h 219"/>
                <a:gd name="T108" fmla="*/ 449 w 1495"/>
                <a:gd name="T109" fmla="*/ 61 h 219"/>
                <a:gd name="T110" fmla="*/ 366 w 1495"/>
                <a:gd name="T111" fmla="*/ 63 h 219"/>
                <a:gd name="T112" fmla="*/ 286 w 1495"/>
                <a:gd name="T113" fmla="*/ 2 h 219"/>
                <a:gd name="T114" fmla="*/ 286 w 1495"/>
                <a:gd name="T115" fmla="*/ 103 h 219"/>
                <a:gd name="T116" fmla="*/ 157 w 1495"/>
                <a:gd name="T117" fmla="*/ 63 h 219"/>
                <a:gd name="T118" fmla="*/ 239 w 1495"/>
                <a:gd name="T119" fmla="*/ 61 h 219"/>
                <a:gd name="T120" fmla="*/ 9 w 1495"/>
                <a:gd name="T121" fmla="*/ 56 h 219"/>
                <a:gd name="T122" fmla="*/ 0 w 1495"/>
                <a:gd name="T123" fmla="*/ 56 h 21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495" h="219">
                  <a:moveTo>
                    <a:pt x="1486" y="164"/>
                  </a:moveTo>
                  <a:cubicBezTo>
                    <a:pt x="1486" y="194"/>
                    <a:pt x="1486" y="194"/>
                    <a:pt x="1486" y="194"/>
                  </a:cubicBezTo>
                  <a:cubicBezTo>
                    <a:pt x="1486" y="212"/>
                    <a:pt x="1475" y="219"/>
                    <a:pt x="1463" y="219"/>
                  </a:cubicBezTo>
                  <a:cubicBezTo>
                    <a:pt x="1451" y="219"/>
                    <a:pt x="1441" y="211"/>
                    <a:pt x="1441" y="194"/>
                  </a:cubicBezTo>
                  <a:cubicBezTo>
                    <a:pt x="1441" y="164"/>
                    <a:pt x="1441" y="164"/>
                    <a:pt x="1441" y="164"/>
                  </a:cubicBezTo>
                  <a:cubicBezTo>
                    <a:pt x="1447" y="164"/>
                    <a:pt x="1447" y="164"/>
                    <a:pt x="1447" y="164"/>
                  </a:cubicBezTo>
                  <a:cubicBezTo>
                    <a:pt x="1447" y="194"/>
                    <a:pt x="1447" y="194"/>
                    <a:pt x="1447" y="194"/>
                  </a:cubicBezTo>
                  <a:cubicBezTo>
                    <a:pt x="1447" y="207"/>
                    <a:pt x="1455" y="213"/>
                    <a:pt x="1463" y="213"/>
                  </a:cubicBezTo>
                  <a:cubicBezTo>
                    <a:pt x="1472" y="213"/>
                    <a:pt x="1480" y="208"/>
                    <a:pt x="1480" y="194"/>
                  </a:cubicBezTo>
                  <a:cubicBezTo>
                    <a:pt x="1480" y="164"/>
                    <a:pt x="1480" y="164"/>
                    <a:pt x="1480" y="164"/>
                  </a:cubicBezTo>
                  <a:lnTo>
                    <a:pt x="1486" y="164"/>
                  </a:lnTo>
                  <a:close/>
                  <a:moveTo>
                    <a:pt x="1401" y="213"/>
                  </a:moveTo>
                  <a:cubicBezTo>
                    <a:pt x="1427" y="213"/>
                    <a:pt x="1427" y="213"/>
                    <a:pt x="1427" y="213"/>
                  </a:cubicBezTo>
                  <a:cubicBezTo>
                    <a:pt x="1427" y="218"/>
                    <a:pt x="1427" y="218"/>
                    <a:pt x="1427" y="218"/>
                  </a:cubicBezTo>
                  <a:cubicBezTo>
                    <a:pt x="1395" y="218"/>
                    <a:pt x="1395" y="218"/>
                    <a:pt x="1395" y="218"/>
                  </a:cubicBezTo>
                  <a:cubicBezTo>
                    <a:pt x="1395" y="164"/>
                    <a:pt x="1395" y="164"/>
                    <a:pt x="1395" y="164"/>
                  </a:cubicBezTo>
                  <a:cubicBezTo>
                    <a:pt x="1401" y="164"/>
                    <a:pt x="1401" y="164"/>
                    <a:pt x="1401" y="164"/>
                  </a:cubicBezTo>
                  <a:lnTo>
                    <a:pt x="1401" y="213"/>
                  </a:lnTo>
                  <a:close/>
                  <a:moveTo>
                    <a:pt x="1375" y="164"/>
                  </a:moveTo>
                  <a:cubicBezTo>
                    <a:pt x="1375" y="194"/>
                    <a:pt x="1375" y="194"/>
                    <a:pt x="1375" y="194"/>
                  </a:cubicBezTo>
                  <a:cubicBezTo>
                    <a:pt x="1375" y="212"/>
                    <a:pt x="1364" y="219"/>
                    <a:pt x="1352" y="219"/>
                  </a:cubicBezTo>
                  <a:cubicBezTo>
                    <a:pt x="1340" y="219"/>
                    <a:pt x="1329" y="211"/>
                    <a:pt x="1329" y="194"/>
                  </a:cubicBezTo>
                  <a:cubicBezTo>
                    <a:pt x="1329" y="164"/>
                    <a:pt x="1329" y="164"/>
                    <a:pt x="1329" y="164"/>
                  </a:cubicBezTo>
                  <a:cubicBezTo>
                    <a:pt x="1336" y="164"/>
                    <a:pt x="1336" y="164"/>
                    <a:pt x="1336" y="164"/>
                  </a:cubicBezTo>
                  <a:cubicBezTo>
                    <a:pt x="1336" y="194"/>
                    <a:pt x="1336" y="194"/>
                    <a:pt x="1336" y="194"/>
                  </a:cubicBezTo>
                  <a:cubicBezTo>
                    <a:pt x="1336" y="207"/>
                    <a:pt x="1344" y="213"/>
                    <a:pt x="1352" y="213"/>
                  </a:cubicBezTo>
                  <a:cubicBezTo>
                    <a:pt x="1361" y="213"/>
                    <a:pt x="1369" y="208"/>
                    <a:pt x="1369" y="194"/>
                  </a:cubicBezTo>
                  <a:cubicBezTo>
                    <a:pt x="1369" y="164"/>
                    <a:pt x="1369" y="164"/>
                    <a:pt x="1369" y="164"/>
                  </a:cubicBezTo>
                  <a:lnTo>
                    <a:pt x="1375" y="164"/>
                  </a:lnTo>
                  <a:close/>
                  <a:moveTo>
                    <a:pt x="1283" y="169"/>
                  </a:moveTo>
                  <a:cubicBezTo>
                    <a:pt x="1271" y="169"/>
                    <a:pt x="1261" y="179"/>
                    <a:pt x="1261" y="191"/>
                  </a:cubicBezTo>
                  <a:cubicBezTo>
                    <a:pt x="1261" y="204"/>
                    <a:pt x="1271" y="213"/>
                    <a:pt x="1283" y="213"/>
                  </a:cubicBezTo>
                  <a:cubicBezTo>
                    <a:pt x="1296" y="213"/>
                    <a:pt x="1306" y="204"/>
                    <a:pt x="1306" y="191"/>
                  </a:cubicBezTo>
                  <a:cubicBezTo>
                    <a:pt x="1306" y="179"/>
                    <a:pt x="1296" y="169"/>
                    <a:pt x="1283" y="169"/>
                  </a:cubicBezTo>
                  <a:close/>
                  <a:moveTo>
                    <a:pt x="1283" y="219"/>
                  </a:moveTo>
                  <a:cubicBezTo>
                    <a:pt x="1267" y="219"/>
                    <a:pt x="1255" y="207"/>
                    <a:pt x="1255" y="191"/>
                  </a:cubicBezTo>
                  <a:cubicBezTo>
                    <a:pt x="1255" y="176"/>
                    <a:pt x="1267" y="163"/>
                    <a:pt x="1283" y="163"/>
                  </a:cubicBezTo>
                  <a:cubicBezTo>
                    <a:pt x="1299" y="163"/>
                    <a:pt x="1312" y="176"/>
                    <a:pt x="1312" y="191"/>
                  </a:cubicBezTo>
                  <a:cubicBezTo>
                    <a:pt x="1312" y="207"/>
                    <a:pt x="1299" y="219"/>
                    <a:pt x="1283" y="219"/>
                  </a:cubicBezTo>
                  <a:close/>
                  <a:moveTo>
                    <a:pt x="1228" y="171"/>
                  </a:moveTo>
                  <a:cubicBezTo>
                    <a:pt x="1226" y="170"/>
                    <a:pt x="1226" y="170"/>
                    <a:pt x="1226" y="170"/>
                  </a:cubicBezTo>
                  <a:cubicBezTo>
                    <a:pt x="1224" y="169"/>
                    <a:pt x="1222" y="169"/>
                    <a:pt x="1220" y="169"/>
                  </a:cubicBezTo>
                  <a:cubicBezTo>
                    <a:pt x="1216" y="169"/>
                    <a:pt x="1213" y="172"/>
                    <a:pt x="1213" y="179"/>
                  </a:cubicBezTo>
                  <a:cubicBezTo>
                    <a:pt x="1213" y="182"/>
                    <a:pt x="1213" y="182"/>
                    <a:pt x="1213" y="182"/>
                  </a:cubicBezTo>
                  <a:cubicBezTo>
                    <a:pt x="1220" y="182"/>
                    <a:pt x="1220" y="182"/>
                    <a:pt x="1220" y="182"/>
                  </a:cubicBezTo>
                  <a:cubicBezTo>
                    <a:pt x="1220" y="187"/>
                    <a:pt x="1220" y="187"/>
                    <a:pt x="1220" y="187"/>
                  </a:cubicBezTo>
                  <a:cubicBezTo>
                    <a:pt x="1213" y="187"/>
                    <a:pt x="1213" y="187"/>
                    <a:pt x="1213" y="187"/>
                  </a:cubicBezTo>
                  <a:cubicBezTo>
                    <a:pt x="1213" y="218"/>
                    <a:pt x="1213" y="218"/>
                    <a:pt x="1213" y="218"/>
                  </a:cubicBezTo>
                  <a:cubicBezTo>
                    <a:pt x="1207" y="218"/>
                    <a:pt x="1207" y="218"/>
                    <a:pt x="1207" y="218"/>
                  </a:cubicBezTo>
                  <a:cubicBezTo>
                    <a:pt x="1207" y="187"/>
                    <a:pt x="1207" y="187"/>
                    <a:pt x="1207" y="187"/>
                  </a:cubicBezTo>
                  <a:cubicBezTo>
                    <a:pt x="1201" y="187"/>
                    <a:pt x="1201" y="187"/>
                    <a:pt x="1201" y="187"/>
                  </a:cubicBezTo>
                  <a:cubicBezTo>
                    <a:pt x="1201" y="182"/>
                    <a:pt x="1201" y="182"/>
                    <a:pt x="1201" y="182"/>
                  </a:cubicBezTo>
                  <a:cubicBezTo>
                    <a:pt x="1207" y="182"/>
                    <a:pt x="1207" y="182"/>
                    <a:pt x="1207" y="182"/>
                  </a:cubicBezTo>
                  <a:cubicBezTo>
                    <a:pt x="1207" y="177"/>
                    <a:pt x="1207" y="177"/>
                    <a:pt x="1207" y="177"/>
                  </a:cubicBezTo>
                  <a:cubicBezTo>
                    <a:pt x="1207" y="168"/>
                    <a:pt x="1214" y="163"/>
                    <a:pt x="1220" y="163"/>
                  </a:cubicBezTo>
                  <a:cubicBezTo>
                    <a:pt x="1223" y="163"/>
                    <a:pt x="1224" y="164"/>
                    <a:pt x="1227" y="165"/>
                  </a:cubicBezTo>
                  <a:lnTo>
                    <a:pt x="1228" y="171"/>
                  </a:lnTo>
                  <a:close/>
                  <a:moveTo>
                    <a:pt x="1170" y="187"/>
                  </a:moveTo>
                  <a:cubicBezTo>
                    <a:pt x="1162" y="187"/>
                    <a:pt x="1157" y="192"/>
                    <a:pt x="1157" y="200"/>
                  </a:cubicBezTo>
                  <a:cubicBezTo>
                    <a:pt x="1157" y="208"/>
                    <a:pt x="1162" y="213"/>
                    <a:pt x="1170" y="213"/>
                  </a:cubicBezTo>
                  <a:cubicBezTo>
                    <a:pt x="1177" y="213"/>
                    <a:pt x="1182" y="208"/>
                    <a:pt x="1182" y="200"/>
                  </a:cubicBezTo>
                  <a:cubicBezTo>
                    <a:pt x="1182" y="192"/>
                    <a:pt x="1177" y="187"/>
                    <a:pt x="1170" y="187"/>
                  </a:cubicBezTo>
                  <a:close/>
                  <a:moveTo>
                    <a:pt x="1170" y="219"/>
                  </a:moveTo>
                  <a:cubicBezTo>
                    <a:pt x="1159" y="219"/>
                    <a:pt x="1151" y="211"/>
                    <a:pt x="1151" y="200"/>
                  </a:cubicBezTo>
                  <a:cubicBezTo>
                    <a:pt x="1151" y="189"/>
                    <a:pt x="1159" y="181"/>
                    <a:pt x="1170" y="181"/>
                  </a:cubicBezTo>
                  <a:cubicBezTo>
                    <a:pt x="1180" y="181"/>
                    <a:pt x="1188" y="189"/>
                    <a:pt x="1188" y="200"/>
                  </a:cubicBezTo>
                  <a:cubicBezTo>
                    <a:pt x="1188" y="211"/>
                    <a:pt x="1180" y="219"/>
                    <a:pt x="1170" y="219"/>
                  </a:cubicBezTo>
                  <a:close/>
                  <a:moveTo>
                    <a:pt x="1105" y="190"/>
                  </a:moveTo>
                  <a:cubicBezTo>
                    <a:pt x="1105" y="218"/>
                    <a:pt x="1105" y="218"/>
                    <a:pt x="1105" y="218"/>
                  </a:cubicBezTo>
                  <a:cubicBezTo>
                    <a:pt x="1099" y="218"/>
                    <a:pt x="1099" y="218"/>
                    <a:pt x="1099" y="218"/>
                  </a:cubicBezTo>
                  <a:cubicBezTo>
                    <a:pt x="1099" y="190"/>
                    <a:pt x="1099" y="190"/>
                    <a:pt x="1099" y="190"/>
                  </a:cubicBezTo>
                  <a:cubicBezTo>
                    <a:pt x="1078" y="164"/>
                    <a:pt x="1078" y="164"/>
                    <a:pt x="1078" y="164"/>
                  </a:cubicBezTo>
                  <a:cubicBezTo>
                    <a:pt x="1085" y="164"/>
                    <a:pt x="1085" y="164"/>
                    <a:pt x="1085" y="164"/>
                  </a:cubicBezTo>
                  <a:cubicBezTo>
                    <a:pt x="1102" y="184"/>
                    <a:pt x="1102" y="184"/>
                    <a:pt x="1102" y="184"/>
                  </a:cubicBezTo>
                  <a:cubicBezTo>
                    <a:pt x="1119" y="164"/>
                    <a:pt x="1119" y="164"/>
                    <a:pt x="1119" y="164"/>
                  </a:cubicBezTo>
                  <a:cubicBezTo>
                    <a:pt x="1127" y="164"/>
                    <a:pt x="1127" y="164"/>
                    <a:pt x="1127" y="164"/>
                  </a:cubicBezTo>
                  <a:lnTo>
                    <a:pt x="1105" y="190"/>
                  </a:lnTo>
                  <a:close/>
                  <a:moveTo>
                    <a:pt x="1070" y="169"/>
                  </a:moveTo>
                  <a:cubicBezTo>
                    <a:pt x="1050" y="169"/>
                    <a:pt x="1050" y="169"/>
                    <a:pt x="1050" y="169"/>
                  </a:cubicBezTo>
                  <a:cubicBezTo>
                    <a:pt x="1050" y="218"/>
                    <a:pt x="1050" y="218"/>
                    <a:pt x="1050" y="218"/>
                  </a:cubicBezTo>
                  <a:cubicBezTo>
                    <a:pt x="1044" y="218"/>
                    <a:pt x="1044" y="218"/>
                    <a:pt x="1044" y="218"/>
                  </a:cubicBezTo>
                  <a:cubicBezTo>
                    <a:pt x="1044" y="169"/>
                    <a:pt x="1044" y="169"/>
                    <a:pt x="1044" y="169"/>
                  </a:cubicBezTo>
                  <a:cubicBezTo>
                    <a:pt x="1024" y="169"/>
                    <a:pt x="1024" y="169"/>
                    <a:pt x="1024" y="169"/>
                  </a:cubicBezTo>
                  <a:cubicBezTo>
                    <a:pt x="1024" y="164"/>
                    <a:pt x="1024" y="164"/>
                    <a:pt x="1024" y="164"/>
                  </a:cubicBezTo>
                  <a:cubicBezTo>
                    <a:pt x="1070" y="164"/>
                    <a:pt x="1070" y="164"/>
                    <a:pt x="1070" y="164"/>
                  </a:cubicBezTo>
                  <a:lnTo>
                    <a:pt x="1070" y="169"/>
                  </a:lnTo>
                  <a:close/>
                  <a:moveTo>
                    <a:pt x="1010" y="218"/>
                  </a:moveTo>
                  <a:cubicBezTo>
                    <a:pt x="1004" y="218"/>
                    <a:pt x="1004" y="218"/>
                    <a:pt x="1004" y="218"/>
                  </a:cubicBezTo>
                  <a:cubicBezTo>
                    <a:pt x="1004" y="164"/>
                    <a:pt x="1004" y="164"/>
                    <a:pt x="1004" y="164"/>
                  </a:cubicBezTo>
                  <a:cubicBezTo>
                    <a:pt x="1010" y="164"/>
                    <a:pt x="1010" y="164"/>
                    <a:pt x="1010" y="164"/>
                  </a:cubicBezTo>
                  <a:lnTo>
                    <a:pt x="1010" y="218"/>
                  </a:lnTo>
                  <a:close/>
                  <a:moveTo>
                    <a:pt x="984" y="174"/>
                  </a:moveTo>
                  <a:cubicBezTo>
                    <a:pt x="982" y="173"/>
                    <a:pt x="982" y="173"/>
                    <a:pt x="982" y="173"/>
                  </a:cubicBezTo>
                  <a:cubicBezTo>
                    <a:pt x="977" y="170"/>
                    <a:pt x="975" y="169"/>
                    <a:pt x="971" y="169"/>
                  </a:cubicBezTo>
                  <a:cubicBezTo>
                    <a:pt x="965" y="169"/>
                    <a:pt x="961" y="173"/>
                    <a:pt x="961" y="178"/>
                  </a:cubicBezTo>
                  <a:cubicBezTo>
                    <a:pt x="961" y="181"/>
                    <a:pt x="963" y="183"/>
                    <a:pt x="965" y="185"/>
                  </a:cubicBezTo>
                  <a:cubicBezTo>
                    <a:pt x="966" y="185"/>
                    <a:pt x="967" y="186"/>
                    <a:pt x="968" y="187"/>
                  </a:cubicBezTo>
                  <a:cubicBezTo>
                    <a:pt x="970" y="187"/>
                    <a:pt x="971" y="188"/>
                    <a:pt x="973" y="188"/>
                  </a:cubicBezTo>
                  <a:cubicBezTo>
                    <a:pt x="979" y="191"/>
                    <a:pt x="986" y="194"/>
                    <a:pt x="986" y="204"/>
                  </a:cubicBezTo>
                  <a:cubicBezTo>
                    <a:pt x="986" y="212"/>
                    <a:pt x="979" y="219"/>
                    <a:pt x="970" y="219"/>
                  </a:cubicBezTo>
                  <a:cubicBezTo>
                    <a:pt x="965" y="219"/>
                    <a:pt x="961" y="217"/>
                    <a:pt x="956" y="214"/>
                  </a:cubicBezTo>
                  <a:cubicBezTo>
                    <a:pt x="955" y="207"/>
                    <a:pt x="955" y="207"/>
                    <a:pt x="955" y="207"/>
                  </a:cubicBezTo>
                  <a:cubicBezTo>
                    <a:pt x="957" y="208"/>
                    <a:pt x="957" y="208"/>
                    <a:pt x="957" y="208"/>
                  </a:cubicBezTo>
                  <a:cubicBezTo>
                    <a:pt x="963" y="212"/>
                    <a:pt x="966" y="213"/>
                    <a:pt x="970" y="213"/>
                  </a:cubicBezTo>
                  <a:cubicBezTo>
                    <a:pt x="975" y="213"/>
                    <a:pt x="980" y="209"/>
                    <a:pt x="980" y="204"/>
                  </a:cubicBezTo>
                  <a:cubicBezTo>
                    <a:pt x="980" y="200"/>
                    <a:pt x="978" y="198"/>
                    <a:pt x="976" y="197"/>
                  </a:cubicBezTo>
                  <a:cubicBezTo>
                    <a:pt x="975" y="196"/>
                    <a:pt x="974" y="195"/>
                    <a:pt x="972" y="195"/>
                  </a:cubicBezTo>
                  <a:cubicBezTo>
                    <a:pt x="971" y="194"/>
                    <a:pt x="969" y="193"/>
                    <a:pt x="968" y="193"/>
                  </a:cubicBezTo>
                  <a:cubicBezTo>
                    <a:pt x="962" y="191"/>
                    <a:pt x="955" y="188"/>
                    <a:pt x="955" y="178"/>
                  </a:cubicBezTo>
                  <a:cubicBezTo>
                    <a:pt x="955" y="170"/>
                    <a:pt x="962" y="163"/>
                    <a:pt x="971" y="163"/>
                  </a:cubicBezTo>
                  <a:cubicBezTo>
                    <a:pt x="975" y="163"/>
                    <a:pt x="979" y="164"/>
                    <a:pt x="983" y="167"/>
                  </a:cubicBezTo>
                  <a:lnTo>
                    <a:pt x="984" y="174"/>
                  </a:lnTo>
                  <a:close/>
                  <a:moveTo>
                    <a:pt x="909" y="188"/>
                  </a:moveTo>
                  <a:cubicBezTo>
                    <a:pt x="916" y="188"/>
                    <a:pt x="916" y="188"/>
                    <a:pt x="916" y="188"/>
                  </a:cubicBezTo>
                  <a:cubicBezTo>
                    <a:pt x="925" y="188"/>
                    <a:pt x="929" y="184"/>
                    <a:pt x="929" y="179"/>
                  </a:cubicBezTo>
                  <a:cubicBezTo>
                    <a:pt x="929" y="173"/>
                    <a:pt x="925" y="169"/>
                    <a:pt x="916" y="169"/>
                  </a:cubicBezTo>
                  <a:cubicBezTo>
                    <a:pt x="909" y="169"/>
                    <a:pt x="909" y="169"/>
                    <a:pt x="909" y="169"/>
                  </a:cubicBezTo>
                  <a:lnTo>
                    <a:pt x="909" y="188"/>
                  </a:lnTo>
                  <a:close/>
                  <a:moveTo>
                    <a:pt x="917" y="164"/>
                  </a:moveTo>
                  <a:cubicBezTo>
                    <a:pt x="930" y="164"/>
                    <a:pt x="935" y="171"/>
                    <a:pt x="935" y="179"/>
                  </a:cubicBezTo>
                  <a:cubicBezTo>
                    <a:pt x="935" y="185"/>
                    <a:pt x="932" y="189"/>
                    <a:pt x="927" y="191"/>
                  </a:cubicBezTo>
                  <a:cubicBezTo>
                    <a:pt x="929" y="193"/>
                    <a:pt x="930" y="196"/>
                    <a:pt x="932" y="199"/>
                  </a:cubicBezTo>
                  <a:cubicBezTo>
                    <a:pt x="945" y="218"/>
                    <a:pt x="945" y="218"/>
                    <a:pt x="945" y="218"/>
                  </a:cubicBezTo>
                  <a:cubicBezTo>
                    <a:pt x="938" y="218"/>
                    <a:pt x="938" y="218"/>
                    <a:pt x="938" y="218"/>
                  </a:cubicBezTo>
                  <a:cubicBezTo>
                    <a:pt x="928" y="204"/>
                    <a:pt x="928" y="204"/>
                    <a:pt x="928" y="204"/>
                  </a:cubicBezTo>
                  <a:cubicBezTo>
                    <a:pt x="922" y="194"/>
                    <a:pt x="920" y="193"/>
                    <a:pt x="915" y="193"/>
                  </a:cubicBezTo>
                  <a:cubicBezTo>
                    <a:pt x="909" y="193"/>
                    <a:pt x="909" y="193"/>
                    <a:pt x="909" y="193"/>
                  </a:cubicBezTo>
                  <a:cubicBezTo>
                    <a:pt x="909" y="218"/>
                    <a:pt x="909" y="218"/>
                    <a:pt x="909" y="218"/>
                  </a:cubicBezTo>
                  <a:cubicBezTo>
                    <a:pt x="903" y="218"/>
                    <a:pt x="903" y="218"/>
                    <a:pt x="903" y="218"/>
                  </a:cubicBezTo>
                  <a:cubicBezTo>
                    <a:pt x="903" y="164"/>
                    <a:pt x="903" y="164"/>
                    <a:pt x="903" y="164"/>
                  </a:cubicBezTo>
                  <a:lnTo>
                    <a:pt x="917" y="164"/>
                  </a:lnTo>
                  <a:close/>
                  <a:moveTo>
                    <a:pt x="885" y="169"/>
                  </a:moveTo>
                  <a:cubicBezTo>
                    <a:pt x="860" y="169"/>
                    <a:pt x="860" y="169"/>
                    <a:pt x="860" y="169"/>
                  </a:cubicBezTo>
                  <a:cubicBezTo>
                    <a:pt x="860" y="188"/>
                    <a:pt x="860" y="188"/>
                    <a:pt x="860" y="188"/>
                  </a:cubicBezTo>
                  <a:cubicBezTo>
                    <a:pt x="884" y="188"/>
                    <a:pt x="884" y="188"/>
                    <a:pt x="884" y="188"/>
                  </a:cubicBezTo>
                  <a:cubicBezTo>
                    <a:pt x="884" y="194"/>
                    <a:pt x="884" y="194"/>
                    <a:pt x="884" y="194"/>
                  </a:cubicBezTo>
                  <a:cubicBezTo>
                    <a:pt x="860" y="194"/>
                    <a:pt x="860" y="194"/>
                    <a:pt x="860" y="194"/>
                  </a:cubicBezTo>
                  <a:cubicBezTo>
                    <a:pt x="860" y="213"/>
                    <a:pt x="860" y="213"/>
                    <a:pt x="860" y="213"/>
                  </a:cubicBezTo>
                  <a:cubicBezTo>
                    <a:pt x="885" y="213"/>
                    <a:pt x="885" y="213"/>
                    <a:pt x="885" y="213"/>
                  </a:cubicBezTo>
                  <a:cubicBezTo>
                    <a:pt x="885" y="218"/>
                    <a:pt x="885" y="218"/>
                    <a:pt x="885" y="218"/>
                  </a:cubicBezTo>
                  <a:cubicBezTo>
                    <a:pt x="854" y="218"/>
                    <a:pt x="854" y="218"/>
                    <a:pt x="854" y="218"/>
                  </a:cubicBezTo>
                  <a:cubicBezTo>
                    <a:pt x="854" y="164"/>
                    <a:pt x="854" y="164"/>
                    <a:pt x="854" y="164"/>
                  </a:cubicBezTo>
                  <a:cubicBezTo>
                    <a:pt x="885" y="164"/>
                    <a:pt x="885" y="164"/>
                    <a:pt x="885" y="164"/>
                  </a:cubicBezTo>
                  <a:lnTo>
                    <a:pt x="885" y="169"/>
                  </a:lnTo>
                  <a:close/>
                  <a:moveTo>
                    <a:pt x="818" y="219"/>
                  </a:moveTo>
                  <a:cubicBezTo>
                    <a:pt x="816" y="219"/>
                    <a:pt x="816" y="219"/>
                    <a:pt x="816" y="219"/>
                  </a:cubicBezTo>
                  <a:cubicBezTo>
                    <a:pt x="793" y="164"/>
                    <a:pt x="793" y="164"/>
                    <a:pt x="793" y="164"/>
                  </a:cubicBezTo>
                  <a:cubicBezTo>
                    <a:pt x="799" y="164"/>
                    <a:pt x="799" y="164"/>
                    <a:pt x="799" y="164"/>
                  </a:cubicBezTo>
                  <a:cubicBezTo>
                    <a:pt x="817" y="207"/>
                    <a:pt x="817" y="207"/>
                    <a:pt x="817" y="207"/>
                  </a:cubicBezTo>
                  <a:cubicBezTo>
                    <a:pt x="835" y="164"/>
                    <a:pt x="835" y="164"/>
                    <a:pt x="835" y="164"/>
                  </a:cubicBezTo>
                  <a:cubicBezTo>
                    <a:pt x="841" y="164"/>
                    <a:pt x="841" y="164"/>
                    <a:pt x="841" y="164"/>
                  </a:cubicBezTo>
                  <a:lnTo>
                    <a:pt x="818" y="219"/>
                  </a:lnTo>
                  <a:close/>
                  <a:moveTo>
                    <a:pt x="779" y="218"/>
                  </a:moveTo>
                  <a:cubicBezTo>
                    <a:pt x="773" y="218"/>
                    <a:pt x="773" y="218"/>
                    <a:pt x="773" y="218"/>
                  </a:cubicBezTo>
                  <a:cubicBezTo>
                    <a:pt x="773" y="164"/>
                    <a:pt x="773" y="164"/>
                    <a:pt x="773" y="164"/>
                  </a:cubicBezTo>
                  <a:cubicBezTo>
                    <a:pt x="779" y="164"/>
                    <a:pt x="779" y="164"/>
                    <a:pt x="779" y="164"/>
                  </a:cubicBezTo>
                  <a:lnTo>
                    <a:pt x="779" y="218"/>
                  </a:lnTo>
                  <a:close/>
                  <a:moveTo>
                    <a:pt x="752" y="218"/>
                  </a:moveTo>
                  <a:cubicBezTo>
                    <a:pt x="748" y="218"/>
                    <a:pt x="748" y="218"/>
                    <a:pt x="748" y="218"/>
                  </a:cubicBezTo>
                  <a:cubicBezTo>
                    <a:pt x="709" y="174"/>
                    <a:pt x="709" y="174"/>
                    <a:pt x="709" y="174"/>
                  </a:cubicBezTo>
                  <a:cubicBezTo>
                    <a:pt x="709" y="218"/>
                    <a:pt x="709" y="218"/>
                    <a:pt x="709" y="218"/>
                  </a:cubicBezTo>
                  <a:cubicBezTo>
                    <a:pt x="703" y="218"/>
                    <a:pt x="703" y="218"/>
                    <a:pt x="703" y="218"/>
                  </a:cubicBezTo>
                  <a:cubicBezTo>
                    <a:pt x="703" y="164"/>
                    <a:pt x="703" y="164"/>
                    <a:pt x="703" y="164"/>
                  </a:cubicBezTo>
                  <a:cubicBezTo>
                    <a:pt x="708" y="164"/>
                    <a:pt x="708" y="164"/>
                    <a:pt x="708" y="164"/>
                  </a:cubicBezTo>
                  <a:cubicBezTo>
                    <a:pt x="746" y="208"/>
                    <a:pt x="746" y="208"/>
                    <a:pt x="746" y="208"/>
                  </a:cubicBezTo>
                  <a:cubicBezTo>
                    <a:pt x="746" y="164"/>
                    <a:pt x="746" y="164"/>
                    <a:pt x="746" y="164"/>
                  </a:cubicBezTo>
                  <a:cubicBezTo>
                    <a:pt x="752" y="164"/>
                    <a:pt x="752" y="164"/>
                    <a:pt x="752" y="164"/>
                  </a:cubicBezTo>
                  <a:lnTo>
                    <a:pt x="752" y="218"/>
                  </a:lnTo>
                  <a:close/>
                  <a:moveTo>
                    <a:pt x="686" y="164"/>
                  </a:moveTo>
                  <a:cubicBezTo>
                    <a:pt x="686" y="194"/>
                    <a:pt x="686" y="194"/>
                    <a:pt x="686" y="194"/>
                  </a:cubicBezTo>
                  <a:cubicBezTo>
                    <a:pt x="686" y="212"/>
                    <a:pt x="674" y="219"/>
                    <a:pt x="663" y="219"/>
                  </a:cubicBezTo>
                  <a:cubicBezTo>
                    <a:pt x="651" y="219"/>
                    <a:pt x="640" y="211"/>
                    <a:pt x="640" y="194"/>
                  </a:cubicBezTo>
                  <a:cubicBezTo>
                    <a:pt x="640" y="164"/>
                    <a:pt x="640" y="164"/>
                    <a:pt x="640" y="164"/>
                  </a:cubicBezTo>
                  <a:cubicBezTo>
                    <a:pt x="646" y="164"/>
                    <a:pt x="646" y="164"/>
                    <a:pt x="646" y="164"/>
                  </a:cubicBezTo>
                  <a:cubicBezTo>
                    <a:pt x="646" y="194"/>
                    <a:pt x="646" y="194"/>
                    <a:pt x="646" y="194"/>
                  </a:cubicBezTo>
                  <a:cubicBezTo>
                    <a:pt x="646" y="207"/>
                    <a:pt x="654" y="213"/>
                    <a:pt x="663" y="213"/>
                  </a:cubicBezTo>
                  <a:cubicBezTo>
                    <a:pt x="671" y="213"/>
                    <a:pt x="680" y="208"/>
                    <a:pt x="680" y="194"/>
                  </a:cubicBezTo>
                  <a:cubicBezTo>
                    <a:pt x="680" y="164"/>
                    <a:pt x="680" y="164"/>
                    <a:pt x="680" y="164"/>
                  </a:cubicBezTo>
                  <a:lnTo>
                    <a:pt x="686" y="164"/>
                  </a:lnTo>
                  <a:close/>
                  <a:moveTo>
                    <a:pt x="1486" y="56"/>
                  </a:moveTo>
                  <a:cubicBezTo>
                    <a:pt x="1486" y="83"/>
                    <a:pt x="1465" y="104"/>
                    <a:pt x="1438" y="104"/>
                  </a:cubicBezTo>
                  <a:cubicBezTo>
                    <a:pt x="1411" y="104"/>
                    <a:pt x="1389" y="83"/>
                    <a:pt x="1389" y="56"/>
                  </a:cubicBezTo>
                  <a:cubicBezTo>
                    <a:pt x="1389" y="29"/>
                    <a:pt x="1411" y="8"/>
                    <a:pt x="1438" y="8"/>
                  </a:cubicBezTo>
                  <a:cubicBezTo>
                    <a:pt x="1465" y="8"/>
                    <a:pt x="1486" y="29"/>
                    <a:pt x="1486" y="56"/>
                  </a:cubicBezTo>
                  <a:close/>
                  <a:moveTo>
                    <a:pt x="1495" y="56"/>
                  </a:moveTo>
                  <a:cubicBezTo>
                    <a:pt x="1495" y="25"/>
                    <a:pt x="1470" y="0"/>
                    <a:pt x="1437" y="0"/>
                  </a:cubicBezTo>
                  <a:cubicBezTo>
                    <a:pt x="1405" y="0"/>
                    <a:pt x="1380" y="25"/>
                    <a:pt x="1380" y="56"/>
                  </a:cubicBezTo>
                  <a:cubicBezTo>
                    <a:pt x="1380" y="87"/>
                    <a:pt x="1405" y="112"/>
                    <a:pt x="1437" y="112"/>
                  </a:cubicBezTo>
                  <a:cubicBezTo>
                    <a:pt x="1470" y="112"/>
                    <a:pt x="1495" y="87"/>
                    <a:pt x="1495" y="56"/>
                  </a:cubicBezTo>
                  <a:close/>
                  <a:moveTo>
                    <a:pt x="1372" y="2"/>
                  </a:moveTo>
                  <a:cubicBezTo>
                    <a:pt x="1282" y="2"/>
                    <a:pt x="1282" y="2"/>
                    <a:pt x="1282" y="2"/>
                  </a:cubicBezTo>
                  <a:cubicBezTo>
                    <a:pt x="1282" y="9"/>
                    <a:pt x="1282" y="9"/>
                    <a:pt x="1282" y="9"/>
                  </a:cubicBezTo>
                  <a:cubicBezTo>
                    <a:pt x="1323" y="9"/>
                    <a:pt x="1323" y="9"/>
                    <a:pt x="1323" y="9"/>
                  </a:cubicBezTo>
                  <a:cubicBezTo>
                    <a:pt x="1323" y="110"/>
                    <a:pt x="1323" y="110"/>
                    <a:pt x="1323" y="110"/>
                  </a:cubicBezTo>
                  <a:cubicBezTo>
                    <a:pt x="1331" y="110"/>
                    <a:pt x="1331" y="110"/>
                    <a:pt x="1331" y="110"/>
                  </a:cubicBezTo>
                  <a:cubicBezTo>
                    <a:pt x="1331" y="9"/>
                    <a:pt x="1331" y="9"/>
                    <a:pt x="1331" y="9"/>
                  </a:cubicBezTo>
                  <a:cubicBezTo>
                    <a:pt x="1372" y="9"/>
                    <a:pt x="1372" y="9"/>
                    <a:pt x="1372" y="9"/>
                  </a:cubicBezTo>
                  <a:lnTo>
                    <a:pt x="1372" y="2"/>
                  </a:lnTo>
                  <a:close/>
                  <a:moveTo>
                    <a:pt x="1259" y="7"/>
                  </a:moveTo>
                  <a:cubicBezTo>
                    <a:pt x="1250" y="3"/>
                    <a:pt x="1242" y="0"/>
                    <a:pt x="1234" y="0"/>
                  </a:cubicBezTo>
                  <a:cubicBezTo>
                    <a:pt x="1216" y="0"/>
                    <a:pt x="1202" y="13"/>
                    <a:pt x="1202" y="29"/>
                  </a:cubicBezTo>
                  <a:cubicBezTo>
                    <a:pt x="1202" y="65"/>
                    <a:pt x="1254" y="51"/>
                    <a:pt x="1254" y="82"/>
                  </a:cubicBezTo>
                  <a:cubicBezTo>
                    <a:pt x="1254" y="95"/>
                    <a:pt x="1244" y="104"/>
                    <a:pt x="1231" y="104"/>
                  </a:cubicBezTo>
                  <a:cubicBezTo>
                    <a:pt x="1223" y="104"/>
                    <a:pt x="1216" y="101"/>
                    <a:pt x="1204" y="92"/>
                  </a:cubicBezTo>
                  <a:cubicBezTo>
                    <a:pt x="1204" y="102"/>
                    <a:pt x="1204" y="102"/>
                    <a:pt x="1204" y="102"/>
                  </a:cubicBezTo>
                  <a:cubicBezTo>
                    <a:pt x="1213" y="109"/>
                    <a:pt x="1223" y="112"/>
                    <a:pt x="1232" y="112"/>
                  </a:cubicBezTo>
                  <a:cubicBezTo>
                    <a:pt x="1249" y="112"/>
                    <a:pt x="1263" y="99"/>
                    <a:pt x="1263" y="82"/>
                  </a:cubicBezTo>
                  <a:cubicBezTo>
                    <a:pt x="1263" y="44"/>
                    <a:pt x="1211" y="58"/>
                    <a:pt x="1211" y="29"/>
                  </a:cubicBezTo>
                  <a:cubicBezTo>
                    <a:pt x="1211" y="17"/>
                    <a:pt x="1221" y="8"/>
                    <a:pt x="1234" y="8"/>
                  </a:cubicBezTo>
                  <a:cubicBezTo>
                    <a:pt x="1242" y="8"/>
                    <a:pt x="1248" y="10"/>
                    <a:pt x="1259" y="16"/>
                  </a:cubicBezTo>
                  <a:lnTo>
                    <a:pt x="1259" y="7"/>
                  </a:lnTo>
                  <a:close/>
                  <a:moveTo>
                    <a:pt x="1167" y="2"/>
                  </a:moveTo>
                  <a:cubicBezTo>
                    <a:pt x="1158" y="2"/>
                    <a:pt x="1158" y="2"/>
                    <a:pt x="1158" y="2"/>
                  </a:cubicBezTo>
                  <a:cubicBezTo>
                    <a:pt x="1158" y="110"/>
                    <a:pt x="1158" y="110"/>
                    <a:pt x="1158" y="110"/>
                  </a:cubicBezTo>
                  <a:cubicBezTo>
                    <a:pt x="1167" y="110"/>
                    <a:pt x="1167" y="110"/>
                    <a:pt x="1167" y="110"/>
                  </a:cubicBezTo>
                  <a:lnTo>
                    <a:pt x="1167" y="2"/>
                  </a:lnTo>
                  <a:close/>
                  <a:moveTo>
                    <a:pt x="1070" y="9"/>
                  </a:moveTo>
                  <a:cubicBezTo>
                    <a:pt x="1091" y="9"/>
                    <a:pt x="1091" y="9"/>
                    <a:pt x="1091" y="9"/>
                  </a:cubicBezTo>
                  <a:cubicBezTo>
                    <a:pt x="1110" y="9"/>
                    <a:pt x="1118" y="19"/>
                    <a:pt x="1118" y="31"/>
                  </a:cubicBezTo>
                  <a:cubicBezTo>
                    <a:pt x="1118" y="43"/>
                    <a:pt x="1110" y="53"/>
                    <a:pt x="1090" y="53"/>
                  </a:cubicBezTo>
                  <a:cubicBezTo>
                    <a:pt x="1070" y="53"/>
                    <a:pt x="1070" y="53"/>
                    <a:pt x="1070" y="53"/>
                  </a:cubicBezTo>
                  <a:lnTo>
                    <a:pt x="1070" y="9"/>
                  </a:lnTo>
                  <a:close/>
                  <a:moveTo>
                    <a:pt x="1061" y="2"/>
                  </a:moveTo>
                  <a:cubicBezTo>
                    <a:pt x="1061" y="110"/>
                    <a:pt x="1061" y="110"/>
                    <a:pt x="1061" y="110"/>
                  </a:cubicBezTo>
                  <a:cubicBezTo>
                    <a:pt x="1070" y="110"/>
                    <a:pt x="1070" y="110"/>
                    <a:pt x="1070" y="110"/>
                  </a:cubicBezTo>
                  <a:cubicBezTo>
                    <a:pt x="1070" y="60"/>
                    <a:pt x="1070" y="60"/>
                    <a:pt x="1070" y="60"/>
                  </a:cubicBezTo>
                  <a:cubicBezTo>
                    <a:pt x="1091" y="60"/>
                    <a:pt x="1091" y="60"/>
                    <a:pt x="1091" y="60"/>
                  </a:cubicBezTo>
                  <a:cubicBezTo>
                    <a:pt x="1119" y="60"/>
                    <a:pt x="1127" y="44"/>
                    <a:pt x="1127" y="30"/>
                  </a:cubicBezTo>
                  <a:cubicBezTo>
                    <a:pt x="1127" y="15"/>
                    <a:pt x="1117" y="2"/>
                    <a:pt x="1091" y="2"/>
                  </a:cubicBezTo>
                  <a:lnTo>
                    <a:pt x="1061" y="2"/>
                  </a:lnTo>
                  <a:close/>
                  <a:moveTo>
                    <a:pt x="1020" y="56"/>
                  </a:moveTo>
                  <a:cubicBezTo>
                    <a:pt x="1020" y="83"/>
                    <a:pt x="999" y="104"/>
                    <a:pt x="972" y="104"/>
                  </a:cubicBezTo>
                  <a:cubicBezTo>
                    <a:pt x="945" y="104"/>
                    <a:pt x="924" y="83"/>
                    <a:pt x="924" y="56"/>
                  </a:cubicBezTo>
                  <a:cubicBezTo>
                    <a:pt x="924" y="29"/>
                    <a:pt x="945" y="8"/>
                    <a:pt x="972" y="8"/>
                  </a:cubicBezTo>
                  <a:cubicBezTo>
                    <a:pt x="999" y="8"/>
                    <a:pt x="1020" y="29"/>
                    <a:pt x="1020" y="56"/>
                  </a:cubicBezTo>
                  <a:close/>
                  <a:moveTo>
                    <a:pt x="1030" y="56"/>
                  </a:moveTo>
                  <a:cubicBezTo>
                    <a:pt x="1030" y="25"/>
                    <a:pt x="1004" y="0"/>
                    <a:pt x="972" y="0"/>
                  </a:cubicBezTo>
                  <a:cubicBezTo>
                    <a:pt x="940" y="0"/>
                    <a:pt x="915" y="25"/>
                    <a:pt x="915" y="56"/>
                  </a:cubicBezTo>
                  <a:cubicBezTo>
                    <a:pt x="915" y="87"/>
                    <a:pt x="940" y="112"/>
                    <a:pt x="972" y="112"/>
                  </a:cubicBezTo>
                  <a:cubicBezTo>
                    <a:pt x="1004" y="112"/>
                    <a:pt x="1030" y="87"/>
                    <a:pt x="1030" y="56"/>
                  </a:cubicBezTo>
                  <a:close/>
                  <a:moveTo>
                    <a:pt x="878" y="2"/>
                  </a:moveTo>
                  <a:cubicBezTo>
                    <a:pt x="870" y="2"/>
                    <a:pt x="870" y="2"/>
                    <a:pt x="870" y="2"/>
                  </a:cubicBezTo>
                  <a:cubicBezTo>
                    <a:pt x="870" y="110"/>
                    <a:pt x="870" y="110"/>
                    <a:pt x="870" y="110"/>
                  </a:cubicBezTo>
                  <a:cubicBezTo>
                    <a:pt x="878" y="110"/>
                    <a:pt x="878" y="110"/>
                    <a:pt x="878" y="110"/>
                  </a:cubicBezTo>
                  <a:lnTo>
                    <a:pt x="878" y="2"/>
                  </a:lnTo>
                  <a:close/>
                  <a:moveTo>
                    <a:pt x="788" y="2"/>
                  </a:moveTo>
                  <a:cubicBezTo>
                    <a:pt x="779" y="2"/>
                    <a:pt x="779" y="2"/>
                    <a:pt x="779" y="2"/>
                  </a:cubicBezTo>
                  <a:cubicBezTo>
                    <a:pt x="779" y="110"/>
                    <a:pt x="779" y="110"/>
                    <a:pt x="779" y="110"/>
                  </a:cubicBezTo>
                  <a:cubicBezTo>
                    <a:pt x="841" y="110"/>
                    <a:pt x="841" y="110"/>
                    <a:pt x="841" y="110"/>
                  </a:cubicBezTo>
                  <a:cubicBezTo>
                    <a:pt x="841" y="103"/>
                    <a:pt x="841" y="103"/>
                    <a:pt x="841" y="103"/>
                  </a:cubicBezTo>
                  <a:cubicBezTo>
                    <a:pt x="788" y="103"/>
                    <a:pt x="788" y="103"/>
                    <a:pt x="788" y="103"/>
                  </a:cubicBezTo>
                  <a:lnTo>
                    <a:pt x="788" y="2"/>
                  </a:lnTo>
                  <a:close/>
                  <a:moveTo>
                    <a:pt x="751" y="2"/>
                  </a:moveTo>
                  <a:cubicBezTo>
                    <a:pt x="741" y="2"/>
                    <a:pt x="741" y="2"/>
                    <a:pt x="741" y="2"/>
                  </a:cubicBezTo>
                  <a:cubicBezTo>
                    <a:pt x="705" y="45"/>
                    <a:pt x="705" y="45"/>
                    <a:pt x="705" y="45"/>
                  </a:cubicBezTo>
                  <a:cubicBezTo>
                    <a:pt x="668" y="2"/>
                    <a:pt x="668" y="2"/>
                    <a:pt x="668" y="2"/>
                  </a:cubicBezTo>
                  <a:cubicBezTo>
                    <a:pt x="658" y="2"/>
                    <a:pt x="658" y="2"/>
                    <a:pt x="658" y="2"/>
                  </a:cubicBezTo>
                  <a:cubicBezTo>
                    <a:pt x="700" y="52"/>
                    <a:pt x="700" y="52"/>
                    <a:pt x="700" y="52"/>
                  </a:cubicBezTo>
                  <a:cubicBezTo>
                    <a:pt x="700" y="110"/>
                    <a:pt x="700" y="110"/>
                    <a:pt x="700" y="110"/>
                  </a:cubicBezTo>
                  <a:cubicBezTo>
                    <a:pt x="709" y="110"/>
                    <a:pt x="709" y="110"/>
                    <a:pt x="709" y="110"/>
                  </a:cubicBezTo>
                  <a:cubicBezTo>
                    <a:pt x="709" y="52"/>
                    <a:pt x="709" y="52"/>
                    <a:pt x="709" y="52"/>
                  </a:cubicBezTo>
                  <a:lnTo>
                    <a:pt x="751" y="2"/>
                  </a:lnTo>
                  <a:close/>
                  <a:moveTo>
                    <a:pt x="593" y="2"/>
                  </a:moveTo>
                  <a:cubicBezTo>
                    <a:pt x="585" y="2"/>
                    <a:pt x="585" y="2"/>
                    <a:pt x="585" y="2"/>
                  </a:cubicBezTo>
                  <a:cubicBezTo>
                    <a:pt x="585" y="97"/>
                    <a:pt x="585" y="97"/>
                    <a:pt x="585" y="97"/>
                  </a:cubicBezTo>
                  <a:cubicBezTo>
                    <a:pt x="503" y="2"/>
                    <a:pt x="503" y="2"/>
                    <a:pt x="503" y="2"/>
                  </a:cubicBezTo>
                  <a:cubicBezTo>
                    <a:pt x="496" y="2"/>
                    <a:pt x="496" y="2"/>
                    <a:pt x="496" y="2"/>
                  </a:cubicBezTo>
                  <a:cubicBezTo>
                    <a:pt x="496" y="110"/>
                    <a:pt x="496" y="110"/>
                    <a:pt x="496" y="110"/>
                  </a:cubicBezTo>
                  <a:cubicBezTo>
                    <a:pt x="504" y="110"/>
                    <a:pt x="504" y="110"/>
                    <a:pt x="504" y="110"/>
                  </a:cubicBezTo>
                  <a:cubicBezTo>
                    <a:pt x="504" y="15"/>
                    <a:pt x="504" y="15"/>
                    <a:pt x="504" y="15"/>
                  </a:cubicBezTo>
                  <a:cubicBezTo>
                    <a:pt x="586" y="110"/>
                    <a:pt x="586" y="110"/>
                    <a:pt x="586" y="110"/>
                  </a:cubicBezTo>
                  <a:cubicBezTo>
                    <a:pt x="593" y="110"/>
                    <a:pt x="593" y="110"/>
                    <a:pt x="593" y="110"/>
                  </a:cubicBezTo>
                  <a:lnTo>
                    <a:pt x="593" y="2"/>
                  </a:lnTo>
                  <a:close/>
                  <a:moveTo>
                    <a:pt x="449" y="2"/>
                  </a:moveTo>
                  <a:cubicBezTo>
                    <a:pt x="449" y="61"/>
                    <a:pt x="449" y="61"/>
                    <a:pt x="449" y="61"/>
                  </a:cubicBezTo>
                  <a:cubicBezTo>
                    <a:pt x="449" y="92"/>
                    <a:pt x="430" y="104"/>
                    <a:pt x="412" y="104"/>
                  </a:cubicBezTo>
                  <a:cubicBezTo>
                    <a:pt x="392" y="104"/>
                    <a:pt x="375" y="91"/>
                    <a:pt x="375" y="63"/>
                  </a:cubicBezTo>
                  <a:cubicBezTo>
                    <a:pt x="375" y="2"/>
                    <a:pt x="375" y="2"/>
                    <a:pt x="375" y="2"/>
                  </a:cubicBezTo>
                  <a:cubicBezTo>
                    <a:pt x="366" y="2"/>
                    <a:pt x="366" y="2"/>
                    <a:pt x="366" y="2"/>
                  </a:cubicBezTo>
                  <a:cubicBezTo>
                    <a:pt x="366" y="63"/>
                    <a:pt x="366" y="63"/>
                    <a:pt x="366" y="63"/>
                  </a:cubicBezTo>
                  <a:cubicBezTo>
                    <a:pt x="366" y="96"/>
                    <a:pt x="387" y="112"/>
                    <a:pt x="412" y="112"/>
                  </a:cubicBezTo>
                  <a:cubicBezTo>
                    <a:pt x="434" y="112"/>
                    <a:pt x="457" y="98"/>
                    <a:pt x="457" y="61"/>
                  </a:cubicBezTo>
                  <a:cubicBezTo>
                    <a:pt x="457" y="2"/>
                    <a:pt x="457" y="2"/>
                    <a:pt x="457" y="2"/>
                  </a:cubicBezTo>
                  <a:lnTo>
                    <a:pt x="449" y="2"/>
                  </a:lnTo>
                  <a:close/>
                  <a:moveTo>
                    <a:pt x="286" y="2"/>
                  </a:moveTo>
                  <a:cubicBezTo>
                    <a:pt x="278" y="2"/>
                    <a:pt x="278" y="2"/>
                    <a:pt x="278" y="2"/>
                  </a:cubicBezTo>
                  <a:cubicBezTo>
                    <a:pt x="278" y="110"/>
                    <a:pt x="278" y="110"/>
                    <a:pt x="278" y="110"/>
                  </a:cubicBezTo>
                  <a:cubicBezTo>
                    <a:pt x="340" y="110"/>
                    <a:pt x="340" y="110"/>
                    <a:pt x="340" y="110"/>
                  </a:cubicBezTo>
                  <a:cubicBezTo>
                    <a:pt x="340" y="103"/>
                    <a:pt x="340" y="103"/>
                    <a:pt x="340" y="103"/>
                  </a:cubicBezTo>
                  <a:cubicBezTo>
                    <a:pt x="286" y="103"/>
                    <a:pt x="286" y="103"/>
                    <a:pt x="286" y="103"/>
                  </a:cubicBezTo>
                  <a:lnTo>
                    <a:pt x="286" y="2"/>
                  </a:lnTo>
                  <a:close/>
                  <a:moveTo>
                    <a:pt x="231" y="2"/>
                  </a:moveTo>
                  <a:cubicBezTo>
                    <a:pt x="231" y="61"/>
                    <a:pt x="231" y="61"/>
                    <a:pt x="231" y="61"/>
                  </a:cubicBezTo>
                  <a:cubicBezTo>
                    <a:pt x="231" y="92"/>
                    <a:pt x="212" y="104"/>
                    <a:pt x="194" y="104"/>
                  </a:cubicBezTo>
                  <a:cubicBezTo>
                    <a:pt x="175" y="104"/>
                    <a:pt x="157" y="91"/>
                    <a:pt x="157" y="63"/>
                  </a:cubicBezTo>
                  <a:cubicBezTo>
                    <a:pt x="157" y="2"/>
                    <a:pt x="157" y="2"/>
                    <a:pt x="157" y="2"/>
                  </a:cubicBezTo>
                  <a:cubicBezTo>
                    <a:pt x="149" y="2"/>
                    <a:pt x="149" y="2"/>
                    <a:pt x="149" y="2"/>
                  </a:cubicBezTo>
                  <a:cubicBezTo>
                    <a:pt x="149" y="63"/>
                    <a:pt x="149" y="63"/>
                    <a:pt x="149" y="63"/>
                  </a:cubicBezTo>
                  <a:cubicBezTo>
                    <a:pt x="149" y="96"/>
                    <a:pt x="169" y="112"/>
                    <a:pt x="194" y="112"/>
                  </a:cubicBezTo>
                  <a:cubicBezTo>
                    <a:pt x="216" y="112"/>
                    <a:pt x="239" y="98"/>
                    <a:pt x="239" y="61"/>
                  </a:cubicBezTo>
                  <a:cubicBezTo>
                    <a:pt x="239" y="2"/>
                    <a:pt x="239" y="2"/>
                    <a:pt x="239" y="2"/>
                  </a:cubicBezTo>
                  <a:lnTo>
                    <a:pt x="231" y="2"/>
                  </a:lnTo>
                  <a:close/>
                  <a:moveTo>
                    <a:pt x="105" y="56"/>
                  </a:moveTo>
                  <a:cubicBezTo>
                    <a:pt x="105" y="83"/>
                    <a:pt x="84" y="104"/>
                    <a:pt x="57" y="104"/>
                  </a:cubicBezTo>
                  <a:cubicBezTo>
                    <a:pt x="30" y="104"/>
                    <a:pt x="9" y="83"/>
                    <a:pt x="9" y="56"/>
                  </a:cubicBezTo>
                  <a:cubicBezTo>
                    <a:pt x="9" y="29"/>
                    <a:pt x="30" y="8"/>
                    <a:pt x="57" y="8"/>
                  </a:cubicBezTo>
                  <a:cubicBezTo>
                    <a:pt x="84" y="8"/>
                    <a:pt x="105" y="29"/>
                    <a:pt x="105" y="56"/>
                  </a:cubicBezTo>
                  <a:close/>
                  <a:moveTo>
                    <a:pt x="114" y="56"/>
                  </a:moveTo>
                  <a:cubicBezTo>
                    <a:pt x="114" y="25"/>
                    <a:pt x="89" y="0"/>
                    <a:pt x="57" y="0"/>
                  </a:cubicBezTo>
                  <a:cubicBezTo>
                    <a:pt x="25" y="0"/>
                    <a:pt x="0" y="25"/>
                    <a:pt x="0" y="56"/>
                  </a:cubicBezTo>
                  <a:cubicBezTo>
                    <a:pt x="0" y="87"/>
                    <a:pt x="25" y="112"/>
                    <a:pt x="57" y="112"/>
                  </a:cubicBezTo>
                  <a:cubicBezTo>
                    <a:pt x="89" y="112"/>
                    <a:pt x="114" y="87"/>
                    <a:pt x="114" y="5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grpSp>
      <p:sp>
        <p:nvSpPr>
          <p:cNvPr id="45" name="Footer Placeholder 3"/>
          <p:cNvSpPr>
            <a:spLocks noGrp="1"/>
          </p:cNvSpPr>
          <p:nvPr>
            <p:ph type="ftr" sz="quarter" idx="3"/>
          </p:nvPr>
        </p:nvSpPr>
        <p:spPr>
          <a:xfrm>
            <a:off x="298450" y="6343650"/>
            <a:ext cx="4605338" cy="365125"/>
          </a:xfrm>
          <a:prstGeom prst="rect">
            <a:avLst/>
          </a:prstGeom>
        </p:spPr>
        <p:txBody>
          <a:bodyPr lIns="0" tIns="0" rIns="0" bIns="0"/>
          <a:lstStyle>
            <a:lvl1pP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r>
              <a:rPr lang="fi-FI"/>
              <a:t>TIEDEKUNTA TIEDEKUNTA / osasto osasto osaston osasto / Etuniminen Sukuniminen-Sukuniminen</a:t>
            </a:r>
            <a:endParaRPr lang="fi-FI" dirty="0"/>
          </a:p>
        </p:txBody>
      </p:sp>
      <p:sp>
        <p:nvSpPr>
          <p:cNvPr id="46" name="Slide Number Placeholder 4"/>
          <p:cNvSpPr>
            <a:spLocks noGrp="1"/>
          </p:cNvSpPr>
          <p:nvPr>
            <p:ph type="sldNum" sz="quarter" idx="4"/>
          </p:nvPr>
        </p:nvSpPr>
        <p:spPr>
          <a:xfrm>
            <a:off x="8183563" y="274638"/>
            <a:ext cx="698500" cy="290512"/>
          </a:xfrm>
          <a:prstGeom prst="rect">
            <a:avLst/>
          </a:prstGeom>
        </p:spPr>
        <p:txBody>
          <a:bodyPr lIns="0" tIns="0" rIns="0" bIns="0" anchor="t" anchorCtr="0"/>
          <a:lstStyle>
            <a:lvl1pPr algn="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fld id="{0B892A60-BA05-48A0-9A35-331DDAF26C25}" type="slidenum">
              <a:rPr lang="fi-FI"/>
              <a:pPr>
                <a:defRPr/>
              </a:pPr>
              <a:t>‹#›</a:t>
            </a:fld>
            <a:endParaRPr lang="fi-FI" dirty="0"/>
          </a:p>
        </p:txBody>
      </p:sp>
      <p:sp>
        <p:nvSpPr>
          <p:cNvPr id="50" name="Title Placeholder 3"/>
          <p:cNvSpPr>
            <a:spLocks noGrp="1"/>
          </p:cNvSpPr>
          <p:nvPr>
            <p:ph type="title"/>
          </p:nvPr>
        </p:nvSpPr>
        <p:spPr>
          <a:xfrm>
            <a:off x="298450" y="274638"/>
            <a:ext cx="8589963" cy="1143000"/>
          </a:xfrm>
          <a:prstGeom prst="rect">
            <a:avLst/>
          </a:prstGeom>
        </p:spPr>
        <p:txBody>
          <a:bodyPr vert="horz" lIns="91440" tIns="45720" rIns="91440" bIns="45720" rtlCol="0" anchor="ctr">
            <a:normAutofit/>
          </a:bodyPr>
          <a:lstStyle/>
          <a:p>
            <a:r>
              <a:rPr lang="fi-FI" noProof="0" dirty="0" err="1" smtClean="0"/>
              <a:t>Click</a:t>
            </a:r>
            <a:r>
              <a:rPr lang="fi-FI" noProof="0" dirty="0" smtClean="0"/>
              <a:t> to </a:t>
            </a:r>
            <a:r>
              <a:rPr lang="fi-FI" noProof="0" dirty="0" err="1" smtClean="0"/>
              <a:t>edit</a:t>
            </a:r>
            <a:r>
              <a:rPr lang="fi-FI" noProof="0" dirty="0" smtClean="0"/>
              <a:t> </a:t>
            </a:r>
            <a:r>
              <a:rPr lang="fi-FI" noProof="0" dirty="0" err="1" smtClean="0"/>
              <a:t>Master</a:t>
            </a:r>
            <a:r>
              <a:rPr lang="fi-FI" noProof="0" dirty="0" smtClean="0"/>
              <a:t> </a:t>
            </a:r>
            <a:r>
              <a:rPr lang="fi-FI" noProof="0" dirty="0" err="1" smtClean="0"/>
              <a:t>title</a:t>
            </a:r>
            <a:r>
              <a:rPr lang="fi-FI" noProof="0" dirty="0" smtClean="0"/>
              <a:t> </a:t>
            </a:r>
            <a:r>
              <a:rPr lang="fi-FI" noProof="0" dirty="0" err="1" smtClean="0"/>
              <a:t>style</a:t>
            </a:r>
            <a:endParaRPr lang="fi-FI" noProof="0" dirty="0"/>
          </a:p>
        </p:txBody>
      </p:sp>
      <p:sp>
        <p:nvSpPr>
          <p:cNvPr id="3081" name="Text Placeholder 4"/>
          <p:cNvSpPr>
            <a:spLocks noGrp="1"/>
          </p:cNvSpPr>
          <p:nvPr>
            <p:ph type="body" idx="1"/>
          </p:nvPr>
        </p:nvSpPr>
        <p:spPr bwMode="auto">
          <a:xfrm>
            <a:off x="298450" y="1600200"/>
            <a:ext cx="8589963"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p>
        </p:txBody>
      </p:sp>
    </p:spTree>
    <p:extLst>
      <p:ext uri="{BB962C8B-B14F-4D97-AF65-F5344CB8AC3E}">
        <p14:creationId xmlns:p14="http://schemas.microsoft.com/office/powerpoint/2010/main" val="23820513"/>
      </p:ext>
    </p:extLst>
  </p:cSld>
  <p:clrMap bg1="lt1" tx1="dk1" bg2="lt2" tx2="dk2" accent1="accent1" accent2="accent2" accent3="accent3" accent4="accent4" accent5="accent5" accent6="accent6" hlink="hlink" folHlink="folHlink"/>
  <p:transition spd="slow">
    <p:fade thruBlk="1"/>
  </p:transition>
  <p:timing>
    <p:tnLst>
      <p:par>
        <p:cTn id="1" dur="indefinite" restart="never" nodeType="tmRoot"/>
      </p:par>
    </p:tnLst>
  </p:timing>
  <p:hf hdr="0"/>
  <p:txStyles>
    <p:titleStyle>
      <a:lvl1pPr algn="ctr" rtl="0" eaLnBrk="0" fontAlgn="base" hangingPunct="0">
        <a:spcBef>
          <a:spcPct val="0"/>
        </a:spcBef>
        <a:spcAft>
          <a:spcPct val="0"/>
        </a:spcAft>
        <a:defRPr sz="3000" b="1" cap="all">
          <a:solidFill>
            <a:schemeClr val="tx1"/>
          </a:solidFill>
          <a:latin typeface="Trebuchet MS" pitchFamily="34" charset="0"/>
          <a:ea typeface="+mj-ea"/>
          <a:cs typeface="+mj-cs"/>
        </a:defRPr>
      </a:lvl1pPr>
      <a:lvl2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2pPr>
      <a:lvl3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3pPr>
      <a:lvl4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4pPr>
      <a:lvl5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5pPr>
      <a:lvl6pPr marL="457200" algn="l" rtl="0" fontAlgn="base">
        <a:spcBef>
          <a:spcPct val="0"/>
        </a:spcBef>
        <a:spcAft>
          <a:spcPct val="0"/>
        </a:spcAft>
        <a:defRPr sz="3200">
          <a:solidFill>
            <a:schemeClr val="tx2"/>
          </a:solidFill>
          <a:latin typeface="Gill Sans" pitchFamily="34" charset="0"/>
          <a:ea typeface="ＭＳ Ｐゴシック" pitchFamily="1" charset="-128"/>
        </a:defRPr>
      </a:lvl6pPr>
      <a:lvl7pPr marL="914400" algn="l" rtl="0" fontAlgn="base">
        <a:spcBef>
          <a:spcPct val="0"/>
        </a:spcBef>
        <a:spcAft>
          <a:spcPct val="0"/>
        </a:spcAft>
        <a:defRPr sz="3200">
          <a:solidFill>
            <a:schemeClr val="tx2"/>
          </a:solidFill>
          <a:latin typeface="Gill Sans" pitchFamily="34" charset="0"/>
          <a:ea typeface="ＭＳ Ｐゴシック" pitchFamily="1" charset="-128"/>
        </a:defRPr>
      </a:lvl7pPr>
      <a:lvl8pPr marL="1371600" algn="l" rtl="0" fontAlgn="base">
        <a:spcBef>
          <a:spcPct val="0"/>
        </a:spcBef>
        <a:spcAft>
          <a:spcPct val="0"/>
        </a:spcAft>
        <a:defRPr sz="3200">
          <a:solidFill>
            <a:schemeClr val="tx2"/>
          </a:solidFill>
          <a:latin typeface="Gill Sans" pitchFamily="34" charset="0"/>
          <a:ea typeface="ＭＳ Ｐゴシック" pitchFamily="1" charset="-128"/>
        </a:defRPr>
      </a:lvl8pPr>
      <a:lvl9pPr marL="1828800" algn="l" rtl="0" fontAlgn="base">
        <a:spcBef>
          <a:spcPct val="0"/>
        </a:spcBef>
        <a:spcAft>
          <a:spcPct val="0"/>
        </a:spcAft>
        <a:defRPr sz="3200">
          <a:solidFill>
            <a:schemeClr val="tx2"/>
          </a:solidFill>
          <a:latin typeface="Gill Sans" pitchFamily="34" charset="0"/>
          <a:ea typeface="ＭＳ Ｐゴシック" pitchFamily="1" charset="-128"/>
        </a:defRPr>
      </a:lvl9pPr>
    </p:titleStyle>
    <p:bodyStyle>
      <a:lvl1pPr marL="342900" indent="-179388" algn="l" rtl="0" eaLnBrk="0" fontAlgn="base" hangingPunct="0">
        <a:spcBef>
          <a:spcPct val="0"/>
        </a:spcBef>
        <a:spcAft>
          <a:spcPct val="0"/>
        </a:spcAft>
        <a:buClr>
          <a:schemeClr val="bg2"/>
        </a:buClr>
        <a:buFont typeface="Arial" charset="0"/>
        <a:buChar char="•"/>
        <a:defRPr sz="2200">
          <a:solidFill>
            <a:schemeClr val="tx1"/>
          </a:solidFill>
          <a:latin typeface="Trebuchet MS" pitchFamily="34" charset="0"/>
          <a:ea typeface="+mn-ea"/>
          <a:cs typeface="+mn-cs"/>
        </a:defRPr>
      </a:lvl1pPr>
      <a:lvl2pPr marL="742950" indent="-179388" algn="l" rtl="0" eaLnBrk="0" fontAlgn="base" hangingPunct="0">
        <a:spcBef>
          <a:spcPct val="0"/>
        </a:spcBef>
        <a:spcAft>
          <a:spcPct val="0"/>
        </a:spcAft>
        <a:buClr>
          <a:schemeClr val="bg2"/>
        </a:buClr>
        <a:buFont typeface="Arial" charset="0"/>
        <a:buChar char="•"/>
        <a:defRPr sz="2000">
          <a:solidFill>
            <a:schemeClr val="tx1"/>
          </a:solidFill>
          <a:latin typeface="Trebuchet MS" pitchFamily="34" charset="0"/>
          <a:ea typeface="+mn-ea"/>
        </a:defRPr>
      </a:lvl2pPr>
      <a:lvl3pPr marL="1143000" indent="-179388" algn="l" rtl="0" eaLnBrk="0" fontAlgn="base" hangingPunct="0">
        <a:spcBef>
          <a:spcPct val="0"/>
        </a:spcBef>
        <a:spcAft>
          <a:spcPct val="0"/>
        </a:spcAft>
        <a:buClr>
          <a:schemeClr val="bg2"/>
        </a:buClr>
        <a:buChar char="•"/>
        <a:defRPr>
          <a:solidFill>
            <a:schemeClr val="tx1"/>
          </a:solidFill>
          <a:latin typeface="Trebuchet MS" pitchFamily="34" charset="0"/>
          <a:ea typeface="+mn-ea"/>
        </a:defRPr>
      </a:lvl3pPr>
      <a:lvl4pPr marL="16002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4pPr>
      <a:lvl5pPr marL="20574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5pPr>
      <a:lvl6pPr marL="2514600" indent="-228600" algn="l" rtl="0" fontAlgn="base">
        <a:spcBef>
          <a:spcPct val="20000"/>
        </a:spcBef>
        <a:spcAft>
          <a:spcPct val="0"/>
        </a:spcAft>
        <a:buChar char="»"/>
        <a:defRPr>
          <a:solidFill>
            <a:schemeClr val="tx1"/>
          </a:solidFill>
          <a:latin typeface="+mn-lt"/>
          <a:ea typeface="+mn-ea"/>
        </a:defRPr>
      </a:lvl6pPr>
      <a:lvl7pPr marL="2971800" indent="-228600" algn="l" rtl="0" fontAlgn="base">
        <a:spcBef>
          <a:spcPct val="20000"/>
        </a:spcBef>
        <a:spcAft>
          <a:spcPct val="0"/>
        </a:spcAft>
        <a:buChar char="»"/>
        <a:defRPr>
          <a:solidFill>
            <a:schemeClr val="tx1"/>
          </a:solidFill>
          <a:latin typeface="+mn-lt"/>
          <a:ea typeface="+mn-ea"/>
        </a:defRPr>
      </a:lvl7pPr>
      <a:lvl8pPr marL="3429000" indent="-228600" algn="l" rtl="0" fontAlgn="base">
        <a:spcBef>
          <a:spcPct val="20000"/>
        </a:spcBef>
        <a:spcAft>
          <a:spcPct val="0"/>
        </a:spcAft>
        <a:buChar char="»"/>
        <a:defRPr>
          <a:solidFill>
            <a:schemeClr val="tx1"/>
          </a:solidFill>
          <a:latin typeface="+mn-lt"/>
          <a:ea typeface="+mn-ea"/>
        </a:defRPr>
      </a:lvl8pPr>
      <a:lvl9pPr marL="3886200" indent="-228600" algn="l" rtl="0" fontAlgn="base">
        <a:spcBef>
          <a:spcPct val="20000"/>
        </a:spcBef>
        <a:spcAft>
          <a:spcPct val="0"/>
        </a:spcAft>
        <a:buChar char="»"/>
        <a:defRPr>
          <a:solidFill>
            <a:schemeClr val="tx1"/>
          </a:solidFill>
          <a:latin typeface="+mn-lt"/>
          <a:ea typeface="+mn-ea"/>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3074" name="Freeform 47"/>
          <p:cNvSpPr>
            <a:spLocks noEditPoints="1"/>
          </p:cNvSpPr>
          <p:nvPr/>
        </p:nvSpPr>
        <p:spPr bwMode="hidden">
          <a:xfrm>
            <a:off x="0" y="0"/>
            <a:ext cx="9158288" cy="6869113"/>
          </a:xfrm>
          <a:custGeom>
            <a:avLst/>
            <a:gdLst>
              <a:gd name="T0" fmla="*/ 9066213 w 5769"/>
              <a:gd name="T1" fmla="*/ 92075 h 4327"/>
              <a:gd name="T2" fmla="*/ 9066213 w 5769"/>
              <a:gd name="T3" fmla="*/ 6777038 h 4327"/>
              <a:gd name="T4" fmla="*/ 92075 w 5769"/>
              <a:gd name="T5" fmla="*/ 6777038 h 4327"/>
              <a:gd name="T6" fmla="*/ 92075 w 5769"/>
              <a:gd name="T7" fmla="*/ 92075 h 4327"/>
              <a:gd name="T8" fmla="*/ 9066213 w 5769"/>
              <a:gd name="T9" fmla="*/ 92075 h 4327"/>
              <a:gd name="T10" fmla="*/ 9158288 w 5769"/>
              <a:gd name="T11" fmla="*/ 0 h 4327"/>
              <a:gd name="T12" fmla="*/ 0 w 5769"/>
              <a:gd name="T13" fmla="*/ 0 h 4327"/>
              <a:gd name="T14" fmla="*/ 0 w 5769"/>
              <a:gd name="T15" fmla="*/ 6869113 h 4327"/>
              <a:gd name="T16" fmla="*/ 9158288 w 5769"/>
              <a:gd name="T17" fmla="*/ 6869113 h 4327"/>
              <a:gd name="T18" fmla="*/ 9158288 w 5769"/>
              <a:gd name="T19" fmla="*/ 0 h 4327"/>
              <a:gd name="T20" fmla="*/ 9158288 w 5769"/>
              <a:gd name="T21" fmla="*/ 0 h 43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9" h="4327">
                <a:moveTo>
                  <a:pt x="5711" y="58"/>
                </a:moveTo>
                <a:lnTo>
                  <a:pt x="5711" y="4269"/>
                </a:lnTo>
                <a:lnTo>
                  <a:pt x="58" y="4269"/>
                </a:lnTo>
                <a:lnTo>
                  <a:pt x="58" y="58"/>
                </a:lnTo>
                <a:lnTo>
                  <a:pt x="5711" y="58"/>
                </a:lnTo>
                <a:close/>
                <a:moveTo>
                  <a:pt x="5769" y="0"/>
                </a:moveTo>
                <a:lnTo>
                  <a:pt x="0" y="0"/>
                </a:lnTo>
                <a:lnTo>
                  <a:pt x="0" y="4327"/>
                </a:lnTo>
                <a:lnTo>
                  <a:pt x="5769" y="4327"/>
                </a:lnTo>
                <a:lnTo>
                  <a:pt x="5769" y="0"/>
                </a:lnTo>
                <a:close/>
              </a:path>
            </a:pathLst>
          </a:custGeom>
          <a:solidFill>
            <a:srgbClr val="8E8E8B"/>
          </a:soli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fi-FI"/>
          </a:p>
        </p:txBody>
      </p:sp>
      <p:grpSp>
        <p:nvGrpSpPr>
          <p:cNvPr id="3075" name="Group 1"/>
          <p:cNvGrpSpPr>
            <a:grpSpLocks/>
          </p:cNvGrpSpPr>
          <p:nvPr/>
        </p:nvGrpSpPr>
        <p:grpSpPr bwMode="auto">
          <a:xfrm>
            <a:off x="6850063" y="5940425"/>
            <a:ext cx="2220912" cy="93663"/>
            <a:chOff x="6850063" y="1419225"/>
            <a:chExt cx="2220912" cy="93663"/>
          </a:xfrm>
        </p:grpSpPr>
        <p:sp>
          <p:nvSpPr>
            <p:cNvPr id="3085" name="Rectangle 50"/>
            <p:cNvSpPr>
              <a:spLocks noChangeArrowheads="1"/>
            </p:cNvSpPr>
            <p:nvPr/>
          </p:nvSpPr>
          <p:spPr bwMode="ltGray">
            <a:xfrm>
              <a:off x="89789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6" name="Rectangle 51"/>
            <p:cNvSpPr>
              <a:spLocks noChangeArrowheads="1"/>
            </p:cNvSpPr>
            <p:nvPr/>
          </p:nvSpPr>
          <p:spPr bwMode="ltGray">
            <a:xfrm>
              <a:off x="8885238"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7" name="Rectangle 52"/>
            <p:cNvSpPr>
              <a:spLocks noChangeArrowheads="1"/>
            </p:cNvSpPr>
            <p:nvPr/>
          </p:nvSpPr>
          <p:spPr bwMode="ltGray">
            <a:xfrm>
              <a:off x="8701088"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8" name="Rectangle 53"/>
            <p:cNvSpPr>
              <a:spLocks noChangeArrowheads="1"/>
            </p:cNvSpPr>
            <p:nvPr/>
          </p:nvSpPr>
          <p:spPr bwMode="ltGray">
            <a:xfrm>
              <a:off x="842327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9" name="Rectangle 54"/>
            <p:cNvSpPr>
              <a:spLocks noChangeArrowheads="1"/>
            </p:cNvSpPr>
            <p:nvPr/>
          </p:nvSpPr>
          <p:spPr bwMode="ltGray">
            <a:xfrm>
              <a:off x="8329613"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0" name="Rectangle 55"/>
            <p:cNvSpPr>
              <a:spLocks noChangeArrowheads="1"/>
            </p:cNvSpPr>
            <p:nvPr/>
          </p:nvSpPr>
          <p:spPr bwMode="ltGray">
            <a:xfrm>
              <a:off x="8235950"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1" name="Rectangle 56"/>
            <p:cNvSpPr>
              <a:spLocks noChangeArrowheads="1"/>
            </p:cNvSpPr>
            <p:nvPr/>
          </p:nvSpPr>
          <p:spPr bwMode="ltGray">
            <a:xfrm>
              <a:off x="8145463"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2" name="Rectangle 57"/>
            <p:cNvSpPr>
              <a:spLocks noChangeArrowheads="1"/>
            </p:cNvSpPr>
            <p:nvPr/>
          </p:nvSpPr>
          <p:spPr bwMode="ltGray">
            <a:xfrm>
              <a:off x="7961313" y="1419225"/>
              <a:ext cx="92075"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3" name="Rectangle 58"/>
            <p:cNvSpPr>
              <a:spLocks noChangeArrowheads="1"/>
            </p:cNvSpPr>
            <p:nvPr/>
          </p:nvSpPr>
          <p:spPr bwMode="ltGray">
            <a:xfrm>
              <a:off x="7867650" y="1419225"/>
              <a:ext cx="93663"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4" name="Rectangle 59"/>
            <p:cNvSpPr>
              <a:spLocks noChangeArrowheads="1"/>
            </p:cNvSpPr>
            <p:nvPr/>
          </p:nvSpPr>
          <p:spPr bwMode="ltGray">
            <a:xfrm>
              <a:off x="7775575"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5" name="Rectangle 60"/>
            <p:cNvSpPr>
              <a:spLocks noChangeArrowheads="1"/>
            </p:cNvSpPr>
            <p:nvPr/>
          </p:nvSpPr>
          <p:spPr bwMode="ltGray">
            <a:xfrm>
              <a:off x="759142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6" name="Rectangle 61"/>
            <p:cNvSpPr>
              <a:spLocks noChangeArrowheads="1"/>
            </p:cNvSpPr>
            <p:nvPr/>
          </p:nvSpPr>
          <p:spPr bwMode="ltGray">
            <a:xfrm>
              <a:off x="74993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7" name="Rectangle 62"/>
            <p:cNvSpPr>
              <a:spLocks noChangeArrowheads="1"/>
            </p:cNvSpPr>
            <p:nvPr/>
          </p:nvSpPr>
          <p:spPr bwMode="ltGray">
            <a:xfrm>
              <a:off x="74056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8" name="Rectangle 63"/>
            <p:cNvSpPr>
              <a:spLocks noChangeArrowheads="1"/>
            </p:cNvSpPr>
            <p:nvPr/>
          </p:nvSpPr>
          <p:spPr bwMode="ltGray">
            <a:xfrm>
              <a:off x="72199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9" name="Rectangle 64"/>
            <p:cNvSpPr>
              <a:spLocks noChangeArrowheads="1"/>
            </p:cNvSpPr>
            <p:nvPr/>
          </p:nvSpPr>
          <p:spPr bwMode="ltGray">
            <a:xfrm>
              <a:off x="71262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0" name="Rectangle 65"/>
            <p:cNvSpPr>
              <a:spLocks noChangeArrowheads="1"/>
            </p:cNvSpPr>
            <p:nvPr/>
          </p:nvSpPr>
          <p:spPr bwMode="ltGray">
            <a:xfrm>
              <a:off x="70358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1" name="Rectangle 66"/>
            <p:cNvSpPr>
              <a:spLocks noChangeArrowheads="1"/>
            </p:cNvSpPr>
            <p:nvPr/>
          </p:nvSpPr>
          <p:spPr bwMode="ltGray">
            <a:xfrm>
              <a:off x="6850063"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grpSp>
      <p:sp>
        <p:nvSpPr>
          <p:cNvPr id="101" name="Date Placeholder 100"/>
          <p:cNvSpPr>
            <a:spLocks noGrp="1"/>
          </p:cNvSpPr>
          <p:nvPr>
            <p:ph type="dt" sz="half" idx="2"/>
          </p:nvPr>
        </p:nvSpPr>
        <p:spPr>
          <a:xfrm>
            <a:off x="5307013" y="6343650"/>
            <a:ext cx="1071562" cy="365125"/>
          </a:xfrm>
          <a:prstGeom prst="rect">
            <a:avLst/>
          </a:prstGeom>
        </p:spPr>
        <p:txBody>
          <a:bodyPr vert="horz" lIns="0" tIns="0" rIns="0" bIns="0" rtlCol="0" anchor="t"/>
          <a:lstStyle>
            <a:lvl1pPr algn="l" fontAlgn="auto">
              <a:spcBef>
                <a:spcPts val="0"/>
              </a:spcBef>
              <a:spcAft>
                <a:spcPts val="0"/>
              </a:spcAft>
              <a:defRPr sz="1000" smtClean="0">
                <a:solidFill>
                  <a:schemeClr val="tx1">
                    <a:tint val="75000"/>
                  </a:schemeClr>
                </a:solidFill>
                <a:latin typeface="Trebuchet MS" pitchFamily="34" charset="0"/>
                <a:cs typeface="+mn-cs"/>
              </a:defRPr>
            </a:lvl1pPr>
          </a:lstStyle>
          <a:p>
            <a:pPr>
              <a:defRPr/>
            </a:pPr>
            <a:fld id="{FA79D0AA-C76A-4700-A0B6-B4FE6516CA03}" type="datetime1">
              <a:rPr lang="fi-FI"/>
              <a:pPr>
                <a:defRPr/>
              </a:pPr>
              <a:t>14.4.2020</a:t>
            </a:fld>
            <a:endParaRPr lang="fi-FI" dirty="0"/>
          </a:p>
        </p:txBody>
      </p:sp>
      <p:grpSp>
        <p:nvGrpSpPr>
          <p:cNvPr id="3077" name="Group 2"/>
          <p:cNvGrpSpPr>
            <a:grpSpLocks/>
          </p:cNvGrpSpPr>
          <p:nvPr/>
        </p:nvGrpSpPr>
        <p:grpSpPr bwMode="auto">
          <a:xfrm>
            <a:off x="6911975" y="6211888"/>
            <a:ext cx="1963738" cy="376237"/>
            <a:chOff x="6912042" y="6211749"/>
            <a:chExt cx="1963669" cy="376185"/>
          </a:xfrm>
        </p:grpSpPr>
        <p:sp>
          <p:nvSpPr>
            <p:cNvPr id="3082" name="Rectangle 177"/>
            <p:cNvSpPr>
              <a:spLocks noChangeArrowheads="1"/>
            </p:cNvSpPr>
            <p:nvPr/>
          </p:nvSpPr>
          <p:spPr bwMode="white">
            <a:xfrm>
              <a:off x="8487284" y="6211749"/>
              <a:ext cx="388427" cy="3761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3" name="Freeform 178"/>
            <p:cNvSpPr>
              <a:spLocks noEditPoints="1"/>
            </p:cNvSpPr>
            <p:nvPr/>
          </p:nvSpPr>
          <p:spPr bwMode="black">
            <a:xfrm>
              <a:off x="8487284" y="6211749"/>
              <a:ext cx="388427" cy="376185"/>
            </a:xfrm>
            <a:custGeom>
              <a:avLst/>
              <a:gdLst>
                <a:gd name="T0" fmla="*/ 333 w 469"/>
                <a:gd name="T1" fmla="*/ 454 h 454"/>
                <a:gd name="T2" fmla="*/ 347 w 469"/>
                <a:gd name="T3" fmla="*/ 380 h 454"/>
                <a:gd name="T4" fmla="*/ 442 w 469"/>
                <a:gd name="T5" fmla="*/ 407 h 454"/>
                <a:gd name="T6" fmla="*/ 410 w 469"/>
                <a:gd name="T7" fmla="*/ 454 h 454"/>
                <a:gd name="T8" fmla="*/ 469 w 469"/>
                <a:gd name="T9" fmla="*/ 0 h 454"/>
                <a:gd name="T10" fmla="*/ 452 w 469"/>
                <a:gd name="T11" fmla="*/ 169 h 454"/>
                <a:gd name="T12" fmla="*/ 461 w 469"/>
                <a:gd name="T13" fmla="*/ 76 h 454"/>
                <a:gd name="T14" fmla="*/ 395 w 469"/>
                <a:gd name="T15" fmla="*/ 0 h 454"/>
                <a:gd name="T16" fmla="*/ 389 w 469"/>
                <a:gd name="T17" fmla="*/ 98 h 454"/>
                <a:gd name="T18" fmla="*/ 469 w 469"/>
                <a:gd name="T19" fmla="*/ 179 h 454"/>
                <a:gd name="T20" fmla="*/ 431 w 469"/>
                <a:gd name="T21" fmla="*/ 454 h 454"/>
                <a:gd name="T22" fmla="*/ 467 w 469"/>
                <a:gd name="T23" fmla="*/ 413 h 454"/>
                <a:gd name="T24" fmla="*/ 322 w 469"/>
                <a:gd name="T25" fmla="*/ 374 h 454"/>
                <a:gd name="T26" fmla="*/ 297 w 469"/>
                <a:gd name="T27" fmla="*/ 454 h 454"/>
                <a:gd name="T28" fmla="*/ 265 w 469"/>
                <a:gd name="T29" fmla="*/ 438 h 454"/>
                <a:gd name="T30" fmla="*/ 270 w 469"/>
                <a:gd name="T31" fmla="*/ 366 h 454"/>
                <a:gd name="T32" fmla="*/ 221 w 469"/>
                <a:gd name="T33" fmla="*/ 366 h 454"/>
                <a:gd name="T34" fmla="*/ 227 w 469"/>
                <a:gd name="T35" fmla="*/ 294 h 454"/>
                <a:gd name="T36" fmla="*/ 176 w 469"/>
                <a:gd name="T37" fmla="*/ 289 h 454"/>
                <a:gd name="T38" fmla="*/ 276 w 469"/>
                <a:gd name="T39" fmla="*/ 295 h 454"/>
                <a:gd name="T40" fmla="*/ 307 w 469"/>
                <a:gd name="T41" fmla="*/ 147 h 454"/>
                <a:gd name="T42" fmla="*/ 222 w 469"/>
                <a:gd name="T43" fmla="*/ 104 h 454"/>
                <a:gd name="T44" fmla="*/ 267 w 469"/>
                <a:gd name="T45" fmla="*/ 129 h 454"/>
                <a:gd name="T46" fmla="*/ 296 w 469"/>
                <a:gd name="T47" fmla="*/ 60 h 454"/>
                <a:gd name="T48" fmla="*/ 343 w 469"/>
                <a:gd name="T49" fmla="*/ 84 h 454"/>
                <a:gd name="T50" fmla="*/ 370 w 469"/>
                <a:gd name="T51" fmla="*/ 15 h 454"/>
                <a:gd name="T52" fmla="*/ 0 w 469"/>
                <a:gd name="T53" fmla="*/ 454 h 454"/>
                <a:gd name="T54" fmla="*/ 359 w 469"/>
                <a:gd name="T55" fmla="*/ 0 h 454"/>
                <a:gd name="T56" fmla="*/ 369 w 469"/>
                <a:gd name="T57" fmla="*/ 47 h 454"/>
                <a:gd name="T58" fmla="*/ 326 w 469"/>
                <a:gd name="T59" fmla="*/ 21 h 454"/>
                <a:gd name="T60" fmla="*/ 295 w 469"/>
                <a:gd name="T61" fmla="*/ 92 h 454"/>
                <a:gd name="T62" fmla="*/ 251 w 469"/>
                <a:gd name="T63" fmla="*/ 66 h 454"/>
                <a:gd name="T64" fmla="*/ 257 w 469"/>
                <a:gd name="T65" fmla="*/ 198 h 454"/>
                <a:gd name="T66" fmla="*/ 339 w 469"/>
                <a:gd name="T67" fmla="*/ 237 h 454"/>
                <a:gd name="T68" fmla="*/ 252 w 469"/>
                <a:gd name="T69" fmla="*/ 222 h 454"/>
                <a:gd name="T70" fmla="*/ 185 w 469"/>
                <a:gd name="T71" fmla="*/ 339 h 454"/>
                <a:gd name="T72" fmla="*/ 233 w 469"/>
                <a:gd name="T73" fmla="*/ 337 h 454"/>
                <a:gd name="T74" fmla="*/ 228 w 469"/>
                <a:gd name="T75" fmla="*/ 412 h 454"/>
                <a:gd name="T76" fmla="*/ 276 w 469"/>
                <a:gd name="T77" fmla="*/ 411 h 454"/>
                <a:gd name="T78" fmla="*/ 253 w 469"/>
                <a:gd name="T79" fmla="*/ 454 h 45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69" h="454">
                  <a:moveTo>
                    <a:pt x="410" y="454"/>
                  </a:moveTo>
                  <a:lnTo>
                    <a:pt x="333" y="454"/>
                  </a:lnTo>
                  <a:lnTo>
                    <a:pt x="376" y="429"/>
                  </a:lnTo>
                  <a:lnTo>
                    <a:pt x="347" y="380"/>
                  </a:lnTo>
                  <a:lnTo>
                    <a:pt x="405" y="345"/>
                  </a:lnTo>
                  <a:lnTo>
                    <a:pt x="442" y="407"/>
                  </a:lnTo>
                  <a:lnTo>
                    <a:pt x="399" y="434"/>
                  </a:lnTo>
                  <a:lnTo>
                    <a:pt x="410" y="454"/>
                  </a:lnTo>
                  <a:close/>
                  <a:moveTo>
                    <a:pt x="416" y="0"/>
                  </a:moveTo>
                  <a:lnTo>
                    <a:pt x="469" y="0"/>
                  </a:lnTo>
                  <a:lnTo>
                    <a:pt x="469" y="159"/>
                  </a:lnTo>
                  <a:lnTo>
                    <a:pt x="452" y="169"/>
                  </a:lnTo>
                  <a:lnTo>
                    <a:pt x="414" y="104"/>
                  </a:lnTo>
                  <a:lnTo>
                    <a:pt x="461" y="76"/>
                  </a:lnTo>
                  <a:lnTo>
                    <a:pt x="416" y="0"/>
                  </a:lnTo>
                  <a:close/>
                  <a:moveTo>
                    <a:pt x="395" y="0"/>
                  </a:moveTo>
                  <a:lnTo>
                    <a:pt x="437" y="70"/>
                  </a:lnTo>
                  <a:lnTo>
                    <a:pt x="389" y="98"/>
                  </a:lnTo>
                  <a:lnTo>
                    <a:pt x="446" y="194"/>
                  </a:lnTo>
                  <a:lnTo>
                    <a:pt x="469" y="179"/>
                  </a:lnTo>
                  <a:lnTo>
                    <a:pt x="469" y="454"/>
                  </a:lnTo>
                  <a:lnTo>
                    <a:pt x="431" y="454"/>
                  </a:lnTo>
                  <a:lnTo>
                    <a:pt x="422" y="440"/>
                  </a:lnTo>
                  <a:lnTo>
                    <a:pt x="467" y="413"/>
                  </a:lnTo>
                  <a:lnTo>
                    <a:pt x="410" y="320"/>
                  </a:lnTo>
                  <a:lnTo>
                    <a:pt x="322" y="374"/>
                  </a:lnTo>
                  <a:lnTo>
                    <a:pt x="352" y="423"/>
                  </a:lnTo>
                  <a:lnTo>
                    <a:pt x="297" y="454"/>
                  </a:lnTo>
                  <a:lnTo>
                    <a:pt x="273" y="454"/>
                  </a:lnTo>
                  <a:lnTo>
                    <a:pt x="265" y="438"/>
                  </a:lnTo>
                  <a:lnTo>
                    <a:pt x="301" y="417"/>
                  </a:lnTo>
                  <a:lnTo>
                    <a:pt x="270" y="366"/>
                  </a:lnTo>
                  <a:lnTo>
                    <a:pt x="234" y="387"/>
                  </a:lnTo>
                  <a:lnTo>
                    <a:pt x="221" y="366"/>
                  </a:lnTo>
                  <a:lnTo>
                    <a:pt x="257" y="344"/>
                  </a:lnTo>
                  <a:lnTo>
                    <a:pt x="227" y="294"/>
                  </a:lnTo>
                  <a:lnTo>
                    <a:pt x="191" y="315"/>
                  </a:lnTo>
                  <a:lnTo>
                    <a:pt x="176" y="289"/>
                  </a:lnTo>
                  <a:lnTo>
                    <a:pt x="246" y="247"/>
                  </a:lnTo>
                  <a:lnTo>
                    <a:pt x="276" y="295"/>
                  </a:lnTo>
                  <a:lnTo>
                    <a:pt x="364" y="243"/>
                  </a:lnTo>
                  <a:lnTo>
                    <a:pt x="307" y="147"/>
                  </a:lnTo>
                  <a:lnTo>
                    <a:pt x="264" y="173"/>
                  </a:lnTo>
                  <a:lnTo>
                    <a:pt x="222" y="104"/>
                  </a:lnTo>
                  <a:lnTo>
                    <a:pt x="245" y="91"/>
                  </a:lnTo>
                  <a:lnTo>
                    <a:pt x="267" y="129"/>
                  </a:lnTo>
                  <a:lnTo>
                    <a:pt x="319" y="98"/>
                  </a:lnTo>
                  <a:lnTo>
                    <a:pt x="296" y="60"/>
                  </a:lnTo>
                  <a:lnTo>
                    <a:pt x="319" y="46"/>
                  </a:lnTo>
                  <a:lnTo>
                    <a:pt x="343" y="84"/>
                  </a:lnTo>
                  <a:lnTo>
                    <a:pt x="394" y="53"/>
                  </a:lnTo>
                  <a:lnTo>
                    <a:pt x="370" y="15"/>
                  </a:lnTo>
                  <a:lnTo>
                    <a:pt x="395" y="0"/>
                  </a:lnTo>
                  <a:close/>
                  <a:moveTo>
                    <a:pt x="0" y="454"/>
                  </a:moveTo>
                  <a:lnTo>
                    <a:pt x="0" y="0"/>
                  </a:lnTo>
                  <a:lnTo>
                    <a:pt x="359" y="0"/>
                  </a:lnTo>
                  <a:lnTo>
                    <a:pt x="346" y="9"/>
                  </a:lnTo>
                  <a:lnTo>
                    <a:pt x="369" y="47"/>
                  </a:lnTo>
                  <a:lnTo>
                    <a:pt x="348" y="60"/>
                  </a:lnTo>
                  <a:lnTo>
                    <a:pt x="326" y="21"/>
                  </a:lnTo>
                  <a:lnTo>
                    <a:pt x="271" y="54"/>
                  </a:lnTo>
                  <a:lnTo>
                    <a:pt x="295" y="92"/>
                  </a:lnTo>
                  <a:lnTo>
                    <a:pt x="275" y="104"/>
                  </a:lnTo>
                  <a:lnTo>
                    <a:pt x="251" y="66"/>
                  </a:lnTo>
                  <a:lnTo>
                    <a:pt x="197" y="98"/>
                  </a:lnTo>
                  <a:lnTo>
                    <a:pt x="257" y="198"/>
                  </a:lnTo>
                  <a:lnTo>
                    <a:pt x="301" y="172"/>
                  </a:lnTo>
                  <a:lnTo>
                    <a:pt x="339" y="237"/>
                  </a:lnTo>
                  <a:lnTo>
                    <a:pt x="282" y="271"/>
                  </a:lnTo>
                  <a:lnTo>
                    <a:pt x="252" y="222"/>
                  </a:lnTo>
                  <a:lnTo>
                    <a:pt x="150" y="283"/>
                  </a:lnTo>
                  <a:lnTo>
                    <a:pt x="185" y="339"/>
                  </a:lnTo>
                  <a:lnTo>
                    <a:pt x="221" y="318"/>
                  </a:lnTo>
                  <a:lnTo>
                    <a:pt x="233" y="337"/>
                  </a:lnTo>
                  <a:lnTo>
                    <a:pt x="197" y="358"/>
                  </a:lnTo>
                  <a:lnTo>
                    <a:pt x="228" y="412"/>
                  </a:lnTo>
                  <a:lnTo>
                    <a:pt x="264" y="389"/>
                  </a:lnTo>
                  <a:lnTo>
                    <a:pt x="276" y="411"/>
                  </a:lnTo>
                  <a:lnTo>
                    <a:pt x="241" y="432"/>
                  </a:lnTo>
                  <a:lnTo>
                    <a:pt x="253" y="454"/>
                  </a:lnTo>
                  <a:lnTo>
                    <a:pt x="0" y="454"/>
                  </a:lnTo>
                  <a:close/>
                </a:path>
              </a:pathLst>
            </a:custGeom>
            <a:solidFill>
              <a:srgbClr val="00407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sp>
          <p:nvSpPr>
            <p:cNvPr id="3084" name="Freeform 179"/>
            <p:cNvSpPr>
              <a:spLocks noEditPoints="1"/>
            </p:cNvSpPr>
            <p:nvPr/>
          </p:nvSpPr>
          <p:spPr bwMode="black">
            <a:xfrm>
              <a:off x="6912042" y="6344325"/>
              <a:ext cx="1476686" cy="217094"/>
            </a:xfrm>
            <a:custGeom>
              <a:avLst/>
              <a:gdLst>
                <a:gd name="T0" fmla="*/ 1441 w 1495"/>
                <a:gd name="T1" fmla="*/ 164 h 219"/>
                <a:gd name="T2" fmla="*/ 1480 w 1495"/>
                <a:gd name="T3" fmla="*/ 164 h 219"/>
                <a:gd name="T4" fmla="*/ 1395 w 1495"/>
                <a:gd name="T5" fmla="*/ 218 h 219"/>
                <a:gd name="T6" fmla="*/ 1375 w 1495"/>
                <a:gd name="T7" fmla="*/ 194 h 219"/>
                <a:gd name="T8" fmla="*/ 1336 w 1495"/>
                <a:gd name="T9" fmla="*/ 194 h 219"/>
                <a:gd name="T10" fmla="*/ 1283 w 1495"/>
                <a:gd name="T11" fmla="*/ 169 h 219"/>
                <a:gd name="T12" fmla="*/ 1283 w 1495"/>
                <a:gd name="T13" fmla="*/ 219 h 219"/>
                <a:gd name="T14" fmla="*/ 1228 w 1495"/>
                <a:gd name="T15" fmla="*/ 171 h 219"/>
                <a:gd name="T16" fmla="*/ 1220 w 1495"/>
                <a:gd name="T17" fmla="*/ 182 h 219"/>
                <a:gd name="T18" fmla="*/ 1207 w 1495"/>
                <a:gd name="T19" fmla="*/ 187 h 219"/>
                <a:gd name="T20" fmla="*/ 1220 w 1495"/>
                <a:gd name="T21" fmla="*/ 163 h 219"/>
                <a:gd name="T22" fmla="*/ 1170 w 1495"/>
                <a:gd name="T23" fmla="*/ 213 h 219"/>
                <a:gd name="T24" fmla="*/ 1170 w 1495"/>
                <a:gd name="T25" fmla="*/ 181 h 219"/>
                <a:gd name="T26" fmla="*/ 1099 w 1495"/>
                <a:gd name="T27" fmla="*/ 218 h 219"/>
                <a:gd name="T28" fmla="*/ 1119 w 1495"/>
                <a:gd name="T29" fmla="*/ 164 h 219"/>
                <a:gd name="T30" fmla="*/ 1050 w 1495"/>
                <a:gd name="T31" fmla="*/ 218 h 219"/>
                <a:gd name="T32" fmla="*/ 1070 w 1495"/>
                <a:gd name="T33" fmla="*/ 164 h 219"/>
                <a:gd name="T34" fmla="*/ 1010 w 1495"/>
                <a:gd name="T35" fmla="*/ 164 h 219"/>
                <a:gd name="T36" fmla="*/ 961 w 1495"/>
                <a:gd name="T37" fmla="*/ 178 h 219"/>
                <a:gd name="T38" fmla="*/ 970 w 1495"/>
                <a:gd name="T39" fmla="*/ 219 h 219"/>
                <a:gd name="T40" fmla="*/ 980 w 1495"/>
                <a:gd name="T41" fmla="*/ 204 h 219"/>
                <a:gd name="T42" fmla="*/ 971 w 1495"/>
                <a:gd name="T43" fmla="*/ 163 h 219"/>
                <a:gd name="T44" fmla="*/ 929 w 1495"/>
                <a:gd name="T45" fmla="*/ 179 h 219"/>
                <a:gd name="T46" fmla="*/ 935 w 1495"/>
                <a:gd name="T47" fmla="*/ 179 h 219"/>
                <a:gd name="T48" fmla="*/ 928 w 1495"/>
                <a:gd name="T49" fmla="*/ 204 h 219"/>
                <a:gd name="T50" fmla="*/ 903 w 1495"/>
                <a:gd name="T51" fmla="*/ 164 h 219"/>
                <a:gd name="T52" fmla="*/ 884 w 1495"/>
                <a:gd name="T53" fmla="*/ 188 h 219"/>
                <a:gd name="T54" fmla="*/ 885 w 1495"/>
                <a:gd name="T55" fmla="*/ 218 h 219"/>
                <a:gd name="T56" fmla="*/ 818 w 1495"/>
                <a:gd name="T57" fmla="*/ 219 h 219"/>
                <a:gd name="T58" fmla="*/ 835 w 1495"/>
                <a:gd name="T59" fmla="*/ 164 h 219"/>
                <a:gd name="T60" fmla="*/ 773 w 1495"/>
                <a:gd name="T61" fmla="*/ 164 h 219"/>
                <a:gd name="T62" fmla="*/ 709 w 1495"/>
                <a:gd name="T63" fmla="*/ 174 h 219"/>
                <a:gd name="T64" fmla="*/ 746 w 1495"/>
                <a:gd name="T65" fmla="*/ 208 h 219"/>
                <a:gd name="T66" fmla="*/ 686 w 1495"/>
                <a:gd name="T67" fmla="*/ 194 h 219"/>
                <a:gd name="T68" fmla="*/ 646 w 1495"/>
                <a:gd name="T69" fmla="*/ 194 h 219"/>
                <a:gd name="T70" fmla="*/ 1486 w 1495"/>
                <a:gd name="T71" fmla="*/ 56 h 219"/>
                <a:gd name="T72" fmla="*/ 1495 w 1495"/>
                <a:gd name="T73" fmla="*/ 56 h 219"/>
                <a:gd name="T74" fmla="*/ 1372 w 1495"/>
                <a:gd name="T75" fmla="*/ 2 h 219"/>
                <a:gd name="T76" fmla="*/ 1331 w 1495"/>
                <a:gd name="T77" fmla="*/ 110 h 219"/>
                <a:gd name="T78" fmla="*/ 1234 w 1495"/>
                <a:gd name="T79" fmla="*/ 0 h 219"/>
                <a:gd name="T80" fmla="*/ 1204 w 1495"/>
                <a:gd name="T81" fmla="*/ 102 h 219"/>
                <a:gd name="T82" fmla="*/ 1259 w 1495"/>
                <a:gd name="T83" fmla="*/ 16 h 219"/>
                <a:gd name="T84" fmla="*/ 1167 w 1495"/>
                <a:gd name="T85" fmla="*/ 110 h 219"/>
                <a:gd name="T86" fmla="*/ 1090 w 1495"/>
                <a:gd name="T87" fmla="*/ 53 h 219"/>
                <a:gd name="T88" fmla="*/ 1070 w 1495"/>
                <a:gd name="T89" fmla="*/ 110 h 219"/>
                <a:gd name="T90" fmla="*/ 1061 w 1495"/>
                <a:gd name="T91" fmla="*/ 2 h 219"/>
                <a:gd name="T92" fmla="*/ 1020 w 1495"/>
                <a:gd name="T93" fmla="*/ 56 h 219"/>
                <a:gd name="T94" fmla="*/ 1030 w 1495"/>
                <a:gd name="T95" fmla="*/ 56 h 219"/>
                <a:gd name="T96" fmla="*/ 878 w 1495"/>
                <a:gd name="T97" fmla="*/ 2 h 219"/>
                <a:gd name="T98" fmla="*/ 841 w 1495"/>
                <a:gd name="T99" fmla="*/ 103 h 219"/>
                <a:gd name="T100" fmla="*/ 705 w 1495"/>
                <a:gd name="T101" fmla="*/ 45 h 219"/>
                <a:gd name="T102" fmla="*/ 709 w 1495"/>
                <a:gd name="T103" fmla="*/ 110 h 219"/>
                <a:gd name="T104" fmla="*/ 585 w 1495"/>
                <a:gd name="T105" fmla="*/ 97 h 219"/>
                <a:gd name="T106" fmla="*/ 504 w 1495"/>
                <a:gd name="T107" fmla="*/ 15 h 219"/>
                <a:gd name="T108" fmla="*/ 449 w 1495"/>
                <a:gd name="T109" fmla="*/ 61 h 219"/>
                <a:gd name="T110" fmla="*/ 366 w 1495"/>
                <a:gd name="T111" fmla="*/ 63 h 219"/>
                <a:gd name="T112" fmla="*/ 286 w 1495"/>
                <a:gd name="T113" fmla="*/ 2 h 219"/>
                <a:gd name="T114" fmla="*/ 286 w 1495"/>
                <a:gd name="T115" fmla="*/ 103 h 219"/>
                <a:gd name="T116" fmla="*/ 157 w 1495"/>
                <a:gd name="T117" fmla="*/ 63 h 219"/>
                <a:gd name="T118" fmla="*/ 239 w 1495"/>
                <a:gd name="T119" fmla="*/ 61 h 219"/>
                <a:gd name="T120" fmla="*/ 9 w 1495"/>
                <a:gd name="T121" fmla="*/ 56 h 219"/>
                <a:gd name="T122" fmla="*/ 0 w 1495"/>
                <a:gd name="T123" fmla="*/ 56 h 21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495" h="219">
                  <a:moveTo>
                    <a:pt x="1486" y="164"/>
                  </a:moveTo>
                  <a:cubicBezTo>
                    <a:pt x="1486" y="194"/>
                    <a:pt x="1486" y="194"/>
                    <a:pt x="1486" y="194"/>
                  </a:cubicBezTo>
                  <a:cubicBezTo>
                    <a:pt x="1486" y="212"/>
                    <a:pt x="1475" y="219"/>
                    <a:pt x="1463" y="219"/>
                  </a:cubicBezTo>
                  <a:cubicBezTo>
                    <a:pt x="1451" y="219"/>
                    <a:pt x="1441" y="211"/>
                    <a:pt x="1441" y="194"/>
                  </a:cubicBezTo>
                  <a:cubicBezTo>
                    <a:pt x="1441" y="164"/>
                    <a:pt x="1441" y="164"/>
                    <a:pt x="1441" y="164"/>
                  </a:cubicBezTo>
                  <a:cubicBezTo>
                    <a:pt x="1447" y="164"/>
                    <a:pt x="1447" y="164"/>
                    <a:pt x="1447" y="164"/>
                  </a:cubicBezTo>
                  <a:cubicBezTo>
                    <a:pt x="1447" y="194"/>
                    <a:pt x="1447" y="194"/>
                    <a:pt x="1447" y="194"/>
                  </a:cubicBezTo>
                  <a:cubicBezTo>
                    <a:pt x="1447" y="207"/>
                    <a:pt x="1455" y="213"/>
                    <a:pt x="1463" y="213"/>
                  </a:cubicBezTo>
                  <a:cubicBezTo>
                    <a:pt x="1472" y="213"/>
                    <a:pt x="1480" y="208"/>
                    <a:pt x="1480" y="194"/>
                  </a:cubicBezTo>
                  <a:cubicBezTo>
                    <a:pt x="1480" y="164"/>
                    <a:pt x="1480" y="164"/>
                    <a:pt x="1480" y="164"/>
                  </a:cubicBezTo>
                  <a:lnTo>
                    <a:pt x="1486" y="164"/>
                  </a:lnTo>
                  <a:close/>
                  <a:moveTo>
                    <a:pt x="1401" y="213"/>
                  </a:moveTo>
                  <a:cubicBezTo>
                    <a:pt x="1427" y="213"/>
                    <a:pt x="1427" y="213"/>
                    <a:pt x="1427" y="213"/>
                  </a:cubicBezTo>
                  <a:cubicBezTo>
                    <a:pt x="1427" y="218"/>
                    <a:pt x="1427" y="218"/>
                    <a:pt x="1427" y="218"/>
                  </a:cubicBezTo>
                  <a:cubicBezTo>
                    <a:pt x="1395" y="218"/>
                    <a:pt x="1395" y="218"/>
                    <a:pt x="1395" y="218"/>
                  </a:cubicBezTo>
                  <a:cubicBezTo>
                    <a:pt x="1395" y="164"/>
                    <a:pt x="1395" y="164"/>
                    <a:pt x="1395" y="164"/>
                  </a:cubicBezTo>
                  <a:cubicBezTo>
                    <a:pt x="1401" y="164"/>
                    <a:pt x="1401" y="164"/>
                    <a:pt x="1401" y="164"/>
                  </a:cubicBezTo>
                  <a:lnTo>
                    <a:pt x="1401" y="213"/>
                  </a:lnTo>
                  <a:close/>
                  <a:moveTo>
                    <a:pt x="1375" y="164"/>
                  </a:moveTo>
                  <a:cubicBezTo>
                    <a:pt x="1375" y="194"/>
                    <a:pt x="1375" y="194"/>
                    <a:pt x="1375" y="194"/>
                  </a:cubicBezTo>
                  <a:cubicBezTo>
                    <a:pt x="1375" y="212"/>
                    <a:pt x="1364" y="219"/>
                    <a:pt x="1352" y="219"/>
                  </a:cubicBezTo>
                  <a:cubicBezTo>
                    <a:pt x="1340" y="219"/>
                    <a:pt x="1329" y="211"/>
                    <a:pt x="1329" y="194"/>
                  </a:cubicBezTo>
                  <a:cubicBezTo>
                    <a:pt x="1329" y="164"/>
                    <a:pt x="1329" y="164"/>
                    <a:pt x="1329" y="164"/>
                  </a:cubicBezTo>
                  <a:cubicBezTo>
                    <a:pt x="1336" y="164"/>
                    <a:pt x="1336" y="164"/>
                    <a:pt x="1336" y="164"/>
                  </a:cubicBezTo>
                  <a:cubicBezTo>
                    <a:pt x="1336" y="194"/>
                    <a:pt x="1336" y="194"/>
                    <a:pt x="1336" y="194"/>
                  </a:cubicBezTo>
                  <a:cubicBezTo>
                    <a:pt x="1336" y="207"/>
                    <a:pt x="1344" y="213"/>
                    <a:pt x="1352" y="213"/>
                  </a:cubicBezTo>
                  <a:cubicBezTo>
                    <a:pt x="1361" y="213"/>
                    <a:pt x="1369" y="208"/>
                    <a:pt x="1369" y="194"/>
                  </a:cubicBezTo>
                  <a:cubicBezTo>
                    <a:pt x="1369" y="164"/>
                    <a:pt x="1369" y="164"/>
                    <a:pt x="1369" y="164"/>
                  </a:cubicBezTo>
                  <a:lnTo>
                    <a:pt x="1375" y="164"/>
                  </a:lnTo>
                  <a:close/>
                  <a:moveTo>
                    <a:pt x="1283" y="169"/>
                  </a:moveTo>
                  <a:cubicBezTo>
                    <a:pt x="1271" y="169"/>
                    <a:pt x="1261" y="179"/>
                    <a:pt x="1261" y="191"/>
                  </a:cubicBezTo>
                  <a:cubicBezTo>
                    <a:pt x="1261" y="204"/>
                    <a:pt x="1271" y="213"/>
                    <a:pt x="1283" y="213"/>
                  </a:cubicBezTo>
                  <a:cubicBezTo>
                    <a:pt x="1296" y="213"/>
                    <a:pt x="1306" y="204"/>
                    <a:pt x="1306" y="191"/>
                  </a:cubicBezTo>
                  <a:cubicBezTo>
                    <a:pt x="1306" y="179"/>
                    <a:pt x="1296" y="169"/>
                    <a:pt x="1283" y="169"/>
                  </a:cubicBezTo>
                  <a:close/>
                  <a:moveTo>
                    <a:pt x="1283" y="219"/>
                  </a:moveTo>
                  <a:cubicBezTo>
                    <a:pt x="1267" y="219"/>
                    <a:pt x="1255" y="207"/>
                    <a:pt x="1255" y="191"/>
                  </a:cubicBezTo>
                  <a:cubicBezTo>
                    <a:pt x="1255" y="176"/>
                    <a:pt x="1267" y="163"/>
                    <a:pt x="1283" y="163"/>
                  </a:cubicBezTo>
                  <a:cubicBezTo>
                    <a:pt x="1299" y="163"/>
                    <a:pt x="1312" y="176"/>
                    <a:pt x="1312" y="191"/>
                  </a:cubicBezTo>
                  <a:cubicBezTo>
                    <a:pt x="1312" y="207"/>
                    <a:pt x="1299" y="219"/>
                    <a:pt x="1283" y="219"/>
                  </a:cubicBezTo>
                  <a:close/>
                  <a:moveTo>
                    <a:pt x="1228" y="171"/>
                  </a:moveTo>
                  <a:cubicBezTo>
                    <a:pt x="1226" y="170"/>
                    <a:pt x="1226" y="170"/>
                    <a:pt x="1226" y="170"/>
                  </a:cubicBezTo>
                  <a:cubicBezTo>
                    <a:pt x="1224" y="169"/>
                    <a:pt x="1222" y="169"/>
                    <a:pt x="1220" y="169"/>
                  </a:cubicBezTo>
                  <a:cubicBezTo>
                    <a:pt x="1216" y="169"/>
                    <a:pt x="1213" y="172"/>
                    <a:pt x="1213" y="179"/>
                  </a:cubicBezTo>
                  <a:cubicBezTo>
                    <a:pt x="1213" y="182"/>
                    <a:pt x="1213" y="182"/>
                    <a:pt x="1213" y="182"/>
                  </a:cubicBezTo>
                  <a:cubicBezTo>
                    <a:pt x="1220" y="182"/>
                    <a:pt x="1220" y="182"/>
                    <a:pt x="1220" y="182"/>
                  </a:cubicBezTo>
                  <a:cubicBezTo>
                    <a:pt x="1220" y="187"/>
                    <a:pt x="1220" y="187"/>
                    <a:pt x="1220" y="187"/>
                  </a:cubicBezTo>
                  <a:cubicBezTo>
                    <a:pt x="1213" y="187"/>
                    <a:pt x="1213" y="187"/>
                    <a:pt x="1213" y="187"/>
                  </a:cubicBezTo>
                  <a:cubicBezTo>
                    <a:pt x="1213" y="218"/>
                    <a:pt x="1213" y="218"/>
                    <a:pt x="1213" y="218"/>
                  </a:cubicBezTo>
                  <a:cubicBezTo>
                    <a:pt x="1207" y="218"/>
                    <a:pt x="1207" y="218"/>
                    <a:pt x="1207" y="218"/>
                  </a:cubicBezTo>
                  <a:cubicBezTo>
                    <a:pt x="1207" y="187"/>
                    <a:pt x="1207" y="187"/>
                    <a:pt x="1207" y="187"/>
                  </a:cubicBezTo>
                  <a:cubicBezTo>
                    <a:pt x="1201" y="187"/>
                    <a:pt x="1201" y="187"/>
                    <a:pt x="1201" y="187"/>
                  </a:cubicBezTo>
                  <a:cubicBezTo>
                    <a:pt x="1201" y="182"/>
                    <a:pt x="1201" y="182"/>
                    <a:pt x="1201" y="182"/>
                  </a:cubicBezTo>
                  <a:cubicBezTo>
                    <a:pt x="1207" y="182"/>
                    <a:pt x="1207" y="182"/>
                    <a:pt x="1207" y="182"/>
                  </a:cubicBezTo>
                  <a:cubicBezTo>
                    <a:pt x="1207" y="177"/>
                    <a:pt x="1207" y="177"/>
                    <a:pt x="1207" y="177"/>
                  </a:cubicBezTo>
                  <a:cubicBezTo>
                    <a:pt x="1207" y="168"/>
                    <a:pt x="1214" y="163"/>
                    <a:pt x="1220" y="163"/>
                  </a:cubicBezTo>
                  <a:cubicBezTo>
                    <a:pt x="1223" y="163"/>
                    <a:pt x="1224" y="164"/>
                    <a:pt x="1227" y="165"/>
                  </a:cubicBezTo>
                  <a:lnTo>
                    <a:pt x="1228" y="171"/>
                  </a:lnTo>
                  <a:close/>
                  <a:moveTo>
                    <a:pt x="1170" y="187"/>
                  </a:moveTo>
                  <a:cubicBezTo>
                    <a:pt x="1162" y="187"/>
                    <a:pt x="1157" y="192"/>
                    <a:pt x="1157" y="200"/>
                  </a:cubicBezTo>
                  <a:cubicBezTo>
                    <a:pt x="1157" y="208"/>
                    <a:pt x="1162" y="213"/>
                    <a:pt x="1170" y="213"/>
                  </a:cubicBezTo>
                  <a:cubicBezTo>
                    <a:pt x="1177" y="213"/>
                    <a:pt x="1182" y="208"/>
                    <a:pt x="1182" y="200"/>
                  </a:cubicBezTo>
                  <a:cubicBezTo>
                    <a:pt x="1182" y="192"/>
                    <a:pt x="1177" y="187"/>
                    <a:pt x="1170" y="187"/>
                  </a:cubicBezTo>
                  <a:close/>
                  <a:moveTo>
                    <a:pt x="1170" y="219"/>
                  </a:moveTo>
                  <a:cubicBezTo>
                    <a:pt x="1159" y="219"/>
                    <a:pt x="1151" y="211"/>
                    <a:pt x="1151" y="200"/>
                  </a:cubicBezTo>
                  <a:cubicBezTo>
                    <a:pt x="1151" y="189"/>
                    <a:pt x="1159" y="181"/>
                    <a:pt x="1170" y="181"/>
                  </a:cubicBezTo>
                  <a:cubicBezTo>
                    <a:pt x="1180" y="181"/>
                    <a:pt x="1188" y="189"/>
                    <a:pt x="1188" y="200"/>
                  </a:cubicBezTo>
                  <a:cubicBezTo>
                    <a:pt x="1188" y="211"/>
                    <a:pt x="1180" y="219"/>
                    <a:pt x="1170" y="219"/>
                  </a:cubicBezTo>
                  <a:close/>
                  <a:moveTo>
                    <a:pt x="1105" y="190"/>
                  </a:moveTo>
                  <a:cubicBezTo>
                    <a:pt x="1105" y="218"/>
                    <a:pt x="1105" y="218"/>
                    <a:pt x="1105" y="218"/>
                  </a:cubicBezTo>
                  <a:cubicBezTo>
                    <a:pt x="1099" y="218"/>
                    <a:pt x="1099" y="218"/>
                    <a:pt x="1099" y="218"/>
                  </a:cubicBezTo>
                  <a:cubicBezTo>
                    <a:pt x="1099" y="190"/>
                    <a:pt x="1099" y="190"/>
                    <a:pt x="1099" y="190"/>
                  </a:cubicBezTo>
                  <a:cubicBezTo>
                    <a:pt x="1078" y="164"/>
                    <a:pt x="1078" y="164"/>
                    <a:pt x="1078" y="164"/>
                  </a:cubicBezTo>
                  <a:cubicBezTo>
                    <a:pt x="1085" y="164"/>
                    <a:pt x="1085" y="164"/>
                    <a:pt x="1085" y="164"/>
                  </a:cubicBezTo>
                  <a:cubicBezTo>
                    <a:pt x="1102" y="184"/>
                    <a:pt x="1102" y="184"/>
                    <a:pt x="1102" y="184"/>
                  </a:cubicBezTo>
                  <a:cubicBezTo>
                    <a:pt x="1119" y="164"/>
                    <a:pt x="1119" y="164"/>
                    <a:pt x="1119" y="164"/>
                  </a:cubicBezTo>
                  <a:cubicBezTo>
                    <a:pt x="1127" y="164"/>
                    <a:pt x="1127" y="164"/>
                    <a:pt x="1127" y="164"/>
                  </a:cubicBezTo>
                  <a:lnTo>
                    <a:pt x="1105" y="190"/>
                  </a:lnTo>
                  <a:close/>
                  <a:moveTo>
                    <a:pt x="1070" y="169"/>
                  </a:moveTo>
                  <a:cubicBezTo>
                    <a:pt x="1050" y="169"/>
                    <a:pt x="1050" y="169"/>
                    <a:pt x="1050" y="169"/>
                  </a:cubicBezTo>
                  <a:cubicBezTo>
                    <a:pt x="1050" y="218"/>
                    <a:pt x="1050" y="218"/>
                    <a:pt x="1050" y="218"/>
                  </a:cubicBezTo>
                  <a:cubicBezTo>
                    <a:pt x="1044" y="218"/>
                    <a:pt x="1044" y="218"/>
                    <a:pt x="1044" y="218"/>
                  </a:cubicBezTo>
                  <a:cubicBezTo>
                    <a:pt x="1044" y="169"/>
                    <a:pt x="1044" y="169"/>
                    <a:pt x="1044" y="169"/>
                  </a:cubicBezTo>
                  <a:cubicBezTo>
                    <a:pt x="1024" y="169"/>
                    <a:pt x="1024" y="169"/>
                    <a:pt x="1024" y="169"/>
                  </a:cubicBezTo>
                  <a:cubicBezTo>
                    <a:pt x="1024" y="164"/>
                    <a:pt x="1024" y="164"/>
                    <a:pt x="1024" y="164"/>
                  </a:cubicBezTo>
                  <a:cubicBezTo>
                    <a:pt x="1070" y="164"/>
                    <a:pt x="1070" y="164"/>
                    <a:pt x="1070" y="164"/>
                  </a:cubicBezTo>
                  <a:lnTo>
                    <a:pt x="1070" y="169"/>
                  </a:lnTo>
                  <a:close/>
                  <a:moveTo>
                    <a:pt x="1010" y="218"/>
                  </a:moveTo>
                  <a:cubicBezTo>
                    <a:pt x="1004" y="218"/>
                    <a:pt x="1004" y="218"/>
                    <a:pt x="1004" y="218"/>
                  </a:cubicBezTo>
                  <a:cubicBezTo>
                    <a:pt x="1004" y="164"/>
                    <a:pt x="1004" y="164"/>
                    <a:pt x="1004" y="164"/>
                  </a:cubicBezTo>
                  <a:cubicBezTo>
                    <a:pt x="1010" y="164"/>
                    <a:pt x="1010" y="164"/>
                    <a:pt x="1010" y="164"/>
                  </a:cubicBezTo>
                  <a:lnTo>
                    <a:pt x="1010" y="218"/>
                  </a:lnTo>
                  <a:close/>
                  <a:moveTo>
                    <a:pt x="984" y="174"/>
                  </a:moveTo>
                  <a:cubicBezTo>
                    <a:pt x="982" y="173"/>
                    <a:pt x="982" y="173"/>
                    <a:pt x="982" y="173"/>
                  </a:cubicBezTo>
                  <a:cubicBezTo>
                    <a:pt x="977" y="170"/>
                    <a:pt x="975" y="169"/>
                    <a:pt x="971" y="169"/>
                  </a:cubicBezTo>
                  <a:cubicBezTo>
                    <a:pt x="965" y="169"/>
                    <a:pt x="961" y="173"/>
                    <a:pt x="961" y="178"/>
                  </a:cubicBezTo>
                  <a:cubicBezTo>
                    <a:pt x="961" y="181"/>
                    <a:pt x="963" y="183"/>
                    <a:pt x="965" y="185"/>
                  </a:cubicBezTo>
                  <a:cubicBezTo>
                    <a:pt x="966" y="185"/>
                    <a:pt x="967" y="186"/>
                    <a:pt x="968" y="187"/>
                  </a:cubicBezTo>
                  <a:cubicBezTo>
                    <a:pt x="970" y="187"/>
                    <a:pt x="971" y="188"/>
                    <a:pt x="973" y="188"/>
                  </a:cubicBezTo>
                  <a:cubicBezTo>
                    <a:pt x="979" y="191"/>
                    <a:pt x="986" y="194"/>
                    <a:pt x="986" y="204"/>
                  </a:cubicBezTo>
                  <a:cubicBezTo>
                    <a:pt x="986" y="212"/>
                    <a:pt x="979" y="219"/>
                    <a:pt x="970" y="219"/>
                  </a:cubicBezTo>
                  <a:cubicBezTo>
                    <a:pt x="965" y="219"/>
                    <a:pt x="961" y="217"/>
                    <a:pt x="956" y="214"/>
                  </a:cubicBezTo>
                  <a:cubicBezTo>
                    <a:pt x="955" y="207"/>
                    <a:pt x="955" y="207"/>
                    <a:pt x="955" y="207"/>
                  </a:cubicBezTo>
                  <a:cubicBezTo>
                    <a:pt x="957" y="208"/>
                    <a:pt x="957" y="208"/>
                    <a:pt x="957" y="208"/>
                  </a:cubicBezTo>
                  <a:cubicBezTo>
                    <a:pt x="963" y="212"/>
                    <a:pt x="966" y="213"/>
                    <a:pt x="970" y="213"/>
                  </a:cubicBezTo>
                  <a:cubicBezTo>
                    <a:pt x="975" y="213"/>
                    <a:pt x="980" y="209"/>
                    <a:pt x="980" y="204"/>
                  </a:cubicBezTo>
                  <a:cubicBezTo>
                    <a:pt x="980" y="200"/>
                    <a:pt x="978" y="198"/>
                    <a:pt x="976" y="197"/>
                  </a:cubicBezTo>
                  <a:cubicBezTo>
                    <a:pt x="975" y="196"/>
                    <a:pt x="974" y="195"/>
                    <a:pt x="972" y="195"/>
                  </a:cubicBezTo>
                  <a:cubicBezTo>
                    <a:pt x="971" y="194"/>
                    <a:pt x="969" y="193"/>
                    <a:pt x="968" y="193"/>
                  </a:cubicBezTo>
                  <a:cubicBezTo>
                    <a:pt x="962" y="191"/>
                    <a:pt x="955" y="188"/>
                    <a:pt x="955" y="178"/>
                  </a:cubicBezTo>
                  <a:cubicBezTo>
                    <a:pt x="955" y="170"/>
                    <a:pt x="962" y="163"/>
                    <a:pt x="971" y="163"/>
                  </a:cubicBezTo>
                  <a:cubicBezTo>
                    <a:pt x="975" y="163"/>
                    <a:pt x="979" y="164"/>
                    <a:pt x="983" y="167"/>
                  </a:cubicBezTo>
                  <a:lnTo>
                    <a:pt x="984" y="174"/>
                  </a:lnTo>
                  <a:close/>
                  <a:moveTo>
                    <a:pt x="909" y="188"/>
                  </a:moveTo>
                  <a:cubicBezTo>
                    <a:pt x="916" y="188"/>
                    <a:pt x="916" y="188"/>
                    <a:pt x="916" y="188"/>
                  </a:cubicBezTo>
                  <a:cubicBezTo>
                    <a:pt x="925" y="188"/>
                    <a:pt x="929" y="184"/>
                    <a:pt x="929" y="179"/>
                  </a:cubicBezTo>
                  <a:cubicBezTo>
                    <a:pt x="929" y="173"/>
                    <a:pt x="925" y="169"/>
                    <a:pt x="916" y="169"/>
                  </a:cubicBezTo>
                  <a:cubicBezTo>
                    <a:pt x="909" y="169"/>
                    <a:pt x="909" y="169"/>
                    <a:pt x="909" y="169"/>
                  </a:cubicBezTo>
                  <a:lnTo>
                    <a:pt x="909" y="188"/>
                  </a:lnTo>
                  <a:close/>
                  <a:moveTo>
                    <a:pt x="917" y="164"/>
                  </a:moveTo>
                  <a:cubicBezTo>
                    <a:pt x="930" y="164"/>
                    <a:pt x="935" y="171"/>
                    <a:pt x="935" y="179"/>
                  </a:cubicBezTo>
                  <a:cubicBezTo>
                    <a:pt x="935" y="185"/>
                    <a:pt x="932" y="189"/>
                    <a:pt x="927" y="191"/>
                  </a:cubicBezTo>
                  <a:cubicBezTo>
                    <a:pt x="929" y="193"/>
                    <a:pt x="930" y="196"/>
                    <a:pt x="932" y="199"/>
                  </a:cubicBezTo>
                  <a:cubicBezTo>
                    <a:pt x="945" y="218"/>
                    <a:pt x="945" y="218"/>
                    <a:pt x="945" y="218"/>
                  </a:cubicBezTo>
                  <a:cubicBezTo>
                    <a:pt x="938" y="218"/>
                    <a:pt x="938" y="218"/>
                    <a:pt x="938" y="218"/>
                  </a:cubicBezTo>
                  <a:cubicBezTo>
                    <a:pt x="928" y="204"/>
                    <a:pt x="928" y="204"/>
                    <a:pt x="928" y="204"/>
                  </a:cubicBezTo>
                  <a:cubicBezTo>
                    <a:pt x="922" y="194"/>
                    <a:pt x="920" y="193"/>
                    <a:pt x="915" y="193"/>
                  </a:cubicBezTo>
                  <a:cubicBezTo>
                    <a:pt x="909" y="193"/>
                    <a:pt x="909" y="193"/>
                    <a:pt x="909" y="193"/>
                  </a:cubicBezTo>
                  <a:cubicBezTo>
                    <a:pt x="909" y="218"/>
                    <a:pt x="909" y="218"/>
                    <a:pt x="909" y="218"/>
                  </a:cubicBezTo>
                  <a:cubicBezTo>
                    <a:pt x="903" y="218"/>
                    <a:pt x="903" y="218"/>
                    <a:pt x="903" y="218"/>
                  </a:cubicBezTo>
                  <a:cubicBezTo>
                    <a:pt x="903" y="164"/>
                    <a:pt x="903" y="164"/>
                    <a:pt x="903" y="164"/>
                  </a:cubicBezTo>
                  <a:lnTo>
                    <a:pt x="917" y="164"/>
                  </a:lnTo>
                  <a:close/>
                  <a:moveTo>
                    <a:pt x="885" y="169"/>
                  </a:moveTo>
                  <a:cubicBezTo>
                    <a:pt x="860" y="169"/>
                    <a:pt x="860" y="169"/>
                    <a:pt x="860" y="169"/>
                  </a:cubicBezTo>
                  <a:cubicBezTo>
                    <a:pt x="860" y="188"/>
                    <a:pt x="860" y="188"/>
                    <a:pt x="860" y="188"/>
                  </a:cubicBezTo>
                  <a:cubicBezTo>
                    <a:pt x="884" y="188"/>
                    <a:pt x="884" y="188"/>
                    <a:pt x="884" y="188"/>
                  </a:cubicBezTo>
                  <a:cubicBezTo>
                    <a:pt x="884" y="194"/>
                    <a:pt x="884" y="194"/>
                    <a:pt x="884" y="194"/>
                  </a:cubicBezTo>
                  <a:cubicBezTo>
                    <a:pt x="860" y="194"/>
                    <a:pt x="860" y="194"/>
                    <a:pt x="860" y="194"/>
                  </a:cubicBezTo>
                  <a:cubicBezTo>
                    <a:pt x="860" y="213"/>
                    <a:pt x="860" y="213"/>
                    <a:pt x="860" y="213"/>
                  </a:cubicBezTo>
                  <a:cubicBezTo>
                    <a:pt x="885" y="213"/>
                    <a:pt x="885" y="213"/>
                    <a:pt x="885" y="213"/>
                  </a:cubicBezTo>
                  <a:cubicBezTo>
                    <a:pt x="885" y="218"/>
                    <a:pt x="885" y="218"/>
                    <a:pt x="885" y="218"/>
                  </a:cubicBezTo>
                  <a:cubicBezTo>
                    <a:pt x="854" y="218"/>
                    <a:pt x="854" y="218"/>
                    <a:pt x="854" y="218"/>
                  </a:cubicBezTo>
                  <a:cubicBezTo>
                    <a:pt x="854" y="164"/>
                    <a:pt x="854" y="164"/>
                    <a:pt x="854" y="164"/>
                  </a:cubicBezTo>
                  <a:cubicBezTo>
                    <a:pt x="885" y="164"/>
                    <a:pt x="885" y="164"/>
                    <a:pt x="885" y="164"/>
                  </a:cubicBezTo>
                  <a:lnTo>
                    <a:pt x="885" y="169"/>
                  </a:lnTo>
                  <a:close/>
                  <a:moveTo>
                    <a:pt x="818" y="219"/>
                  </a:moveTo>
                  <a:cubicBezTo>
                    <a:pt x="816" y="219"/>
                    <a:pt x="816" y="219"/>
                    <a:pt x="816" y="219"/>
                  </a:cubicBezTo>
                  <a:cubicBezTo>
                    <a:pt x="793" y="164"/>
                    <a:pt x="793" y="164"/>
                    <a:pt x="793" y="164"/>
                  </a:cubicBezTo>
                  <a:cubicBezTo>
                    <a:pt x="799" y="164"/>
                    <a:pt x="799" y="164"/>
                    <a:pt x="799" y="164"/>
                  </a:cubicBezTo>
                  <a:cubicBezTo>
                    <a:pt x="817" y="207"/>
                    <a:pt x="817" y="207"/>
                    <a:pt x="817" y="207"/>
                  </a:cubicBezTo>
                  <a:cubicBezTo>
                    <a:pt x="835" y="164"/>
                    <a:pt x="835" y="164"/>
                    <a:pt x="835" y="164"/>
                  </a:cubicBezTo>
                  <a:cubicBezTo>
                    <a:pt x="841" y="164"/>
                    <a:pt x="841" y="164"/>
                    <a:pt x="841" y="164"/>
                  </a:cubicBezTo>
                  <a:lnTo>
                    <a:pt x="818" y="219"/>
                  </a:lnTo>
                  <a:close/>
                  <a:moveTo>
                    <a:pt x="779" y="218"/>
                  </a:moveTo>
                  <a:cubicBezTo>
                    <a:pt x="773" y="218"/>
                    <a:pt x="773" y="218"/>
                    <a:pt x="773" y="218"/>
                  </a:cubicBezTo>
                  <a:cubicBezTo>
                    <a:pt x="773" y="164"/>
                    <a:pt x="773" y="164"/>
                    <a:pt x="773" y="164"/>
                  </a:cubicBezTo>
                  <a:cubicBezTo>
                    <a:pt x="779" y="164"/>
                    <a:pt x="779" y="164"/>
                    <a:pt x="779" y="164"/>
                  </a:cubicBezTo>
                  <a:lnTo>
                    <a:pt x="779" y="218"/>
                  </a:lnTo>
                  <a:close/>
                  <a:moveTo>
                    <a:pt x="752" y="218"/>
                  </a:moveTo>
                  <a:cubicBezTo>
                    <a:pt x="748" y="218"/>
                    <a:pt x="748" y="218"/>
                    <a:pt x="748" y="218"/>
                  </a:cubicBezTo>
                  <a:cubicBezTo>
                    <a:pt x="709" y="174"/>
                    <a:pt x="709" y="174"/>
                    <a:pt x="709" y="174"/>
                  </a:cubicBezTo>
                  <a:cubicBezTo>
                    <a:pt x="709" y="218"/>
                    <a:pt x="709" y="218"/>
                    <a:pt x="709" y="218"/>
                  </a:cubicBezTo>
                  <a:cubicBezTo>
                    <a:pt x="703" y="218"/>
                    <a:pt x="703" y="218"/>
                    <a:pt x="703" y="218"/>
                  </a:cubicBezTo>
                  <a:cubicBezTo>
                    <a:pt x="703" y="164"/>
                    <a:pt x="703" y="164"/>
                    <a:pt x="703" y="164"/>
                  </a:cubicBezTo>
                  <a:cubicBezTo>
                    <a:pt x="708" y="164"/>
                    <a:pt x="708" y="164"/>
                    <a:pt x="708" y="164"/>
                  </a:cubicBezTo>
                  <a:cubicBezTo>
                    <a:pt x="746" y="208"/>
                    <a:pt x="746" y="208"/>
                    <a:pt x="746" y="208"/>
                  </a:cubicBezTo>
                  <a:cubicBezTo>
                    <a:pt x="746" y="164"/>
                    <a:pt x="746" y="164"/>
                    <a:pt x="746" y="164"/>
                  </a:cubicBezTo>
                  <a:cubicBezTo>
                    <a:pt x="752" y="164"/>
                    <a:pt x="752" y="164"/>
                    <a:pt x="752" y="164"/>
                  </a:cubicBezTo>
                  <a:lnTo>
                    <a:pt x="752" y="218"/>
                  </a:lnTo>
                  <a:close/>
                  <a:moveTo>
                    <a:pt x="686" y="164"/>
                  </a:moveTo>
                  <a:cubicBezTo>
                    <a:pt x="686" y="194"/>
                    <a:pt x="686" y="194"/>
                    <a:pt x="686" y="194"/>
                  </a:cubicBezTo>
                  <a:cubicBezTo>
                    <a:pt x="686" y="212"/>
                    <a:pt x="674" y="219"/>
                    <a:pt x="663" y="219"/>
                  </a:cubicBezTo>
                  <a:cubicBezTo>
                    <a:pt x="651" y="219"/>
                    <a:pt x="640" y="211"/>
                    <a:pt x="640" y="194"/>
                  </a:cubicBezTo>
                  <a:cubicBezTo>
                    <a:pt x="640" y="164"/>
                    <a:pt x="640" y="164"/>
                    <a:pt x="640" y="164"/>
                  </a:cubicBezTo>
                  <a:cubicBezTo>
                    <a:pt x="646" y="164"/>
                    <a:pt x="646" y="164"/>
                    <a:pt x="646" y="164"/>
                  </a:cubicBezTo>
                  <a:cubicBezTo>
                    <a:pt x="646" y="194"/>
                    <a:pt x="646" y="194"/>
                    <a:pt x="646" y="194"/>
                  </a:cubicBezTo>
                  <a:cubicBezTo>
                    <a:pt x="646" y="207"/>
                    <a:pt x="654" y="213"/>
                    <a:pt x="663" y="213"/>
                  </a:cubicBezTo>
                  <a:cubicBezTo>
                    <a:pt x="671" y="213"/>
                    <a:pt x="680" y="208"/>
                    <a:pt x="680" y="194"/>
                  </a:cubicBezTo>
                  <a:cubicBezTo>
                    <a:pt x="680" y="164"/>
                    <a:pt x="680" y="164"/>
                    <a:pt x="680" y="164"/>
                  </a:cubicBezTo>
                  <a:lnTo>
                    <a:pt x="686" y="164"/>
                  </a:lnTo>
                  <a:close/>
                  <a:moveTo>
                    <a:pt x="1486" y="56"/>
                  </a:moveTo>
                  <a:cubicBezTo>
                    <a:pt x="1486" y="83"/>
                    <a:pt x="1465" y="104"/>
                    <a:pt x="1438" y="104"/>
                  </a:cubicBezTo>
                  <a:cubicBezTo>
                    <a:pt x="1411" y="104"/>
                    <a:pt x="1389" y="83"/>
                    <a:pt x="1389" y="56"/>
                  </a:cubicBezTo>
                  <a:cubicBezTo>
                    <a:pt x="1389" y="29"/>
                    <a:pt x="1411" y="8"/>
                    <a:pt x="1438" y="8"/>
                  </a:cubicBezTo>
                  <a:cubicBezTo>
                    <a:pt x="1465" y="8"/>
                    <a:pt x="1486" y="29"/>
                    <a:pt x="1486" y="56"/>
                  </a:cubicBezTo>
                  <a:close/>
                  <a:moveTo>
                    <a:pt x="1495" y="56"/>
                  </a:moveTo>
                  <a:cubicBezTo>
                    <a:pt x="1495" y="25"/>
                    <a:pt x="1470" y="0"/>
                    <a:pt x="1437" y="0"/>
                  </a:cubicBezTo>
                  <a:cubicBezTo>
                    <a:pt x="1405" y="0"/>
                    <a:pt x="1380" y="25"/>
                    <a:pt x="1380" y="56"/>
                  </a:cubicBezTo>
                  <a:cubicBezTo>
                    <a:pt x="1380" y="87"/>
                    <a:pt x="1405" y="112"/>
                    <a:pt x="1437" y="112"/>
                  </a:cubicBezTo>
                  <a:cubicBezTo>
                    <a:pt x="1470" y="112"/>
                    <a:pt x="1495" y="87"/>
                    <a:pt x="1495" y="56"/>
                  </a:cubicBezTo>
                  <a:close/>
                  <a:moveTo>
                    <a:pt x="1372" y="2"/>
                  </a:moveTo>
                  <a:cubicBezTo>
                    <a:pt x="1282" y="2"/>
                    <a:pt x="1282" y="2"/>
                    <a:pt x="1282" y="2"/>
                  </a:cubicBezTo>
                  <a:cubicBezTo>
                    <a:pt x="1282" y="9"/>
                    <a:pt x="1282" y="9"/>
                    <a:pt x="1282" y="9"/>
                  </a:cubicBezTo>
                  <a:cubicBezTo>
                    <a:pt x="1323" y="9"/>
                    <a:pt x="1323" y="9"/>
                    <a:pt x="1323" y="9"/>
                  </a:cubicBezTo>
                  <a:cubicBezTo>
                    <a:pt x="1323" y="110"/>
                    <a:pt x="1323" y="110"/>
                    <a:pt x="1323" y="110"/>
                  </a:cubicBezTo>
                  <a:cubicBezTo>
                    <a:pt x="1331" y="110"/>
                    <a:pt x="1331" y="110"/>
                    <a:pt x="1331" y="110"/>
                  </a:cubicBezTo>
                  <a:cubicBezTo>
                    <a:pt x="1331" y="9"/>
                    <a:pt x="1331" y="9"/>
                    <a:pt x="1331" y="9"/>
                  </a:cubicBezTo>
                  <a:cubicBezTo>
                    <a:pt x="1372" y="9"/>
                    <a:pt x="1372" y="9"/>
                    <a:pt x="1372" y="9"/>
                  </a:cubicBezTo>
                  <a:lnTo>
                    <a:pt x="1372" y="2"/>
                  </a:lnTo>
                  <a:close/>
                  <a:moveTo>
                    <a:pt x="1259" y="7"/>
                  </a:moveTo>
                  <a:cubicBezTo>
                    <a:pt x="1250" y="3"/>
                    <a:pt x="1242" y="0"/>
                    <a:pt x="1234" y="0"/>
                  </a:cubicBezTo>
                  <a:cubicBezTo>
                    <a:pt x="1216" y="0"/>
                    <a:pt x="1202" y="13"/>
                    <a:pt x="1202" y="29"/>
                  </a:cubicBezTo>
                  <a:cubicBezTo>
                    <a:pt x="1202" y="65"/>
                    <a:pt x="1254" y="51"/>
                    <a:pt x="1254" y="82"/>
                  </a:cubicBezTo>
                  <a:cubicBezTo>
                    <a:pt x="1254" y="95"/>
                    <a:pt x="1244" y="104"/>
                    <a:pt x="1231" y="104"/>
                  </a:cubicBezTo>
                  <a:cubicBezTo>
                    <a:pt x="1223" y="104"/>
                    <a:pt x="1216" y="101"/>
                    <a:pt x="1204" y="92"/>
                  </a:cubicBezTo>
                  <a:cubicBezTo>
                    <a:pt x="1204" y="102"/>
                    <a:pt x="1204" y="102"/>
                    <a:pt x="1204" y="102"/>
                  </a:cubicBezTo>
                  <a:cubicBezTo>
                    <a:pt x="1213" y="109"/>
                    <a:pt x="1223" y="112"/>
                    <a:pt x="1232" y="112"/>
                  </a:cubicBezTo>
                  <a:cubicBezTo>
                    <a:pt x="1249" y="112"/>
                    <a:pt x="1263" y="99"/>
                    <a:pt x="1263" y="82"/>
                  </a:cubicBezTo>
                  <a:cubicBezTo>
                    <a:pt x="1263" y="44"/>
                    <a:pt x="1211" y="58"/>
                    <a:pt x="1211" y="29"/>
                  </a:cubicBezTo>
                  <a:cubicBezTo>
                    <a:pt x="1211" y="17"/>
                    <a:pt x="1221" y="8"/>
                    <a:pt x="1234" y="8"/>
                  </a:cubicBezTo>
                  <a:cubicBezTo>
                    <a:pt x="1242" y="8"/>
                    <a:pt x="1248" y="10"/>
                    <a:pt x="1259" y="16"/>
                  </a:cubicBezTo>
                  <a:lnTo>
                    <a:pt x="1259" y="7"/>
                  </a:lnTo>
                  <a:close/>
                  <a:moveTo>
                    <a:pt x="1167" y="2"/>
                  </a:moveTo>
                  <a:cubicBezTo>
                    <a:pt x="1158" y="2"/>
                    <a:pt x="1158" y="2"/>
                    <a:pt x="1158" y="2"/>
                  </a:cubicBezTo>
                  <a:cubicBezTo>
                    <a:pt x="1158" y="110"/>
                    <a:pt x="1158" y="110"/>
                    <a:pt x="1158" y="110"/>
                  </a:cubicBezTo>
                  <a:cubicBezTo>
                    <a:pt x="1167" y="110"/>
                    <a:pt x="1167" y="110"/>
                    <a:pt x="1167" y="110"/>
                  </a:cubicBezTo>
                  <a:lnTo>
                    <a:pt x="1167" y="2"/>
                  </a:lnTo>
                  <a:close/>
                  <a:moveTo>
                    <a:pt x="1070" y="9"/>
                  </a:moveTo>
                  <a:cubicBezTo>
                    <a:pt x="1091" y="9"/>
                    <a:pt x="1091" y="9"/>
                    <a:pt x="1091" y="9"/>
                  </a:cubicBezTo>
                  <a:cubicBezTo>
                    <a:pt x="1110" y="9"/>
                    <a:pt x="1118" y="19"/>
                    <a:pt x="1118" y="31"/>
                  </a:cubicBezTo>
                  <a:cubicBezTo>
                    <a:pt x="1118" y="43"/>
                    <a:pt x="1110" y="53"/>
                    <a:pt x="1090" y="53"/>
                  </a:cubicBezTo>
                  <a:cubicBezTo>
                    <a:pt x="1070" y="53"/>
                    <a:pt x="1070" y="53"/>
                    <a:pt x="1070" y="53"/>
                  </a:cubicBezTo>
                  <a:lnTo>
                    <a:pt x="1070" y="9"/>
                  </a:lnTo>
                  <a:close/>
                  <a:moveTo>
                    <a:pt x="1061" y="2"/>
                  </a:moveTo>
                  <a:cubicBezTo>
                    <a:pt x="1061" y="110"/>
                    <a:pt x="1061" y="110"/>
                    <a:pt x="1061" y="110"/>
                  </a:cubicBezTo>
                  <a:cubicBezTo>
                    <a:pt x="1070" y="110"/>
                    <a:pt x="1070" y="110"/>
                    <a:pt x="1070" y="110"/>
                  </a:cubicBezTo>
                  <a:cubicBezTo>
                    <a:pt x="1070" y="60"/>
                    <a:pt x="1070" y="60"/>
                    <a:pt x="1070" y="60"/>
                  </a:cubicBezTo>
                  <a:cubicBezTo>
                    <a:pt x="1091" y="60"/>
                    <a:pt x="1091" y="60"/>
                    <a:pt x="1091" y="60"/>
                  </a:cubicBezTo>
                  <a:cubicBezTo>
                    <a:pt x="1119" y="60"/>
                    <a:pt x="1127" y="44"/>
                    <a:pt x="1127" y="30"/>
                  </a:cubicBezTo>
                  <a:cubicBezTo>
                    <a:pt x="1127" y="15"/>
                    <a:pt x="1117" y="2"/>
                    <a:pt x="1091" y="2"/>
                  </a:cubicBezTo>
                  <a:lnTo>
                    <a:pt x="1061" y="2"/>
                  </a:lnTo>
                  <a:close/>
                  <a:moveTo>
                    <a:pt x="1020" y="56"/>
                  </a:moveTo>
                  <a:cubicBezTo>
                    <a:pt x="1020" y="83"/>
                    <a:pt x="999" y="104"/>
                    <a:pt x="972" y="104"/>
                  </a:cubicBezTo>
                  <a:cubicBezTo>
                    <a:pt x="945" y="104"/>
                    <a:pt x="924" y="83"/>
                    <a:pt x="924" y="56"/>
                  </a:cubicBezTo>
                  <a:cubicBezTo>
                    <a:pt x="924" y="29"/>
                    <a:pt x="945" y="8"/>
                    <a:pt x="972" y="8"/>
                  </a:cubicBezTo>
                  <a:cubicBezTo>
                    <a:pt x="999" y="8"/>
                    <a:pt x="1020" y="29"/>
                    <a:pt x="1020" y="56"/>
                  </a:cubicBezTo>
                  <a:close/>
                  <a:moveTo>
                    <a:pt x="1030" y="56"/>
                  </a:moveTo>
                  <a:cubicBezTo>
                    <a:pt x="1030" y="25"/>
                    <a:pt x="1004" y="0"/>
                    <a:pt x="972" y="0"/>
                  </a:cubicBezTo>
                  <a:cubicBezTo>
                    <a:pt x="940" y="0"/>
                    <a:pt x="915" y="25"/>
                    <a:pt x="915" y="56"/>
                  </a:cubicBezTo>
                  <a:cubicBezTo>
                    <a:pt x="915" y="87"/>
                    <a:pt x="940" y="112"/>
                    <a:pt x="972" y="112"/>
                  </a:cubicBezTo>
                  <a:cubicBezTo>
                    <a:pt x="1004" y="112"/>
                    <a:pt x="1030" y="87"/>
                    <a:pt x="1030" y="56"/>
                  </a:cubicBezTo>
                  <a:close/>
                  <a:moveTo>
                    <a:pt x="878" y="2"/>
                  </a:moveTo>
                  <a:cubicBezTo>
                    <a:pt x="870" y="2"/>
                    <a:pt x="870" y="2"/>
                    <a:pt x="870" y="2"/>
                  </a:cubicBezTo>
                  <a:cubicBezTo>
                    <a:pt x="870" y="110"/>
                    <a:pt x="870" y="110"/>
                    <a:pt x="870" y="110"/>
                  </a:cubicBezTo>
                  <a:cubicBezTo>
                    <a:pt x="878" y="110"/>
                    <a:pt x="878" y="110"/>
                    <a:pt x="878" y="110"/>
                  </a:cubicBezTo>
                  <a:lnTo>
                    <a:pt x="878" y="2"/>
                  </a:lnTo>
                  <a:close/>
                  <a:moveTo>
                    <a:pt x="788" y="2"/>
                  </a:moveTo>
                  <a:cubicBezTo>
                    <a:pt x="779" y="2"/>
                    <a:pt x="779" y="2"/>
                    <a:pt x="779" y="2"/>
                  </a:cubicBezTo>
                  <a:cubicBezTo>
                    <a:pt x="779" y="110"/>
                    <a:pt x="779" y="110"/>
                    <a:pt x="779" y="110"/>
                  </a:cubicBezTo>
                  <a:cubicBezTo>
                    <a:pt x="841" y="110"/>
                    <a:pt x="841" y="110"/>
                    <a:pt x="841" y="110"/>
                  </a:cubicBezTo>
                  <a:cubicBezTo>
                    <a:pt x="841" y="103"/>
                    <a:pt x="841" y="103"/>
                    <a:pt x="841" y="103"/>
                  </a:cubicBezTo>
                  <a:cubicBezTo>
                    <a:pt x="788" y="103"/>
                    <a:pt x="788" y="103"/>
                    <a:pt x="788" y="103"/>
                  </a:cubicBezTo>
                  <a:lnTo>
                    <a:pt x="788" y="2"/>
                  </a:lnTo>
                  <a:close/>
                  <a:moveTo>
                    <a:pt x="751" y="2"/>
                  </a:moveTo>
                  <a:cubicBezTo>
                    <a:pt x="741" y="2"/>
                    <a:pt x="741" y="2"/>
                    <a:pt x="741" y="2"/>
                  </a:cubicBezTo>
                  <a:cubicBezTo>
                    <a:pt x="705" y="45"/>
                    <a:pt x="705" y="45"/>
                    <a:pt x="705" y="45"/>
                  </a:cubicBezTo>
                  <a:cubicBezTo>
                    <a:pt x="668" y="2"/>
                    <a:pt x="668" y="2"/>
                    <a:pt x="668" y="2"/>
                  </a:cubicBezTo>
                  <a:cubicBezTo>
                    <a:pt x="658" y="2"/>
                    <a:pt x="658" y="2"/>
                    <a:pt x="658" y="2"/>
                  </a:cubicBezTo>
                  <a:cubicBezTo>
                    <a:pt x="700" y="52"/>
                    <a:pt x="700" y="52"/>
                    <a:pt x="700" y="52"/>
                  </a:cubicBezTo>
                  <a:cubicBezTo>
                    <a:pt x="700" y="110"/>
                    <a:pt x="700" y="110"/>
                    <a:pt x="700" y="110"/>
                  </a:cubicBezTo>
                  <a:cubicBezTo>
                    <a:pt x="709" y="110"/>
                    <a:pt x="709" y="110"/>
                    <a:pt x="709" y="110"/>
                  </a:cubicBezTo>
                  <a:cubicBezTo>
                    <a:pt x="709" y="52"/>
                    <a:pt x="709" y="52"/>
                    <a:pt x="709" y="52"/>
                  </a:cubicBezTo>
                  <a:lnTo>
                    <a:pt x="751" y="2"/>
                  </a:lnTo>
                  <a:close/>
                  <a:moveTo>
                    <a:pt x="593" y="2"/>
                  </a:moveTo>
                  <a:cubicBezTo>
                    <a:pt x="585" y="2"/>
                    <a:pt x="585" y="2"/>
                    <a:pt x="585" y="2"/>
                  </a:cubicBezTo>
                  <a:cubicBezTo>
                    <a:pt x="585" y="97"/>
                    <a:pt x="585" y="97"/>
                    <a:pt x="585" y="97"/>
                  </a:cubicBezTo>
                  <a:cubicBezTo>
                    <a:pt x="503" y="2"/>
                    <a:pt x="503" y="2"/>
                    <a:pt x="503" y="2"/>
                  </a:cubicBezTo>
                  <a:cubicBezTo>
                    <a:pt x="496" y="2"/>
                    <a:pt x="496" y="2"/>
                    <a:pt x="496" y="2"/>
                  </a:cubicBezTo>
                  <a:cubicBezTo>
                    <a:pt x="496" y="110"/>
                    <a:pt x="496" y="110"/>
                    <a:pt x="496" y="110"/>
                  </a:cubicBezTo>
                  <a:cubicBezTo>
                    <a:pt x="504" y="110"/>
                    <a:pt x="504" y="110"/>
                    <a:pt x="504" y="110"/>
                  </a:cubicBezTo>
                  <a:cubicBezTo>
                    <a:pt x="504" y="15"/>
                    <a:pt x="504" y="15"/>
                    <a:pt x="504" y="15"/>
                  </a:cubicBezTo>
                  <a:cubicBezTo>
                    <a:pt x="586" y="110"/>
                    <a:pt x="586" y="110"/>
                    <a:pt x="586" y="110"/>
                  </a:cubicBezTo>
                  <a:cubicBezTo>
                    <a:pt x="593" y="110"/>
                    <a:pt x="593" y="110"/>
                    <a:pt x="593" y="110"/>
                  </a:cubicBezTo>
                  <a:lnTo>
                    <a:pt x="593" y="2"/>
                  </a:lnTo>
                  <a:close/>
                  <a:moveTo>
                    <a:pt x="449" y="2"/>
                  </a:moveTo>
                  <a:cubicBezTo>
                    <a:pt x="449" y="61"/>
                    <a:pt x="449" y="61"/>
                    <a:pt x="449" y="61"/>
                  </a:cubicBezTo>
                  <a:cubicBezTo>
                    <a:pt x="449" y="92"/>
                    <a:pt x="430" y="104"/>
                    <a:pt x="412" y="104"/>
                  </a:cubicBezTo>
                  <a:cubicBezTo>
                    <a:pt x="392" y="104"/>
                    <a:pt x="375" y="91"/>
                    <a:pt x="375" y="63"/>
                  </a:cubicBezTo>
                  <a:cubicBezTo>
                    <a:pt x="375" y="2"/>
                    <a:pt x="375" y="2"/>
                    <a:pt x="375" y="2"/>
                  </a:cubicBezTo>
                  <a:cubicBezTo>
                    <a:pt x="366" y="2"/>
                    <a:pt x="366" y="2"/>
                    <a:pt x="366" y="2"/>
                  </a:cubicBezTo>
                  <a:cubicBezTo>
                    <a:pt x="366" y="63"/>
                    <a:pt x="366" y="63"/>
                    <a:pt x="366" y="63"/>
                  </a:cubicBezTo>
                  <a:cubicBezTo>
                    <a:pt x="366" y="96"/>
                    <a:pt x="387" y="112"/>
                    <a:pt x="412" y="112"/>
                  </a:cubicBezTo>
                  <a:cubicBezTo>
                    <a:pt x="434" y="112"/>
                    <a:pt x="457" y="98"/>
                    <a:pt x="457" y="61"/>
                  </a:cubicBezTo>
                  <a:cubicBezTo>
                    <a:pt x="457" y="2"/>
                    <a:pt x="457" y="2"/>
                    <a:pt x="457" y="2"/>
                  </a:cubicBezTo>
                  <a:lnTo>
                    <a:pt x="449" y="2"/>
                  </a:lnTo>
                  <a:close/>
                  <a:moveTo>
                    <a:pt x="286" y="2"/>
                  </a:moveTo>
                  <a:cubicBezTo>
                    <a:pt x="278" y="2"/>
                    <a:pt x="278" y="2"/>
                    <a:pt x="278" y="2"/>
                  </a:cubicBezTo>
                  <a:cubicBezTo>
                    <a:pt x="278" y="110"/>
                    <a:pt x="278" y="110"/>
                    <a:pt x="278" y="110"/>
                  </a:cubicBezTo>
                  <a:cubicBezTo>
                    <a:pt x="340" y="110"/>
                    <a:pt x="340" y="110"/>
                    <a:pt x="340" y="110"/>
                  </a:cubicBezTo>
                  <a:cubicBezTo>
                    <a:pt x="340" y="103"/>
                    <a:pt x="340" y="103"/>
                    <a:pt x="340" y="103"/>
                  </a:cubicBezTo>
                  <a:cubicBezTo>
                    <a:pt x="286" y="103"/>
                    <a:pt x="286" y="103"/>
                    <a:pt x="286" y="103"/>
                  </a:cubicBezTo>
                  <a:lnTo>
                    <a:pt x="286" y="2"/>
                  </a:lnTo>
                  <a:close/>
                  <a:moveTo>
                    <a:pt x="231" y="2"/>
                  </a:moveTo>
                  <a:cubicBezTo>
                    <a:pt x="231" y="61"/>
                    <a:pt x="231" y="61"/>
                    <a:pt x="231" y="61"/>
                  </a:cubicBezTo>
                  <a:cubicBezTo>
                    <a:pt x="231" y="92"/>
                    <a:pt x="212" y="104"/>
                    <a:pt x="194" y="104"/>
                  </a:cubicBezTo>
                  <a:cubicBezTo>
                    <a:pt x="175" y="104"/>
                    <a:pt x="157" y="91"/>
                    <a:pt x="157" y="63"/>
                  </a:cubicBezTo>
                  <a:cubicBezTo>
                    <a:pt x="157" y="2"/>
                    <a:pt x="157" y="2"/>
                    <a:pt x="157" y="2"/>
                  </a:cubicBezTo>
                  <a:cubicBezTo>
                    <a:pt x="149" y="2"/>
                    <a:pt x="149" y="2"/>
                    <a:pt x="149" y="2"/>
                  </a:cubicBezTo>
                  <a:cubicBezTo>
                    <a:pt x="149" y="63"/>
                    <a:pt x="149" y="63"/>
                    <a:pt x="149" y="63"/>
                  </a:cubicBezTo>
                  <a:cubicBezTo>
                    <a:pt x="149" y="96"/>
                    <a:pt x="169" y="112"/>
                    <a:pt x="194" y="112"/>
                  </a:cubicBezTo>
                  <a:cubicBezTo>
                    <a:pt x="216" y="112"/>
                    <a:pt x="239" y="98"/>
                    <a:pt x="239" y="61"/>
                  </a:cubicBezTo>
                  <a:cubicBezTo>
                    <a:pt x="239" y="2"/>
                    <a:pt x="239" y="2"/>
                    <a:pt x="239" y="2"/>
                  </a:cubicBezTo>
                  <a:lnTo>
                    <a:pt x="231" y="2"/>
                  </a:lnTo>
                  <a:close/>
                  <a:moveTo>
                    <a:pt x="105" y="56"/>
                  </a:moveTo>
                  <a:cubicBezTo>
                    <a:pt x="105" y="83"/>
                    <a:pt x="84" y="104"/>
                    <a:pt x="57" y="104"/>
                  </a:cubicBezTo>
                  <a:cubicBezTo>
                    <a:pt x="30" y="104"/>
                    <a:pt x="9" y="83"/>
                    <a:pt x="9" y="56"/>
                  </a:cubicBezTo>
                  <a:cubicBezTo>
                    <a:pt x="9" y="29"/>
                    <a:pt x="30" y="8"/>
                    <a:pt x="57" y="8"/>
                  </a:cubicBezTo>
                  <a:cubicBezTo>
                    <a:pt x="84" y="8"/>
                    <a:pt x="105" y="29"/>
                    <a:pt x="105" y="56"/>
                  </a:cubicBezTo>
                  <a:close/>
                  <a:moveTo>
                    <a:pt x="114" y="56"/>
                  </a:moveTo>
                  <a:cubicBezTo>
                    <a:pt x="114" y="25"/>
                    <a:pt x="89" y="0"/>
                    <a:pt x="57" y="0"/>
                  </a:cubicBezTo>
                  <a:cubicBezTo>
                    <a:pt x="25" y="0"/>
                    <a:pt x="0" y="25"/>
                    <a:pt x="0" y="56"/>
                  </a:cubicBezTo>
                  <a:cubicBezTo>
                    <a:pt x="0" y="87"/>
                    <a:pt x="25" y="112"/>
                    <a:pt x="57" y="112"/>
                  </a:cubicBezTo>
                  <a:cubicBezTo>
                    <a:pt x="89" y="112"/>
                    <a:pt x="114" y="87"/>
                    <a:pt x="114" y="5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grpSp>
      <p:sp>
        <p:nvSpPr>
          <p:cNvPr id="45" name="Footer Placeholder 3"/>
          <p:cNvSpPr>
            <a:spLocks noGrp="1"/>
          </p:cNvSpPr>
          <p:nvPr>
            <p:ph type="ftr" sz="quarter" idx="3"/>
          </p:nvPr>
        </p:nvSpPr>
        <p:spPr>
          <a:xfrm>
            <a:off x="298450" y="6343650"/>
            <a:ext cx="4605338" cy="365125"/>
          </a:xfrm>
          <a:prstGeom prst="rect">
            <a:avLst/>
          </a:prstGeom>
        </p:spPr>
        <p:txBody>
          <a:bodyPr lIns="0" tIns="0" rIns="0" bIns="0"/>
          <a:lstStyle>
            <a:lvl1pP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r>
              <a:rPr lang="fi-FI"/>
              <a:t>TIEDEKUNTA TIEDEKUNTA / osasto osasto osaston osasto / Etuniminen Sukuniminen-Sukuniminen</a:t>
            </a:r>
            <a:endParaRPr lang="fi-FI" dirty="0"/>
          </a:p>
        </p:txBody>
      </p:sp>
      <p:sp>
        <p:nvSpPr>
          <p:cNvPr id="46" name="Slide Number Placeholder 4"/>
          <p:cNvSpPr>
            <a:spLocks noGrp="1"/>
          </p:cNvSpPr>
          <p:nvPr>
            <p:ph type="sldNum" sz="quarter" idx="4"/>
          </p:nvPr>
        </p:nvSpPr>
        <p:spPr>
          <a:xfrm>
            <a:off x="8183563" y="274638"/>
            <a:ext cx="698500" cy="290512"/>
          </a:xfrm>
          <a:prstGeom prst="rect">
            <a:avLst/>
          </a:prstGeom>
        </p:spPr>
        <p:txBody>
          <a:bodyPr lIns="0" tIns="0" rIns="0" bIns="0" anchor="t" anchorCtr="0"/>
          <a:lstStyle>
            <a:lvl1pPr algn="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fld id="{0B892A60-BA05-48A0-9A35-331DDAF26C25}" type="slidenum">
              <a:rPr lang="fi-FI"/>
              <a:pPr>
                <a:defRPr/>
              </a:pPr>
              <a:t>‹#›</a:t>
            </a:fld>
            <a:endParaRPr lang="fi-FI" dirty="0"/>
          </a:p>
        </p:txBody>
      </p:sp>
      <p:sp>
        <p:nvSpPr>
          <p:cNvPr id="50" name="Title Placeholder 3"/>
          <p:cNvSpPr>
            <a:spLocks noGrp="1"/>
          </p:cNvSpPr>
          <p:nvPr>
            <p:ph type="title"/>
          </p:nvPr>
        </p:nvSpPr>
        <p:spPr>
          <a:xfrm>
            <a:off x="298450" y="274638"/>
            <a:ext cx="8589963" cy="1143000"/>
          </a:xfrm>
          <a:prstGeom prst="rect">
            <a:avLst/>
          </a:prstGeom>
        </p:spPr>
        <p:txBody>
          <a:bodyPr vert="horz" lIns="91440" tIns="45720" rIns="91440" bIns="45720" rtlCol="0" anchor="ctr">
            <a:normAutofit/>
          </a:bodyPr>
          <a:lstStyle/>
          <a:p>
            <a:r>
              <a:rPr lang="fi-FI" noProof="0" dirty="0" err="1" smtClean="0"/>
              <a:t>Click</a:t>
            </a:r>
            <a:r>
              <a:rPr lang="fi-FI" noProof="0" dirty="0" smtClean="0"/>
              <a:t> to </a:t>
            </a:r>
            <a:r>
              <a:rPr lang="fi-FI" noProof="0" dirty="0" err="1" smtClean="0"/>
              <a:t>edit</a:t>
            </a:r>
            <a:r>
              <a:rPr lang="fi-FI" noProof="0" dirty="0" smtClean="0"/>
              <a:t> </a:t>
            </a:r>
            <a:r>
              <a:rPr lang="fi-FI" noProof="0" dirty="0" err="1" smtClean="0"/>
              <a:t>Master</a:t>
            </a:r>
            <a:r>
              <a:rPr lang="fi-FI" noProof="0" dirty="0" smtClean="0"/>
              <a:t> </a:t>
            </a:r>
            <a:r>
              <a:rPr lang="fi-FI" noProof="0" dirty="0" err="1" smtClean="0"/>
              <a:t>title</a:t>
            </a:r>
            <a:r>
              <a:rPr lang="fi-FI" noProof="0" dirty="0" smtClean="0"/>
              <a:t> </a:t>
            </a:r>
            <a:r>
              <a:rPr lang="fi-FI" noProof="0" dirty="0" err="1" smtClean="0"/>
              <a:t>style</a:t>
            </a:r>
            <a:endParaRPr lang="fi-FI" noProof="0" dirty="0"/>
          </a:p>
        </p:txBody>
      </p:sp>
      <p:sp>
        <p:nvSpPr>
          <p:cNvPr id="3081" name="Text Placeholder 4"/>
          <p:cNvSpPr>
            <a:spLocks noGrp="1"/>
          </p:cNvSpPr>
          <p:nvPr>
            <p:ph type="body" idx="1"/>
          </p:nvPr>
        </p:nvSpPr>
        <p:spPr bwMode="auto">
          <a:xfrm>
            <a:off x="298450" y="1600200"/>
            <a:ext cx="8589963"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p>
        </p:txBody>
      </p:sp>
    </p:spTree>
    <p:extLst>
      <p:ext uri="{BB962C8B-B14F-4D97-AF65-F5344CB8AC3E}">
        <p14:creationId xmlns:p14="http://schemas.microsoft.com/office/powerpoint/2010/main" val="722897347"/>
      </p:ext>
    </p:extLst>
  </p:cSld>
  <p:clrMap bg1="lt1" tx1="dk1" bg2="lt2" tx2="dk2" accent1="accent1" accent2="accent2" accent3="accent3" accent4="accent4" accent5="accent5" accent6="accent6" hlink="hlink" folHlink="folHlink"/>
  <p:transition spd="slow">
    <p:fade thruBlk="1"/>
  </p:transition>
  <p:timing>
    <p:tnLst>
      <p:par>
        <p:cTn id="1" dur="indefinite" restart="never" nodeType="tmRoot"/>
      </p:par>
    </p:tnLst>
  </p:timing>
  <p:hf hdr="0"/>
  <p:txStyles>
    <p:titleStyle>
      <a:lvl1pPr algn="ctr" rtl="0" eaLnBrk="0" fontAlgn="base" hangingPunct="0">
        <a:spcBef>
          <a:spcPct val="0"/>
        </a:spcBef>
        <a:spcAft>
          <a:spcPct val="0"/>
        </a:spcAft>
        <a:defRPr sz="3000" b="1" cap="all">
          <a:solidFill>
            <a:schemeClr val="tx1"/>
          </a:solidFill>
          <a:latin typeface="Trebuchet MS" pitchFamily="34" charset="0"/>
          <a:ea typeface="+mj-ea"/>
          <a:cs typeface="+mj-cs"/>
        </a:defRPr>
      </a:lvl1pPr>
      <a:lvl2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2pPr>
      <a:lvl3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3pPr>
      <a:lvl4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4pPr>
      <a:lvl5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5pPr>
      <a:lvl6pPr marL="457200" algn="l" rtl="0" fontAlgn="base">
        <a:spcBef>
          <a:spcPct val="0"/>
        </a:spcBef>
        <a:spcAft>
          <a:spcPct val="0"/>
        </a:spcAft>
        <a:defRPr sz="3200">
          <a:solidFill>
            <a:schemeClr val="tx2"/>
          </a:solidFill>
          <a:latin typeface="Gill Sans" pitchFamily="34" charset="0"/>
          <a:ea typeface="ＭＳ Ｐゴシック" pitchFamily="1" charset="-128"/>
        </a:defRPr>
      </a:lvl6pPr>
      <a:lvl7pPr marL="914400" algn="l" rtl="0" fontAlgn="base">
        <a:spcBef>
          <a:spcPct val="0"/>
        </a:spcBef>
        <a:spcAft>
          <a:spcPct val="0"/>
        </a:spcAft>
        <a:defRPr sz="3200">
          <a:solidFill>
            <a:schemeClr val="tx2"/>
          </a:solidFill>
          <a:latin typeface="Gill Sans" pitchFamily="34" charset="0"/>
          <a:ea typeface="ＭＳ Ｐゴシック" pitchFamily="1" charset="-128"/>
        </a:defRPr>
      </a:lvl7pPr>
      <a:lvl8pPr marL="1371600" algn="l" rtl="0" fontAlgn="base">
        <a:spcBef>
          <a:spcPct val="0"/>
        </a:spcBef>
        <a:spcAft>
          <a:spcPct val="0"/>
        </a:spcAft>
        <a:defRPr sz="3200">
          <a:solidFill>
            <a:schemeClr val="tx2"/>
          </a:solidFill>
          <a:latin typeface="Gill Sans" pitchFamily="34" charset="0"/>
          <a:ea typeface="ＭＳ Ｐゴシック" pitchFamily="1" charset="-128"/>
        </a:defRPr>
      </a:lvl8pPr>
      <a:lvl9pPr marL="1828800" algn="l" rtl="0" fontAlgn="base">
        <a:spcBef>
          <a:spcPct val="0"/>
        </a:spcBef>
        <a:spcAft>
          <a:spcPct val="0"/>
        </a:spcAft>
        <a:defRPr sz="3200">
          <a:solidFill>
            <a:schemeClr val="tx2"/>
          </a:solidFill>
          <a:latin typeface="Gill Sans" pitchFamily="34" charset="0"/>
          <a:ea typeface="ＭＳ Ｐゴシック" pitchFamily="1" charset="-128"/>
        </a:defRPr>
      </a:lvl9pPr>
    </p:titleStyle>
    <p:bodyStyle>
      <a:lvl1pPr marL="342900" indent="-179388" algn="l" rtl="0" eaLnBrk="0" fontAlgn="base" hangingPunct="0">
        <a:spcBef>
          <a:spcPct val="0"/>
        </a:spcBef>
        <a:spcAft>
          <a:spcPct val="0"/>
        </a:spcAft>
        <a:buClr>
          <a:schemeClr val="bg2"/>
        </a:buClr>
        <a:buFont typeface="Arial" charset="0"/>
        <a:buChar char="•"/>
        <a:defRPr sz="2200">
          <a:solidFill>
            <a:schemeClr val="tx1"/>
          </a:solidFill>
          <a:latin typeface="Trebuchet MS" pitchFamily="34" charset="0"/>
          <a:ea typeface="+mn-ea"/>
          <a:cs typeface="+mn-cs"/>
        </a:defRPr>
      </a:lvl1pPr>
      <a:lvl2pPr marL="742950" indent="-179388" algn="l" rtl="0" eaLnBrk="0" fontAlgn="base" hangingPunct="0">
        <a:spcBef>
          <a:spcPct val="0"/>
        </a:spcBef>
        <a:spcAft>
          <a:spcPct val="0"/>
        </a:spcAft>
        <a:buClr>
          <a:schemeClr val="bg2"/>
        </a:buClr>
        <a:buFont typeface="Arial" charset="0"/>
        <a:buChar char="•"/>
        <a:defRPr sz="2000">
          <a:solidFill>
            <a:schemeClr val="tx1"/>
          </a:solidFill>
          <a:latin typeface="Trebuchet MS" pitchFamily="34" charset="0"/>
          <a:ea typeface="+mn-ea"/>
        </a:defRPr>
      </a:lvl2pPr>
      <a:lvl3pPr marL="1143000" indent="-179388" algn="l" rtl="0" eaLnBrk="0" fontAlgn="base" hangingPunct="0">
        <a:spcBef>
          <a:spcPct val="0"/>
        </a:spcBef>
        <a:spcAft>
          <a:spcPct val="0"/>
        </a:spcAft>
        <a:buClr>
          <a:schemeClr val="bg2"/>
        </a:buClr>
        <a:buChar char="•"/>
        <a:defRPr>
          <a:solidFill>
            <a:schemeClr val="tx1"/>
          </a:solidFill>
          <a:latin typeface="Trebuchet MS" pitchFamily="34" charset="0"/>
          <a:ea typeface="+mn-ea"/>
        </a:defRPr>
      </a:lvl3pPr>
      <a:lvl4pPr marL="16002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4pPr>
      <a:lvl5pPr marL="20574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5pPr>
      <a:lvl6pPr marL="2514600" indent="-228600" algn="l" rtl="0" fontAlgn="base">
        <a:spcBef>
          <a:spcPct val="20000"/>
        </a:spcBef>
        <a:spcAft>
          <a:spcPct val="0"/>
        </a:spcAft>
        <a:buChar char="»"/>
        <a:defRPr>
          <a:solidFill>
            <a:schemeClr val="tx1"/>
          </a:solidFill>
          <a:latin typeface="+mn-lt"/>
          <a:ea typeface="+mn-ea"/>
        </a:defRPr>
      </a:lvl6pPr>
      <a:lvl7pPr marL="2971800" indent="-228600" algn="l" rtl="0" fontAlgn="base">
        <a:spcBef>
          <a:spcPct val="20000"/>
        </a:spcBef>
        <a:spcAft>
          <a:spcPct val="0"/>
        </a:spcAft>
        <a:buChar char="»"/>
        <a:defRPr>
          <a:solidFill>
            <a:schemeClr val="tx1"/>
          </a:solidFill>
          <a:latin typeface="+mn-lt"/>
          <a:ea typeface="+mn-ea"/>
        </a:defRPr>
      </a:lvl7pPr>
      <a:lvl8pPr marL="3429000" indent="-228600" algn="l" rtl="0" fontAlgn="base">
        <a:spcBef>
          <a:spcPct val="20000"/>
        </a:spcBef>
        <a:spcAft>
          <a:spcPct val="0"/>
        </a:spcAft>
        <a:buChar char="»"/>
        <a:defRPr>
          <a:solidFill>
            <a:schemeClr val="tx1"/>
          </a:solidFill>
          <a:latin typeface="+mn-lt"/>
          <a:ea typeface="+mn-ea"/>
        </a:defRPr>
      </a:lvl8pPr>
      <a:lvl9pPr marL="3886200" indent="-228600" algn="l" rtl="0" fontAlgn="base">
        <a:spcBef>
          <a:spcPct val="20000"/>
        </a:spcBef>
        <a:spcAft>
          <a:spcPct val="0"/>
        </a:spcAft>
        <a:buChar char="»"/>
        <a:defRPr>
          <a:solidFill>
            <a:schemeClr val="tx1"/>
          </a:solidFill>
          <a:latin typeface="+mn-lt"/>
          <a:ea typeface="+mn-ea"/>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3074" name="Freeform 47"/>
          <p:cNvSpPr>
            <a:spLocks noEditPoints="1"/>
          </p:cNvSpPr>
          <p:nvPr/>
        </p:nvSpPr>
        <p:spPr bwMode="hidden">
          <a:xfrm>
            <a:off x="0" y="0"/>
            <a:ext cx="9158288" cy="6869113"/>
          </a:xfrm>
          <a:custGeom>
            <a:avLst/>
            <a:gdLst>
              <a:gd name="T0" fmla="*/ 9066213 w 5769"/>
              <a:gd name="T1" fmla="*/ 92075 h 4327"/>
              <a:gd name="T2" fmla="*/ 9066213 w 5769"/>
              <a:gd name="T3" fmla="*/ 6777038 h 4327"/>
              <a:gd name="T4" fmla="*/ 92075 w 5769"/>
              <a:gd name="T5" fmla="*/ 6777038 h 4327"/>
              <a:gd name="T6" fmla="*/ 92075 w 5769"/>
              <a:gd name="T7" fmla="*/ 92075 h 4327"/>
              <a:gd name="T8" fmla="*/ 9066213 w 5769"/>
              <a:gd name="T9" fmla="*/ 92075 h 4327"/>
              <a:gd name="T10" fmla="*/ 9158288 w 5769"/>
              <a:gd name="T11" fmla="*/ 0 h 4327"/>
              <a:gd name="T12" fmla="*/ 0 w 5769"/>
              <a:gd name="T13" fmla="*/ 0 h 4327"/>
              <a:gd name="T14" fmla="*/ 0 w 5769"/>
              <a:gd name="T15" fmla="*/ 6869113 h 4327"/>
              <a:gd name="T16" fmla="*/ 9158288 w 5769"/>
              <a:gd name="T17" fmla="*/ 6869113 h 4327"/>
              <a:gd name="T18" fmla="*/ 9158288 w 5769"/>
              <a:gd name="T19" fmla="*/ 0 h 4327"/>
              <a:gd name="T20" fmla="*/ 9158288 w 5769"/>
              <a:gd name="T21" fmla="*/ 0 h 43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9" h="4327">
                <a:moveTo>
                  <a:pt x="5711" y="58"/>
                </a:moveTo>
                <a:lnTo>
                  <a:pt x="5711" y="4269"/>
                </a:lnTo>
                <a:lnTo>
                  <a:pt x="58" y="4269"/>
                </a:lnTo>
                <a:lnTo>
                  <a:pt x="58" y="58"/>
                </a:lnTo>
                <a:lnTo>
                  <a:pt x="5711" y="58"/>
                </a:lnTo>
                <a:close/>
                <a:moveTo>
                  <a:pt x="5769" y="0"/>
                </a:moveTo>
                <a:lnTo>
                  <a:pt x="0" y="0"/>
                </a:lnTo>
                <a:lnTo>
                  <a:pt x="0" y="4327"/>
                </a:lnTo>
                <a:lnTo>
                  <a:pt x="5769" y="4327"/>
                </a:lnTo>
                <a:lnTo>
                  <a:pt x="5769" y="0"/>
                </a:lnTo>
                <a:close/>
              </a:path>
            </a:pathLst>
          </a:custGeom>
          <a:solidFill>
            <a:srgbClr val="8E8E8B"/>
          </a:soli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fi-FI"/>
          </a:p>
        </p:txBody>
      </p:sp>
      <p:grpSp>
        <p:nvGrpSpPr>
          <p:cNvPr id="3075" name="Group 1"/>
          <p:cNvGrpSpPr>
            <a:grpSpLocks/>
          </p:cNvGrpSpPr>
          <p:nvPr/>
        </p:nvGrpSpPr>
        <p:grpSpPr bwMode="auto">
          <a:xfrm>
            <a:off x="6850063" y="5940425"/>
            <a:ext cx="2220912" cy="93663"/>
            <a:chOff x="6850063" y="1419225"/>
            <a:chExt cx="2220912" cy="93663"/>
          </a:xfrm>
        </p:grpSpPr>
        <p:sp>
          <p:nvSpPr>
            <p:cNvPr id="3085" name="Rectangle 50"/>
            <p:cNvSpPr>
              <a:spLocks noChangeArrowheads="1"/>
            </p:cNvSpPr>
            <p:nvPr/>
          </p:nvSpPr>
          <p:spPr bwMode="ltGray">
            <a:xfrm>
              <a:off x="89789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6" name="Rectangle 51"/>
            <p:cNvSpPr>
              <a:spLocks noChangeArrowheads="1"/>
            </p:cNvSpPr>
            <p:nvPr/>
          </p:nvSpPr>
          <p:spPr bwMode="ltGray">
            <a:xfrm>
              <a:off x="8885238"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7" name="Rectangle 52"/>
            <p:cNvSpPr>
              <a:spLocks noChangeArrowheads="1"/>
            </p:cNvSpPr>
            <p:nvPr/>
          </p:nvSpPr>
          <p:spPr bwMode="ltGray">
            <a:xfrm>
              <a:off x="8701088"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8" name="Rectangle 53"/>
            <p:cNvSpPr>
              <a:spLocks noChangeArrowheads="1"/>
            </p:cNvSpPr>
            <p:nvPr/>
          </p:nvSpPr>
          <p:spPr bwMode="ltGray">
            <a:xfrm>
              <a:off x="842327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9" name="Rectangle 54"/>
            <p:cNvSpPr>
              <a:spLocks noChangeArrowheads="1"/>
            </p:cNvSpPr>
            <p:nvPr/>
          </p:nvSpPr>
          <p:spPr bwMode="ltGray">
            <a:xfrm>
              <a:off x="8329613"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0" name="Rectangle 55"/>
            <p:cNvSpPr>
              <a:spLocks noChangeArrowheads="1"/>
            </p:cNvSpPr>
            <p:nvPr/>
          </p:nvSpPr>
          <p:spPr bwMode="ltGray">
            <a:xfrm>
              <a:off x="8235950"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1" name="Rectangle 56"/>
            <p:cNvSpPr>
              <a:spLocks noChangeArrowheads="1"/>
            </p:cNvSpPr>
            <p:nvPr/>
          </p:nvSpPr>
          <p:spPr bwMode="ltGray">
            <a:xfrm>
              <a:off x="8145463"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2" name="Rectangle 57"/>
            <p:cNvSpPr>
              <a:spLocks noChangeArrowheads="1"/>
            </p:cNvSpPr>
            <p:nvPr/>
          </p:nvSpPr>
          <p:spPr bwMode="ltGray">
            <a:xfrm>
              <a:off x="7961313" y="1419225"/>
              <a:ext cx="92075"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3" name="Rectangle 58"/>
            <p:cNvSpPr>
              <a:spLocks noChangeArrowheads="1"/>
            </p:cNvSpPr>
            <p:nvPr/>
          </p:nvSpPr>
          <p:spPr bwMode="ltGray">
            <a:xfrm>
              <a:off x="7867650" y="1419225"/>
              <a:ext cx="93663"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4" name="Rectangle 59"/>
            <p:cNvSpPr>
              <a:spLocks noChangeArrowheads="1"/>
            </p:cNvSpPr>
            <p:nvPr/>
          </p:nvSpPr>
          <p:spPr bwMode="ltGray">
            <a:xfrm>
              <a:off x="7775575"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5" name="Rectangle 60"/>
            <p:cNvSpPr>
              <a:spLocks noChangeArrowheads="1"/>
            </p:cNvSpPr>
            <p:nvPr/>
          </p:nvSpPr>
          <p:spPr bwMode="ltGray">
            <a:xfrm>
              <a:off x="759142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6" name="Rectangle 61"/>
            <p:cNvSpPr>
              <a:spLocks noChangeArrowheads="1"/>
            </p:cNvSpPr>
            <p:nvPr/>
          </p:nvSpPr>
          <p:spPr bwMode="ltGray">
            <a:xfrm>
              <a:off x="74993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7" name="Rectangle 62"/>
            <p:cNvSpPr>
              <a:spLocks noChangeArrowheads="1"/>
            </p:cNvSpPr>
            <p:nvPr/>
          </p:nvSpPr>
          <p:spPr bwMode="ltGray">
            <a:xfrm>
              <a:off x="74056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8" name="Rectangle 63"/>
            <p:cNvSpPr>
              <a:spLocks noChangeArrowheads="1"/>
            </p:cNvSpPr>
            <p:nvPr/>
          </p:nvSpPr>
          <p:spPr bwMode="ltGray">
            <a:xfrm>
              <a:off x="72199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9" name="Rectangle 64"/>
            <p:cNvSpPr>
              <a:spLocks noChangeArrowheads="1"/>
            </p:cNvSpPr>
            <p:nvPr/>
          </p:nvSpPr>
          <p:spPr bwMode="ltGray">
            <a:xfrm>
              <a:off x="71262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0" name="Rectangle 65"/>
            <p:cNvSpPr>
              <a:spLocks noChangeArrowheads="1"/>
            </p:cNvSpPr>
            <p:nvPr/>
          </p:nvSpPr>
          <p:spPr bwMode="ltGray">
            <a:xfrm>
              <a:off x="70358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1" name="Rectangle 66"/>
            <p:cNvSpPr>
              <a:spLocks noChangeArrowheads="1"/>
            </p:cNvSpPr>
            <p:nvPr/>
          </p:nvSpPr>
          <p:spPr bwMode="ltGray">
            <a:xfrm>
              <a:off x="6850063"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grpSp>
      <p:sp>
        <p:nvSpPr>
          <p:cNvPr id="101" name="Date Placeholder 100"/>
          <p:cNvSpPr>
            <a:spLocks noGrp="1"/>
          </p:cNvSpPr>
          <p:nvPr>
            <p:ph type="dt" sz="half" idx="2"/>
          </p:nvPr>
        </p:nvSpPr>
        <p:spPr>
          <a:xfrm>
            <a:off x="5307013" y="6343650"/>
            <a:ext cx="1071562" cy="365125"/>
          </a:xfrm>
          <a:prstGeom prst="rect">
            <a:avLst/>
          </a:prstGeom>
        </p:spPr>
        <p:txBody>
          <a:bodyPr vert="horz" lIns="0" tIns="0" rIns="0" bIns="0" rtlCol="0" anchor="t"/>
          <a:lstStyle>
            <a:lvl1pPr algn="l" fontAlgn="auto">
              <a:spcBef>
                <a:spcPts val="0"/>
              </a:spcBef>
              <a:spcAft>
                <a:spcPts val="0"/>
              </a:spcAft>
              <a:defRPr sz="1000" smtClean="0">
                <a:solidFill>
                  <a:schemeClr val="tx1">
                    <a:tint val="75000"/>
                  </a:schemeClr>
                </a:solidFill>
                <a:latin typeface="Trebuchet MS" pitchFamily="34" charset="0"/>
                <a:cs typeface="+mn-cs"/>
              </a:defRPr>
            </a:lvl1pPr>
          </a:lstStyle>
          <a:p>
            <a:pPr>
              <a:defRPr/>
            </a:pPr>
            <a:fld id="{FA79D0AA-C76A-4700-A0B6-B4FE6516CA03}" type="datetime1">
              <a:rPr lang="fi-FI"/>
              <a:pPr>
                <a:defRPr/>
              </a:pPr>
              <a:t>14.4.2020</a:t>
            </a:fld>
            <a:endParaRPr lang="fi-FI" dirty="0"/>
          </a:p>
        </p:txBody>
      </p:sp>
      <p:grpSp>
        <p:nvGrpSpPr>
          <p:cNvPr id="3077" name="Group 2"/>
          <p:cNvGrpSpPr>
            <a:grpSpLocks/>
          </p:cNvGrpSpPr>
          <p:nvPr/>
        </p:nvGrpSpPr>
        <p:grpSpPr bwMode="auto">
          <a:xfrm>
            <a:off x="6911975" y="6211888"/>
            <a:ext cx="1963738" cy="376237"/>
            <a:chOff x="6912042" y="6211749"/>
            <a:chExt cx="1963669" cy="376185"/>
          </a:xfrm>
        </p:grpSpPr>
        <p:sp>
          <p:nvSpPr>
            <p:cNvPr id="3082" name="Rectangle 177"/>
            <p:cNvSpPr>
              <a:spLocks noChangeArrowheads="1"/>
            </p:cNvSpPr>
            <p:nvPr/>
          </p:nvSpPr>
          <p:spPr bwMode="white">
            <a:xfrm>
              <a:off x="8487284" y="6211749"/>
              <a:ext cx="388427" cy="3761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3" name="Freeform 178"/>
            <p:cNvSpPr>
              <a:spLocks noEditPoints="1"/>
            </p:cNvSpPr>
            <p:nvPr/>
          </p:nvSpPr>
          <p:spPr bwMode="black">
            <a:xfrm>
              <a:off x="8487284" y="6211749"/>
              <a:ext cx="388427" cy="376185"/>
            </a:xfrm>
            <a:custGeom>
              <a:avLst/>
              <a:gdLst>
                <a:gd name="T0" fmla="*/ 333 w 469"/>
                <a:gd name="T1" fmla="*/ 454 h 454"/>
                <a:gd name="T2" fmla="*/ 347 w 469"/>
                <a:gd name="T3" fmla="*/ 380 h 454"/>
                <a:gd name="T4" fmla="*/ 442 w 469"/>
                <a:gd name="T5" fmla="*/ 407 h 454"/>
                <a:gd name="T6" fmla="*/ 410 w 469"/>
                <a:gd name="T7" fmla="*/ 454 h 454"/>
                <a:gd name="T8" fmla="*/ 469 w 469"/>
                <a:gd name="T9" fmla="*/ 0 h 454"/>
                <a:gd name="T10" fmla="*/ 452 w 469"/>
                <a:gd name="T11" fmla="*/ 169 h 454"/>
                <a:gd name="T12" fmla="*/ 461 w 469"/>
                <a:gd name="T13" fmla="*/ 76 h 454"/>
                <a:gd name="T14" fmla="*/ 395 w 469"/>
                <a:gd name="T15" fmla="*/ 0 h 454"/>
                <a:gd name="T16" fmla="*/ 389 w 469"/>
                <a:gd name="T17" fmla="*/ 98 h 454"/>
                <a:gd name="T18" fmla="*/ 469 w 469"/>
                <a:gd name="T19" fmla="*/ 179 h 454"/>
                <a:gd name="T20" fmla="*/ 431 w 469"/>
                <a:gd name="T21" fmla="*/ 454 h 454"/>
                <a:gd name="T22" fmla="*/ 467 w 469"/>
                <a:gd name="T23" fmla="*/ 413 h 454"/>
                <a:gd name="T24" fmla="*/ 322 w 469"/>
                <a:gd name="T25" fmla="*/ 374 h 454"/>
                <a:gd name="T26" fmla="*/ 297 w 469"/>
                <a:gd name="T27" fmla="*/ 454 h 454"/>
                <a:gd name="T28" fmla="*/ 265 w 469"/>
                <a:gd name="T29" fmla="*/ 438 h 454"/>
                <a:gd name="T30" fmla="*/ 270 w 469"/>
                <a:gd name="T31" fmla="*/ 366 h 454"/>
                <a:gd name="T32" fmla="*/ 221 w 469"/>
                <a:gd name="T33" fmla="*/ 366 h 454"/>
                <a:gd name="T34" fmla="*/ 227 w 469"/>
                <a:gd name="T35" fmla="*/ 294 h 454"/>
                <a:gd name="T36" fmla="*/ 176 w 469"/>
                <a:gd name="T37" fmla="*/ 289 h 454"/>
                <a:gd name="T38" fmla="*/ 276 w 469"/>
                <a:gd name="T39" fmla="*/ 295 h 454"/>
                <a:gd name="T40" fmla="*/ 307 w 469"/>
                <a:gd name="T41" fmla="*/ 147 h 454"/>
                <a:gd name="T42" fmla="*/ 222 w 469"/>
                <a:gd name="T43" fmla="*/ 104 h 454"/>
                <a:gd name="T44" fmla="*/ 267 w 469"/>
                <a:gd name="T45" fmla="*/ 129 h 454"/>
                <a:gd name="T46" fmla="*/ 296 w 469"/>
                <a:gd name="T47" fmla="*/ 60 h 454"/>
                <a:gd name="T48" fmla="*/ 343 w 469"/>
                <a:gd name="T49" fmla="*/ 84 h 454"/>
                <a:gd name="T50" fmla="*/ 370 w 469"/>
                <a:gd name="T51" fmla="*/ 15 h 454"/>
                <a:gd name="T52" fmla="*/ 0 w 469"/>
                <a:gd name="T53" fmla="*/ 454 h 454"/>
                <a:gd name="T54" fmla="*/ 359 w 469"/>
                <a:gd name="T55" fmla="*/ 0 h 454"/>
                <a:gd name="T56" fmla="*/ 369 w 469"/>
                <a:gd name="T57" fmla="*/ 47 h 454"/>
                <a:gd name="T58" fmla="*/ 326 w 469"/>
                <a:gd name="T59" fmla="*/ 21 h 454"/>
                <a:gd name="T60" fmla="*/ 295 w 469"/>
                <a:gd name="T61" fmla="*/ 92 h 454"/>
                <a:gd name="T62" fmla="*/ 251 w 469"/>
                <a:gd name="T63" fmla="*/ 66 h 454"/>
                <a:gd name="T64" fmla="*/ 257 w 469"/>
                <a:gd name="T65" fmla="*/ 198 h 454"/>
                <a:gd name="T66" fmla="*/ 339 w 469"/>
                <a:gd name="T67" fmla="*/ 237 h 454"/>
                <a:gd name="T68" fmla="*/ 252 w 469"/>
                <a:gd name="T69" fmla="*/ 222 h 454"/>
                <a:gd name="T70" fmla="*/ 185 w 469"/>
                <a:gd name="T71" fmla="*/ 339 h 454"/>
                <a:gd name="T72" fmla="*/ 233 w 469"/>
                <a:gd name="T73" fmla="*/ 337 h 454"/>
                <a:gd name="T74" fmla="*/ 228 w 469"/>
                <a:gd name="T75" fmla="*/ 412 h 454"/>
                <a:gd name="T76" fmla="*/ 276 w 469"/>
                <a:gd name="T77" fmla="*/ 411 h 454"/>
                <a:gd name="T78" fmla="*/ 253 w 469"/>
                <a:gd name="T79" fmla="*/ 454 h 45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69" h="454">
                  <a:moveTo>
                    <a:pt x="410" y="454"/>
                  </a:moveTo>
                  <a:lnTo>
                    <a:pt x="333" y="454"/>
                  </a:lnTo>
                  <a:lnTo>
                    <a:pt x="376" y="429"/>
                  </a:lnTo>
                  <a:lnTo>
                    <a:pt x="347" y="380"/>
                  </a:lnTo>
                  <a:lnTo>
                    <a:pt x="405" y="345"/>
                  </a:lnTo>
                  <a:lnTo>
                    <a:pt x="442" y="407"/>
                  </a:lnTo>
                  <a:lnTo>
                    <a:pt x="399" y="434"/>
                  </a:lnTo>
                  <a:lnTo>
                    <a:pt x="410" y="454"/>
                  </a:lnTo>
                  <a:close/>
                  <a:moveTo>
                    <a:pt x="416" y="0"/>
                  </a:moveTo>
                  <a:lnTo>
                    <a:pt x="469" y="0"/>
                  </a:lnTo>
                  <a:lnTo>
                    <a:pt x="469" y="159"/>
                  </a:lnTo>
                  <a:lnTo>
                    <a:pt x="452" y="169"/>
                  </a:lnTo>
                  <a:lnTo>
                    <a:pt x="414" y="104"/>
                  </a:lnTo>
                  <a:lnTo>
                    <a:pt x="461" y="76"/>
                  </a:lnTo>
                  <a:lnTo>
                    <a:pt x="416" y="0"/>
                  </a:lnTo>
                  <a:close/>
                  <a:moveTo>
                    <a:pt x="395" y="0"/>
                  </a:moveTo>
                  <a:lnTo>
                    <a:pt x="437" y="70"/>
                  </a:lnTo>
                  <a:lnTo>
                    <a:pt x="389" y="98"/>
                  </a:lnTo>
                  <a:lnTo>
                    <a:pt x="446" y="194"/>
                  </a:lnTo>
                  <a:lnTo>
                    <a:pt x="469" y="179"/>
                  </a:lnTo>
                  <a:lnTo>
                    <a:pt x="469" y="454"/>
                  </a:lnTo>
                  <a:lnTo>
                    <a:pt x="431" y="454"/>
                  </a:lnTo>
                  <a:lnTo>
                    <a:pt x="422" y="440"/>
                  </a:lnTo>
                  <a:lnTo>
                    <a:pt x="467" y="413"/>
                  </a:lnTo>
                  <a:lnTo>
                    <a:pt x="410" y="320"/>
                  </a:lnTo>
                  <a:lnTo>
                    <a:pt x="322" y="374"/>
                  </a:lnTo>
                  <a:lnTo>
                    <a:pt x="352" y="423"/>
                  </a:lnTo>
                  <a:lnTo>
                    <a:pt x="297" y="454"/>
                  </a:lnTo>
                  <a:lnTo>
                    <a:pt x="273" y="454"/>
                  </a:lnTo>
                  <a:lnTo>
                    <a:pt x="265" y="438"/>
                  </a:lnTo>
                  <a:lnTo>
                    <a:pt x="301" y="417"/>
                  </a:lnTo>
                  <a:lnTo>
                    <a:pt x="270" y="366"/>
                  </a:lnTo>
                  <a:lnTo>
                    <a:pt x="234" y="387"/>
                  </a:lnTo>
                  <a:lnTo>
                    <a:pt x="221" y="366"/>
                  </a:lnTo>
                  <a:lnTo>
                    <a:pt x="257" y="344"/>
                  </a:lnTo>
                  <a:lnTo>
                    <a:pt x="227" y="294"/>
                  </a:lnTo>
                  <a:lnTo>
                    <a:pt x="191" y="315"/>
                  </a:lnTo>
                  <a:lnTo>
                    <a:pt x="176" y="289"/>
                  </a:lnTo>
                  <a:lnTo>
                    <a:pt x="246" y="247"/>
                  </a:lnTo>
                  <a:lnTo>
                    <a:pt x="276" y="295"/>
                  </a:lnTo>
                  <a:lnTo>
                    <a:pt x="364" y="243"/>
                  </a:lnTo>
                  <a:lnTo>
                    <a:pt x="307" y="147"/>
                  </a:lnTo>
                  <a:lnTo>
                    <a:pt x="264" y="173"/>
                  </a:lnTo>
                  <a:lnTo>
                    <a:pt x="222" y="104"/>
                  </a:lnTo>
                  <a:lnTo>
                    <a:pt x="245" y="91"/>
                  </a:lnTo>
                  <a:lnTo>
                    <a:pt x="267" y="129"/>
                  </a:lnTo>
                  <a:lnTo>
                    <a:pt x="319" y="98"/>
                  </a:lnTo>
                  <a:lnTo>
                    <a:pt x="296" y="60"/>
                  </a:lnTo>
                  <a:lnTo>
                    <a:pt x="319" y="46"/>
                  </a:lnTo>
                  <a:lnTo>
                    <a:pt x="343" y="84"/>
                  </a:lnTo>
                  <a:lnTo>
                    <a:pt x="394" y="53"/>
                  </a:lnTo>
                  <a:lnTo>
                    <a:pt x="370" y="15"/>
                  </a:lnTo>
                  <a:lnTo>
                    <a:pt x="395" y="0"/>
                  </a:lnTo>
                  <a:close/>
                  <a:moveTo>
                    <a:pt x="0" y="454"/>
                  </a:moveTo>
                  <a:lnTo>
                    <a:pt x="0" y="0"/>
                  </a:lnTo>
                  <a:lnTo>
                    <a:pt x="359" y="0"/>
                  </a:lnTo>
                  <a:lnTo>
                    <a:pt x="346" y="9"/>
                  </a:lnTo>
                  <a:lnTo>
                    <a:pt x="369" y="47"/>
                  </a:lnTo>
                  <a:lnTo>
                    <a:pt x="348" y="60"/>
                  </a:lnTo>
                  <a:lnTo>
                    <a:pt x="326" y="21"/>
                  </a:lnTo>
                  <a:lnTo>
                    <a:pt x="271" y="54"/>
                  </a:lnTo>
                  <a:lnTo>
                    <a:pt x="295" y="92"/>
                  </a:lnTo>
                  <a:lnTo>
                    <a:pt x="275" y="104"/>
                  </a:lnTo>
                  <a:lnTo>
                    <a:pt x="251" y="66"/>
                  </a:lnTo>
                  <a:lnTo>
                    <a:pt x="197" y="98"/>
                  </a:lnTo>
                  <a:lnTo>
                    <a:pt x="257" y="198"/>
                  </a:lnTo>
                  <a:lnTo>
                    <a:pt x="301" y="172"/>
                  </a:lnTo>
                  <a:lnTo>
                    <a:pt x="339" y="237"/>
                  </a:lnTo>
                  <a:lnTo>
                    <a:pt x="282" y="271"/>
                  </a:lnTo>
                  <a:lnTo>
                    <a:pt x="252" y="222"/>
                  </a:lnTo>
                  <a:lnTo>
                    <a:pt x="150" y="283"/>
                  </a:lnTo>
                  <a:lnTo>
                    <a:pt x="185" y="339"/>
                  </a:lnTo>
                  <a:lnTo>
                    <a:pt x="221" y="318"/>
                  </a:lnTo>
                  <a:lnTo>
                    <a:pt x="233" y="337"/>
                  </a:lnTo>
                  <a:lnTo>
                    <a:pt x="197" y="358"/>
                  </a:lnTo>
                  <a:lnTo>
                    <a:pt x="228" y="412"/>
                  </a:lnTo>
                  <a:lnTo>
                    <a:pt x="264" y="389"/>
                  </a:lnTo>
                  <a:lnTo>
                    <a:pt x="276" y="411"/>
                  </a:lnTo>
                  <a:lnTo>
                    <a:pt x="241" y="432"/>
                  </a:lnTo>
                  <a:lnTo>
                    <a:pt x="253" y="454"/>
                  </a:lnTo>
                  <a:lnTo>
                    <a:pt x="0" y="454"/>
                  </a:lnTo>
                  <a:close/>
                </a:path>
              </a:pathLst>
            </a:custGeom>
            <a:solidFill>
              <a:srgbClr val="00407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sp>
          <p:nvSpPr>
            <p:cNvPr id="3084" name="Freeform 179"/>
            <p:cNvSpPr>
              <a:spLocks noEditPoints="1"/>
            </p:cNvSpPr>
            <p:nvPr/>
          </p:nvSpPr>
          <p:spPr bwMode="black">
            <a:xfrm>
              <a:off x="6912042" y="6344325"/>
              <a:ext cx="1476686" cy="217094"/>
            </a:xfrm>
            <a:custGeom>
              <a:avLst/>
              <a:gdLst>
                <a:gd name="T0" fmla="*/ 1441 w 1495"/>
                <a:gd name="T1" fmla="*/ 164 h 219"/>
                <a:gd name="T2" fmla="*/ 1480 w 1495"/>
                <a:gd name="T3" fmla="*/ 164 h 219"/>
                <a:gd name="T4" fmla="*/ 1395 w 1495"/>
                <a:gd name="T5" fmla="*/ 218 h 219"/>
                <a:gd name="T6" fmla="*/ 1375 w 1495"/>
                <a:gd name="T7" fmla="*/ 194 h 219"/>
                <a:gd name="T8" fmla="*/ 1336 w 1495"/>
                <a:gd name="T9" fmla="*/ 194 h 219"/>
                <a:gd name="T10" fmla="*/ 1283 w 1495"/>
                <a:gd name="T11" fmla="*/ 169 h 219"/>
                <a:gd name="T12" fmla="*/ 1283 w 1495"/>
                <a:gd name="T13" fmla="*/ 219 h 219"/>
                <a:gd name="T14" fmla="*/ 1228 w 1495"/>
                <a:gd name="T15" fmla="*/ 171 h 219"/>
                <a:gd name="T16" fmla="*/ 1220 w 1495"/>
                <a:gd name="T17" fmla="*/ 182 h 219"/>
                <a:gd name="T18" fmla="*/ 1207 w 1495"/>
                <a:gd name="T19" fmla="*/ 187 h 219"/>
                <a:gd name="T20" fmla="*/ 1220 w 1495"/>
                <a:gd name="T21" fmla="*/ 163 h 219"/>
                <a:gd name="T22" fmla="*/ 1170 w 1495"/>
                <a:gd name="T23" fmla="*/ 213 h 219"/>
                <a:gd name="T24" fmla="*/ 1170 w 1495"/>
                <a:gd name="T25" fmla="*/ 181 h 219"/>
                <a:gd name="T26" fmla="*/ 1099 w 1495"/>
                <a:gd name="T27" fmla="*/ 218 h 219"/>
                <a:gd name="T28" fmla="*/ 1119 w 1495"/>
                <a:gd name="T29" fmla="*/ 164 h 219"/>
                <a:gd name="T30" fmla="*/ 1050 w 1495"/>
                <a:gd name="T31" fmla="*/ 218 h 219"/>
                <a:gd name="T32" fmla="*/ 1070 w 1495"/>
                <a:gd name="T33" fmla="*/ 164 h 219"/>
                <a:gd name="T34" fmla="*/ 1010 w 1495"/>
                <a:gd name="T35" fmla="*/ 164 h 219"/>
                <a:gd name="T36" fmla="*/ 961 w 1495"/>
                <a:gd name="T37" fmla="*/ 178 h 219"/>
                <a:gd name="T38" fmla="*/ 970 w 1495"/>
                <a:gd name="T39" fmla="*/ 219 h 219"/>
                <a:gd name="T40" fmla="*/ 980 w 1495"/>
                <a:gd name="T41" fmla="*/ 204 h 219"/>
                <a:gd name="T42" fmla="*/ 971 w 1495"/>
                <a:gd name="T43" fmla="*/ 163 h 219"/>
                <a:gd name="T44" fmla="*/ 929 w 1495"/>
                <a:gd name="T45" fmla="*/ 179 h 219"/>
                <a:gd name="T46" fmla="*/ 935 w 1495"/>
                <a:gd name="T47" fmla="*/ 179 h 219"/>
                <a:gd name="T48" fmla="*/ 928 w 1495"/>
                <a:gd name="T49" fmla="*/ 204 h 219"/>
                <a:gd name="T50" fmla="*/ 903 w 1495"/>
                <a:gd name="T51" fmla="*/ 164 h 219"/>
                <a:gd name="T52" fmla="*/ 884 w 1495"/>
                <a:gd name="T53" fmla="*/ 188 h 219"/>
                <a:gd name="T54" fmla="*/ 885 w 1495"/>
                <a:gd name="T55" fmla="*/ 218 h 219"/>
                <a:gd name="T56" fmla="*/ 818 w 1495"/>
                <a:gd name="T57" fmla="*/ 219 h 219"/>
                <a:gd name="T58" fmla="*/ 835 w 1495"/>
                <a:gd name="T59" fmla="*/ 164 h 219"/>
                <a:gd name="T60" fmla="*/ 773 w 1495"/>
                <a:gd name="T61" fmla="*/ 164 h 219"/>
                <a:gd name="T62" fmla="*/ 709 w 1495"/>
                <a:gd name="T63" fmla="*/ 174 h 219"/>
                <a:gd name="T64" fmla="*/ 746 w 1495"/>
                <a:gd name="T65" fmla="*/ 208 h 219"/>
                <a:gd name="T66" fmla="*/ 686 w 1495"/>
                <a:gd name="T67" fmla="*/ 194 h 219"/>
                <a:gd name="T68" fmla="*/ 646 w 1495"/>
                <a:gd name="T69" fmla="*/ 194 h 219"/>
                <a:gd name="T70" fmla="*/ 1486 w 1495"/>
                <a:gd name="T71" fmla="*/ 56 h 219"/>
                <a:gd name="T72" fmla="*/ 1495 w 1495"/>
                <a:gd name="T73" fmla="*/ 56 h 219"/>
                <a:gd name="T74" fmla="*/ 1372 w 1495"/>
                <a:gd name="T75" fmla="*/ 2 h 219"/>
                <a:gd name="T76" fmla="*/ 1331 w 1495"/>
                <a:gd name="T77" fmla="*/ 110 h 219"/>
                <a:gd name="T78" fmla="*/ 1234 w 1495"/>
                <a:gd name="T79" fmla="*/ 0 h 219"/>
                <a:gd name="T80" fmla="*/ 1204 w 1495"/>
                <a:gd name="T81" fmla="*/ 102 h 219"/>
                <a:gd name="T82" fmla="*/ 1259 w 1495"/>
                <a:gd name="T83" fmla="*/ 16 h 219"/>
                <a:gd name="T84" fmla="*/ 1167 w 1495"/>
                <a:gd name="T85" fmla="*/ 110 h 219"/>
                <a:gd name="T86" fmla="*/ 1090 w 1495"/>
                <a:gd name="T87" fmla="*/ 53 h 219"/>
                <a:gd name="T88" fmla="*/ 1070 w 1495"/>
                <a:gd name="T89" fmla="*/ 110 h 219"/>
                <a:gd name="T90" fmla="*/ 1061 w 1495"/>
                <a:gd name="T91" fmla="*/ 2 h 219"/>
                <a:gd name="T92" fmla="*/ 1020 w 1495"/>
                <a:gd name="T93" fmla="*/ 56 h 219"/>
                <a:gd name="T94" fmla="*/ 1030 w 1495"/>
                <a:gd name="T95" fmla="*/ 56 h 219"/>
                <a:gd name="T96" fmla="*/ 878 w 1495"/>
                <a:gd name="T97" fmla="*/ 2 h 219"/>
                <a:gd name="T98" fmla="*/ 841 w 1495"/>
                <a:gd name="T99" fmla="*/ 103 h 219"/>
                <a:gd name="T100" fmla="*/ 705 w 1495"/>
                <a:gd name="T101" fmla="*/ 45 h 219"/>
                <a:gd name="T102" fmla="*/ 709 w 1495"/>
                <a:gd name="T103" fmla="*/ 110 h 219"/>
                <a:gd name="T104" fmla="*/ 585 w 1495"/>
                <a:gd name="T105" fmla="*/ 97 h 219"/>
                <a:gd name="T106" fmla="*/ 504 w 1495"/>
                <a:gd name="T107" fmla="*/ 15 h 219"/>
                <a:gd name="T108" fmla="*/ 449 w 1495"/>
                <a:gd name="T109" fmla="*/ 61 h 219"/>
                <a:gd name="T110" fmla="*/ 366 w 1495"/>
                <a:gd name="T111" fmla="*/ 63 h 219"/>
                <a:gd name="T112" fmla="*/ 286 w 1495"/>
                <a:gd name="T113" fmla="*/ 2 h 219"/>
                <a:gd name="T114" fmla="*/ 286 w 1495"/>
                <a:gd name="T115" fmla="*/ 103 h 219"/>
                <a:gd name="T116" fmla="*/ 157 w 1495"/>
                <a:gd name="T117" fmla="*/ 63 h 219"/>
                <a:gd name="T118" fmla="*/ 239 w 1495"/>
                <a:gd name="T119" fmla="*/ 61 h 219"/>
                <a:gd name="T120" fmla="*/ 9 w 1495"/>
                <a:gd name="T121" fmla="*/ 56 h 219"/>
                <a:gd name="T122" fmla="*/ 0 w 1495"/>
                <a:gd name="T123" fmla="*/ 56 h 21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495" h="219">
                  <a:moveTo>
                    <a:pt x="1486" y="164"/>
                  </a:moveTo>
                  <a:cubicBezTo>
                    <a:pt x="1486" y="194"/>
                    <a:pt x="1486" y="194"/>
                    <a:pt x="1486" y="194"/>
                  </a:cubicBezTo>
                  <a:cubicBezTo>
                    <a:pt x="1486" y="212"/>
                    <a:pt x="1475" y="219"/>
                    <a:pt x="1463" y="219"/>
                  </a:cubicBezTo>
                  <a:cubicBezTo>
                    <a:pt x="1451" y="219"/>
                    <a:pt x="1441" y="211"/>
                    <a:pt x="1441" y="194"/>
                  </a:cubicBezTo>
                  <a:cubicBezTo>
                    <a:pt x="1441" y="164"/>
                    <a:pt x="1441" y="164"/>
                    <a:pt x="1441" y="164"/>
                  </a:cubicBezTo>
                  <a:cubicBezTo>
                    <a:pt x="1447" y="164"/>
                    <a:pt x="1447" y="164"/>
                    <a:pt x="1447" y="164"/>
                  </a:cubicBezTo>
                  <a:cubicBezTo>
                    <a:pt x="1447" y="194"/>
                    <a:pt x="1447" y="194"/>
                    <a:pt x="1447" y="194"/>
                  </a:cubicBezTo>
                  <a:cubicBezTo>
                    <a:pt x="1447" y="207"/>
                    <a:pt x="1455" y="213"/>
                    <a:pt x="1463" y="213"/>
                  </a:cubicBezTo>
                  <a:cubicBezTo>
                    <a:pt x="1472" y="213"/>
                    <a:pt x="1480" y="208"/>
                    <a:pt x="1480" y="194"/>
                  </a:cubicBezTo>
                  <a:cubicBezTo>
                    <a:pt x="1480" y="164"/>
                    <a:pt x="1480" y="164"/>
                    <a:pt x="1480" y="164"/>
                  </a:cubicBezTo>
                  <a:lnTo>
                    <a:pt x="1486" y="164"/>
                  </a:lnTo>
                  <a:close/>
                  <a:moveTo>
                    <a:pt x="1401" y="213"/>
                  </a:moveTo>
                  <a:cubicBezTo>
                    <a:pt x="1427" y="213"/>
                    <a:pt x="1427" y="213"/>
                    <a:pt x="1427" y="213"/>
                  </a:cubicBezTo>
                  <a:cubicBezTo>
                    <a:pt x="1427" y="218"/>
                    <a:pt x="1427" y="218"/>
                    <a:pt x="1427" y="218"/>
                  </a:cubicBezTo>
                  <a:cubicBezTo>
                    <a:pt x="1395" y="218"/>
                    <a:pt x="1395" y="218"/>
                    <a:pt x="1395" y="218"/>
                  </a:cubicBezTo>
                  <a:cubicBezTo>
                    <a:pt x="1395" y="164"/>
                    <a:pt x="1395" y="164"/>
                    <a:pt x="1395" y="164"/>
                  </a:cubicBezTo>
                  <a:cubicBezTo>
                    <a:pt x="1401" y="164"/>
                    <a:pt x="1401" y="164"/>
                    <a:pt x="1401" y="164"/>
                  </a:cubicBezTo>
                  <a:lnTo>
                    <a:pt x="1401" y="213"/>
                  </a:lnTo>
                  <a:close/>
                  <a:moveTo>
                    <a:pt x="1375" y="164"/>
                  </a:moveTo>
                  <a:cubicBezTo>
                    <a:pt x="1375" y="194"/>
                    <a:pt x="1375" y="194"/>
                    <a:pt x="1375" y="194"/>
                  </a:cubicBezTo>
                  <a:cubicBezTo>
                    <a:pt x="1375" y="212"/>
                    <a:pt x="1364" y="219"/>
                    <a:pt x="1352" y="219"/>
                  </a:cubicBezTo>
                  <a:cubicBezTo>
                    <a:pt x="1340" y="219"/>
                    <a:pt x="1329" y="211"/>
                    <a:pt x="1329" y="194"/>
                  </a:cubicBezTo>
                  <a:cubicBezTo>
                    <a:pt x="1329" y="164"/>
                    <a:pt x="1329" y="164"/>
                    <a:pt x="1329" y="164"/>
                  </a:cubicBezTo>
                  <a:cubicBezTo>
                    <a:pt x="1336" y="164"/>
                    <a:pt x="1336" y="164"/>
                    <a:pt x="1336" y="164"/>
                  </a:cubicBezTo>
                  <a:cubicBezTo>
                    <a:pt x="1336" y="194"/>
                    <a:pt x="1336" y="194"/>
                    <a:pt x="1336" y="194"/>
                  </a:cubicBezTo>
                  <a:cubicBezTo>
                    <a:pt x="1336" y="207"/>
                    <a:pt x="1344" y="213"/>
                    <a:pt x="1352" y="213"/>
                  </a:cubicBezTo>
                  <a:cubicBezTo>
                    <a:pt x="1361" y="213"/>
                    <a:pt x="1369" y="208"/>
                    <a:pt x="1369" y="194"/>
                  </a:cubicBezTo>
                  <a:cubicBezTo>
                    <a:pt x="1369" y="164"/>
                    <a:pt x="1369" y="164"/>
                    <a:pt x="1369" y="164"/>
                  </a:cubicBezTo>
                  <a:lnTo>
                    <a:pt x="1375" y="164"/>
                  </a:lnTo>
                  <a:close/>
                  <a:moveTo>
                    <a:pt x="1283" y="169"/>
                  </a:moveTo>
                  <a:cubicBezTo>
                    <a:pt x="1271" y="169"/>
                    <a:pt x="1261" y="179"/>
                    <a:pt x="1261" y="191"/>
                  </a:cubicBezTo>
                  <a:cubicBezTo>
                    <a:pt x="1261" y="204"/>
                    <a:pt x="1271" y="213"/>
                    <a:pt x="1283" y="213"/>
                  </a:cubicBezTo>
                  <a:cubicBezTo>
                    <a:pt x="1296" y="213"/>
                    <a:pt x="1306" y="204"/>
                    <a:pt x="1306" y="191"/>
                  </a:cubicBezTo>
                  <a:cubicBezTo>
                    <a:pt x="1306" y="179"/>
                    <a:pt x="1296" y="169"/>
                    <a:pt x="1283" y="169"/>
                  </a:cubicBezTo>
                  <a:close/>
                  <a:moveTo>
                    <a:pt x="1283" y="219"/>
                  </a:moveTo>
                  <a:cubicBezTo>
                    <a:pt x="1267" y="219"/>
                    <a:pt x="1255" y="207"/>
                    <a:pt x="1255" y="191"/>
                  </a:cubicBezTo>
                  <a:cubicBezTo>
                    <a:pt x="1255" y="176"/>
                    <a:pt x="1267" y="163"/>
                    <a:pt x="1283" y="163"/>
                  </a:cubicBezTo>
                  <a:cubicBezTo>
                    <a:pt x="1299" y="163"/>
                    <a:pt x="1312" y="176"/>
                    <a:pt x="1312" y="191"/>
                  </a:cubicBezTo>
                  <a:cubicBezTo>
                    <a:pt x="1312" y="207"/>
                    <a:pt x="1299" y="219"/>
                    <a:pt x="1283" y="219"/>
                  </a:cubicBezTo>
                  <a:close/>
                  <a:moveTo>
                    <a:pt x="1228" y="171"/>
                  </a:moveTo>
                  <a:cubicBezTo>
                    <a:pt x="1226" y="170"/>
                    <a:pt x="1226" y="170"/>
                    <a:pt x="1226" y="170"/>
                  </a:cubicBezTo>
                  <a:cubicBezTo>
                    <a:pt x="1224" y="169"/>
                    <a:pt x="1222" y="169"/>
                    <a:pt x="1220" y="169"/>
                  </a:cubicBezTo>
                  <a:cubicBezTo>
                    <a:pt x="1216" y="169"/>
                    <a:pt x="1213" y="172"/>
                    <a:pt x="1213" y="179"/>
                  </a:cubicBezTo>
                  <a:cubicBezTo>
                    <a:pt x="1213" y="182"/>
                    <a:pt x="1213" y="182"/>
                    <a:pt x="1213" y="182"/>
                  </a:cubicBezTo>
                  <a:cubicBezTo>
                    <a:pt x="1220" y="182"/>
                    <a:pt x="1220" y="182"/>
                    <a:pt x="1220" y="182"/>
                  </a:cubicBezTo>
                  <a:cubicBezTo>
                    <a:pt x="1220" y="187"/>
                    <a:pt x="1220" y="187"/>
                    <a:pt x="1220" y="187"/>
                  </a:cubicBezTo>
                  <a:cubicBezTo>
                    <a:pt x="1213" y="187"/>
                    <a:pt x="1213" y="187"/>
                    <a:pt x="1213" y="187"/>
                  </a:cubicBezTo>
                  <a:cubicBezTo>
                    <a:pt x="1213" y="218"/>
                    <a:pt x="1213" y="218"/>
                    <a:pt x="1213" y="218"/>
                  </a:cubicBezTo>
                  <a:cubicBezTo>
                    <a:pt x="1207" y="218"/>
                    <a:pt x="1207" y="218"/>
                    <a:pt x="1207" y="218"/>
                  </a:cubicBezTo>
                  <a:cubicBezTo>
                    <a:pt x="1207" y="187"/>
                    <a:pt x="1207" y="187"/>
                    <a:pt x="1207" y="187"/>
                  </a:cubicBezTo>
                  <a:cubicBezTo>
                    <a:pt x="1201" y="187"/>
                    <a:pt x="1201" y="187"/>
                    <a:pt x="1201" y="187"/>
                  </a:cubicBezTo>
                  <a:cubicBezTo>
                    <a:pt x="1201" y="182"/>
                    <a:pt x="1201" y="182"/>
                    <a:pt x="1201" y="182"/>
                  </a:cubicBezTo>
                  <a:cubicBezTo>
                    <a:pt x="1207" y="182"/>
                    <a:pt x="1207" y="182"/>
                    <a:pt x="1207" y="182"/>
                  </a:cubicBezTo>
                  <a:cubicBezTo>
                    <a:pt x="1207" y="177"/>
                    <a:pt x="1207" y="177"/>
                    <a:pt x="1207" y="177"/>
                  </a:cubicBezTo>
                  <a:cubicBezTo>
                    <a:pt x="1207" y="168"/>
                    <a:pt x="1214" y="163"/>
                    <a:pt x="1220" y="163"/>
                  </a:cubicBezTo>
                  <a:cubicBezTo>
                    <a:pt x="1223" y="163"/>
                    <a:pt x="1224" y="164"/>
                    <a:pt x="1227" y="165"/>
                  </a:cubicBezTo>
                  <a:lnTo>
                    <a:pt x="1228" y="171"/>
                  </a:lnTo>
                  <a:close/>
                  <a:moveTo>
                    <a:pt x="1170" y="187"/>
                  </a:moveTo>
                  <a:cubicBezTo>
                    <a:pt x="1162" y="187"/>
                    <a:pt x="1157" y="192"/>
                    <a:pt x="1157" y="200"/>
                  </a:cubicBezTo>
                  <a:cubicBezTo>
                    <a:pt x="1157" y="208"/>
                    <a:pt x="1162" y="213"/>
                    <a:pt x="1170" y="213"/>
                  </a:cubicBezTo>
                  <a:cubicBezTo>
                    <a:pt x="1177" y="213"/>
                    <a:pt x="1182" y="208"/>
                    <a:pt x="1182" y="200"/>
                  </a:cubicBezTo>
                  <a:cubicBezTo>
                    <a:pt x="1182" y="192"/>
                    <a:pt x="1177" y="187"/>
                    <a:pt x="1170" y="187"/>
                  </a:cubicBezTo>
                  <a:close/>
                  <a:moveTo>
                    <a:pt x="1170" y="219"/>
                  </a:moveTo>
                  <a:cubicBezTo>
                    <a:pt x="1159" y="219"/>
                    <a:pt x="1151" y="211"/>
                    <a:pt x="1151" y="200"/>
                  </a:cubicBezTo>
                  <a:cubicBezTo>
                    <a:pt x="1151" y="189"/>
                    <a:pt x="1159" y="181"/>
                    <a:pt x="1170" y="181"/>
                  </a:cubicBezTo>
                  <a:cubicBezTo>
                    <a:pt x="1180" y="181"/>
                    <a:pt x="1188" y="189"/>
                    <a:pt x="1188" y="200"/>
                  </a:cubicBezTo>
                  <a:cubicBezTo>
                    <a:pt x="1188" y="211"/>
                    <a:pt x="1180" y="219"/>
                    <a:pt x="1170" y="219"/>
                  </a:cubicBezTo>
                  <a:close/>
                  <a:moveTo>
                    <a:pt x="1105" y="190"/>
                  </a:moveTo>
                  <a:cubicBezTo>
                    <a:pt x="1105" y="218"/>
                    <a:pt x="1105" y="218"/>
                    <a:pt x="1105" y="218"/>
                  </a:cubicBezTo>
                  <a:cubicBezTo>
                    <a:pt x="1099" y="218"/>
                    <a:pt x="1099" y="218"/>
                    <a:pt x="1099" y="218"/>
                  </a:cubicBezTo>
                  <a:cubicBezTo>
                    <a:pt x="1099" y="190"/>
                    <a:pt x="1099" y="190"/>
                    <a:pt x="1099" y="190"/>
                  </a:cubicBezTo>
                  <a:cubicBezTo>
                    <a:pt x="1078" y="164"/>
                    <a:pt x="1078" y="164"/>
                    <a:pt x="1078" y="164"/>
                  </a:cubicBezTo>
                  <a:cubicBezTo>
                    <a:pt x="1085" y="164"/>
                    <a:pt x="1085" y="164"/>
                    <a:pt x="1085" y="164"/>
                  </a:cubicBezTo>
                  <a:cubicBezTo>
                    <a:pt x="1102" y="184"/>
                    <a:pt x="1102" y="184"/>
                    <a:pt x="1102" y="184"/>
                  </a:cubicBezTo>
                  <a:cubicBezTo>
                    <a:pt x="1119" y="164"/>
                    <a:pt x="1119" y="164"/>
                    <a:pt x="1119" y="164"/>
                  </a:cubicBezTo>
                  <a:cubicBezTo>
                    <a:pt x="1127" y="164"/>
                    <a:pt x="1127" y="164"/>
                    <a:pt x="1127" y="164"/>
                  </a:cubicBezTo>
                  <a:lnTo>
                    <a:pt x="1105" y="190"/>
                  </a:lnTo>
                  <a:close/>
                  <a:moveTo>
                    <a:pt x="1070" y="169"/>
                  </a:moveTo>
                  <a:cubicBezTo>
                    <a:pt x="1050" y="169"/>
                    <a:pt x="1050" y="169"/>
                    <a:pt x="1050" y="169"/>
                  </a:cubicBezTo>
                  <a:cubicBezTo>
                    <a:pt x="1050" y="218"/>
                    <a:pt x="1050" y="218"/>
                    <a:pt x="1050" y="218"/>
                  </a:cubicBezTo>
                  <a:cubicBezTo>
                    <a:pt x="1044" y="218"/>
                    <a:pt x="1044" y="218"/>
                    <a:pt x="1044" y="218"/>
                  </a:cubicBezTo>
                  <a:cubicBezTo>
                    <a:pt x="1044" y="169"/>
                    <a:pt x="1044" y="169"/>
                    <a:pt x="1044" y="169"/>
                  </a:cubicBezTo>
                  <a:cubicBezTo>
                    <a:pt x="1024" y="169"/>
                    <a:pt x="1024" y="169"/>
                    <a:pt x="1024" y="169"/>
                  </a:cubicBezTo>
                  <a:cubicBezTo>
                    <a:pt x="1024" y="164"/>
                    <a:pt x="1024" y="164"/>
                    <a:pt x="1024" y="164"/>
                  </a:cubicBezTo>
                  <a:cubicBezTo>
                    <a:pt x="1070" y="164"/>
                    <a:pt x="1070" y="164"/>
                    <a:pt x="1070" y="164"/>
                  </a:cubicBezTo>
                  <a:lnTo>
                    <a:pt x="1070" y="169"/>
                  </a:lnTo>
                  <a:close/>
                  <a:moveTo>
                    <a:pt x="1010" y="218"/>
                  </a:moveTo>
                  <a:cubicBezTo>
                    <a:pt x="1004" y="218"/>
                    <a:pt x="1004" y="218"/>
                    <a:pt x="1004" y="218"/>
                  </a:cubicBezTo>
                  <a:cubicBezTo>
                    <a:pt x="1004" y="164"/>
                    <a:pt x="1004" y="164"/>
                    <a:pt x="1004" y="164"/>
                  </a:cubicBezTo>
                  <a:cubicBezTo>
                    <a:pt x="1010" y="164"/>
                    <a:pt x="1010" y="164"/>
                    <a:pt x="1010" y="164"/>
                  </a:cubicBezTo>
                  <a:lnTo>
                    <a:pt x="1010" y="218"/>
                  </a:lnTo>
                  <a:close/>
                  <a:moveTo>
                    <a:pt x="984" y="174"/>
                  </a:moveTo>
                  <a:cubicBezTo>
                    <a:pt x="982" y="173"/>
                    <a:pt x="982" y="173"/>
                    <a:pt x="982" y="173"/>
                  </a:cubicBezTo>
                  <a:cubicBezTo>
                    <a:pt x="977" y="170"/>
                    <a:pt x="975" y="169"/>
                    <a:pt x="971" y="169"/>
                  </a:cubicBezTo>
                  <a:cubicBezTo>
                    <a:pt x="965" y="169"/>
                    <a:pt x="961" y="173"/>
                    <a:pt x="961" y="178"/>
                  </a:cubicBezTo>
                  <a:cubicBezTo>
                    <a:pt x="961" y="181"/>
                    <a:pt x="963" y="183"/>
                    <a:pt x="965" y="185"/>
                  </a:cubicBezTo>
                  <a:cubicBezTo>
                    <a:pt x="966" y="185"/>
                    <a:pt x="967" y="186"/>
                    <a:pt x="968" y="187"/>
                  </a:cubicBezTo>
                  <a:cubicBezTo>
                    <a:pt x="970" y="187"/>
                    <a:pt x="971" y="188"/>
                    <a:pt x="973" y="188"/>
                  </a:cubicBezTo>
                  <a:cubicBezTo>
                    <a:pt x="979" y="191"/>
                    <a:pt x="986" y="194"/>
                    <a:pt x="986" y="204"/>
                  </a:cubicBezTo>
                  <a:cubicBezTo>
                    <a:pt x="986" y="212"/>
                    <a:pt x="979" y="219"/>
                    <a:pt x="970" y="219"/>
                  </a:cubicBezTo>
                  <a:cubicBezTo>
                    <a:pt x="965" y="219"/>
                    <a:pt x="961" y="217"/>
                    <a:pt x="956" y="214"/>
                  </a:cubicBezTo>
                  <a:cubicBezTo>
                    <a:pt x="955" y="207"/>
                    <a:pt x="955" y="207"/>
                    <a:pt x="955" y="207"/>
                  </a:cubicBezTo>
                  <a:cubicBezTo>
                    <a:pt x="957" y="208"/>
                    <a:pt x="957" y="208"/>
                    <a:pt x="957" y="208"/>
                  </a:cubicBezTo>
                  <a:cubicBezTo>
                    <a:pt x="963" y="212"/>
                    <a:pt x="966" y="213"/>
                    <a:pt x="970" y="213"/>
                  </a:cubicBezTo>
                  <a:cubicBezTo>
                    <a:pt x="975" y="213"/>
                    <a:pt x="980" y="209"/>
                    <a:pt x="980" y="204"/>
                  </a:cubicBezTo>
                  <a:cubicBezTo>
                    <a:pt x="980" y="200"/>
                    <a:pt x="978" y="198"/>
                    <a:pt x="976" y="197"/>
                  </a:cubicBezTo>
                  <a:cubicBezTo>
                    <a:pt x="975" y="196"/>
                    <a:pt x="974" y="195"/>
                    <a:pt x="972" y="195"/>
                  </a:cubicBezTo>
                  <a:cubicBezTo>
                    <a:pt x="971" y="194"/>
                    <a:pt x="969" y="193"/>
                    <a:pt x="968" y="193"/>
                  </a:cubicBezTo>
                  <a:cubicBezTo>
                    <a:pt x="962" y="191"/>
                    <a:pt x="955" y="188"/>
                    <a:pt x="955" y="178"/>
                  </a:cubicBezTo>
                  <a:cubicBezTo>
                    <a:pt x="955" y="170"/>
                    <a:pt x="962" y="163"/>
                    <a:pt x="971" y="163"/>
                  </a:cubicBezTo>
                  <a:cubicBezTo>
                    <a:pt x="975" y="163"/>
                    <a:pt x="979" y="164"/>
                    <a:pt x="983" y="167"/>
                  </a:cubicBezTo>
                  <a:lnTo>
                    <a:pt x="984" y="174"/>
                  </a:lnTo>
                  <a:close/>
                  <a:moveTo>
                    <a:pt x="909" y="188"/>
                  </a:moveTo>
                  <a:cubicBezTo>
                    <a:pt x="916" y="188"/>
                    <a:pt x="916" y="188"/>
                    <a:pt x="916" y="188"/>
                  </a:cubicBezTo>
                  <a:cubicBezTo>
                    <a:pt x="925" y="188"/>
                    <a:pt x="929" y="184"/>
                    <a:pt x="929" y="179"/>
                  </a:cubicBezTo>
                  <a:cubicBezTo>
                    <a:pt x="929" y="173"/>
                    <a:pt x="925" y="169"/>
                    <a:pt x="916" y="169"/>
                  </a:cubicBezTo>
                  <a:cubicBezTo>
                    <a:pt x="909" y="169"/>
                    <a:pt x="909" y="169"/>
                    <a:pt x="909" y="169"/>
                  </a:cubicBezTo>
                  <a:lnTo>
                    <a:pt x="909" y="188"/>
                  </a:lnTo>
                  <a:close/>
                  <a:moveTo>
                    <a:pt x="917" y="164"/>
                  </a:moveTo>
                  <a:cubicBezTo>
                    <a:pt x="930" y="164"/>
                    <a:pt x="935" y="171"/>
                    <a:pt x="935" y="179"/>
                  </a:cubicBezTo>
                  <a:cubicBezTo>
                    <a:pt x="935" y="185"/>
                    <a:pt x="932" y="189"/>
                    <a:pt x="927" y="191"/>
                  </a:cubicBezTo>
                  <a:cubicBezTo>
                    <a:pt x="929" y="193"/>
                    <a:pt x="930" y="196"/>
                    <a:pt x="932" y="199"/>
                  </a:cubicBezTo>
                  <a:cubicBezTo>
                    <a:pt x="945" y="218"/>
                    <a:pt x="945" y="218"/>
                    <a:pt x="945" y="218"/>
                  </a:cubicBezTo>
                  <a:cubicBezTo>
                    <a:pt x="938" y="218"/>
                    <a:pt x="938" y="218"/>
                    <a:pt x="938" y="218"/>
                  </a:cubicBezTo>
                  <a:cubicBezTo>
                    <a:pt x="928" y="204"/>
                    <a:pt x="928" y="204"/>
                    <a:pt x="928" y="204"/>
                  </a:cubicBezTo>
                  <a:cubicBezTo>
                    <a:pt x="922" y="194"/>
                    <a:pt x="920" y="193"/>
                    <a:pt x="915" y="193"/>
                  </a:cubicBezTo>
                  <a:cubicBezTo>
                    <a:pt x="909" y="193"/>
                    <a:pt x="909" y="193"/>
                    <a:pt x="909" y="193"/>
                  </a:cubicBezTo>
                  <a:cubicBezTo>
                    <a:pt x="909" y="218"/>
                    <a:pt x="909" y="218"/>
                    <a:pt x="909" y="218"/>
                  </a:cubicBezTo>
                  <a:cubicBezTo>
                    <a:pt x="903" y="218"/>
                    <a:pt x="903" y="218"/>
                    <a:pt x="903" y="218"/>
                  </a:cubicBezTo>
                  <a:cubicBezTo>
                    <a:pt x="903" y="164"/>
                    <a:pt x="903" y="164"/>
                    <a:pt x="903" y="164"/>
                  </a:cubicBezTo>
                  <a:lnTo>
                    <a:pt x="917" y="164"/>
                  </a:lnTo>
                  <a:close/>
                  <a:moveTo>
                    <a:pt x="885" y="169"/>
                  </a:moveTo>
                  <a:cubicBezTo>
                    <a:pt x="860" y="169"/>
                    <a:pt x="860" y="169"/>
                    <a:pt x="860" y="169"/>
                  </a:cubicBezTo>
                  <a:cubicBezTo>
                    <a:pt x="860" y="188"/>
                    <a:pt x="860" y="188"/>
                    <a:pt x="860" y="188"/>
                  </a:cubicBezTo>
                  <a:cubicBezTo>
                    <a:pt x="884" y="188"/>
                    <a:pt x="884" y="188"/>
                    <a:pt x="884" y="188"/>
                  </a:cubicBezTo>
                  <a:cubicBezTo>
                    <a:pt x="884" y="194"/>
                    <a:pt x="884" y="194"/>
                    <a:pt x="884" y="194"/>
                  </a:cubicBezTo>
                  <a:cubicBezTo>
                    <a:pt x="860" y="194"/>
                    <a:pt x="860" y="194"/>
                    <a:pt x="860" y="194"/>
                  </a:cubicBezTo>
                  <a:cubicBezTo>
                    <a:pt x="860" y="213"/>
                    <a:pt x="860" y="213"/>
                    <a:pt x="860" y="213"/>
                  </a:cubicBezTo>
                  <a:cubicBezTo>
                    <a:pt x="885" y="213"/>
                    <a:pt x="885" y="213"/>
                    <a:pt x="885" y="213"/>
                  </a:cubicBezTo>
                  <a:cubicBezTo>
                    <a:pt x="885" y="218"/>
                    <a:pt x="885" y="218"/>
                    <a:pt x="885" y="218"/>
                  </a:cubicBezTo>
                  <a:cubicBezTo>
                    <a:pt x="854" y="218"/>
                    <a:pt x="854" y="218"/>
                    <a:pt x="854" y="218"/>
                  </a:cubicBezTo>
                  <a:cubicBezTo>
                    <a:pt x="854" y="164"/>
                    <a:pt x="854" y="164"/>
                    <a:pt x="854" y="164"/>
                  </a:cubicBezTo>
                  <a:cubicBezTo>
                    <a:pt x="885" y="164"/>
                    <a:pt x="885" y="164"/>
                    <a:pt x="885" y="164"/>
                  </a:cubicBezTo>
                  <a:lnTo>
                    <a:pt x="885" y="169"/>
                  </a:lnTo>
                  <a:close/>
                  <a:moveTo>
                    <a:pt x="818" y="219"/>
                  </a:moveTo>
                  <a:cubicBezTo>
                    <a:pt x="816" y="219"/>
                    <a:pt x="816" y="219"/>
                    <a:pt x="816" y="219"/>
                  </a:cubicBezTo>
                  <a:cubicBezTo>
                    <a:pt x="793" y="164"/>
                    <a:pt x="793" y="164"/>
                    <a:pt x="793" y="164"/>
                  </a:cubicBezTo>
                  <a:cubicBezTo>
                    <a:pt x="799" y="164"/>
                    <a:pt x="799" y="164"/>
                    <a:pt x="799" y="164"/>
                  </a:cubicBezTo>
                  <a:cubicBezTo>
                    <a:pt x="817" y="207"/>
                    <a:pt x="817" y="207"/>
                    <a:pt x="817" y="207"/>
                  </a:cubicBezTo>
                  <a:cubicBezTo>
                    <a:pt x="835" y="164"/>
                    <a:pt x="835" y="164"/>
                    <a:pt x="835" y="164"/>
                  </a:cubicBezTo>
                  <a:cubicBezTo>
                    <a:pt x="841" y="164"/>
                    <a:pt x="841" y="164"/>
                    <a:pt x="841" y="164"/>
                  </a:cubicBezTo>
                  <a:lnTo>
                    <a:pt x="818" y="219"/>
                  </a:lnTo>
                  <a:close/>
                  <a:moveTo>
                    <a:pt x="779" y="218"/>
                  </a:moveTo>
                  <a:cubicBezTo>
                    <a:pt x="773" y="218"/>
                    <a:pt x="773" y="218"/>
                    <a:pt x="773" y="218"/>
                  </a:cubicBezTo>
                  <a:cubicBezTo>
                    <a:pt x="773" y="164"/>
                    <a:pt x="773" y="164"/>
                    <a:pt x="773" y="164"/>
                  </a:cubicBezTo>
                  <a:cubicBezTo>
                    <a:pt x="779" y="164"/>
                    <a:pt x="779" y="164"/>
                    <a:pt x="779" y="164"/>
                  </a:cubicBezTo>
                  <a:lnTo>
                    <a:pt x="779" y="218"/>
                  </a:lnTo>
                  <a:close/>
                  <a:moveTo>
                    <a:pt x="752" y="218"/>
                  </a:moveTo>
                  <a:cubicBezTo>
                    <a:pt x="748" y="218"/>
                    <a:pt x="748" y="218"/>
                    <a:pt x="748" y="218"/>
                  </a:cubicBezTo>
                  <a:cubicBezTo>
                    <a:pt x="709" y="174"/>
                    <a:pt x="709" y="174"/>
                    <a:pt x="709" y="174"/>
                  </a:cubicBezTo>
                  <a:cubicBezTo>
                    <a:pt x="709" y="218"/>
                    <a:pt x="709" y="218"/>
                    <a:pt x="709" y="218"/>
                  </a:cubicBezTo>
                  <a:cubicBezTo>
                    <a:pt x="703" y="218"/>
                    <a:pt x="703" y="218"/>
                    <a:pt x="703" y="218"/>
                  </a:cubicBezTo>
                  <a:cubicBezTo>
                    <a:pt x="703" y="164"/>
                    <a:pt x="703" y="164"/>
                    <a:pt x="703" y="164"/>
                  </a:cubicBezTo>
                  <a:cubicBezTo>
                    <a:pt x="708" y="164"/>
                    <a:pt x="708" y="164"/>
                    <a:pt x="708" y="164"/>
                  </a:cubicBezTo>
                  <a:cubicBezTo>
                    <a:pt x="746" y="208"/>
                    <a:pt x="746" y="208"/>
                    <a:pt x="746" y="208"/>
                  </a:cubicBezTo>
                  <a:cubicBezTo>
                    <a:pt x="746" y="164"/>
                    <a:pt x="746" y="164"/>
                    <a:pt x="746" y="164"/>
                  </a:cubicBezTo>
                  <a:cubicBezTo>
                    <a:pt x="752" y="164"/>
                    <a:pt x="752" y="164"/>
                    <a:pt x="752" y="164"/>
                  </a:cubicBezTo>
                  <a:lnTo>
                    <a:pt x="752" y="218"/>
                  </a:lnTo>
                  <a:close/>
                  <a:moveTo>
                    <a:pt x="686" y="164"/>
                  </a:moveTo>
                  <a:cubicBezTo>
                    <a:pt x="686" y="194"/>
                    <a:pt x="686" y="194"/>
                    <a:pt x="686" y="194"/>
                  </a:cubicBezTo>
                  <a:cubicBezTo>
                    <a:pt x="686" y="212"/>
                    <a:pt x="674" y="219"/>
                    <a:pt x="663" y="219"/>
                  </a:cubicBezTo>
                  <a:cubicBezTo>
                    <a:pt x="651" y="219"/>
                    <a:pt x="640" y="211"/>
                    <a:pt x="640" y="194"/>
                  </a:cubicBezTo>
                  <a:cubicBezTo>
                    <a:pt x="640" y="164"/>
                    <a:pt x="640" y="164"/>
                    <a:pt x="640" y="164"/>
                  </a:cubicBezTo>
                  <a:cubicBezTo>
                    <a:pt x="646" y="164"/>
                    <a:pt x="646" y="164"/>
                    <a:pt x="646" y="164"/>
                  </a:cubicBezTo>
                  <a:cubicBezTo>
                    <a:pt x="646" y="194"/>
                    <a:pt x="646" y="194"/>
                    <a:pt x="646" y="194"/>
                  </a:cubicBezTo>
                  <a:cubicBezTo>
                    <a:pt x="646" y="207"/>
                    <a:pt x="654" y="213"/>
                    <a:pt x="663" y="213"/>
                  </a:cubicBezTo>
                  <a:cubicBezTo>
                    <a:pt x="671" y="213"/>
                    <a:pt x="680" y="208"/>
                    <a:pt x="680" y="194"/>
                  </a:cubicBezTo>
                  <a:cubicBezTo>
                    <a:pt x="680" y="164"/>
                    <a:pt x="680" y="164"/>
                    <a:pt x="680" y="164"/>
                  </a:cubicBezTo>
                  <a:lnTo>
                    <a:pt x="686" y="164"/>
                  </a:lnTo>
                  <a:close/>
                  <a:moveTo>
                    <a:pt x="1486" y="56"/>
                  </a:moveTo>
                  <a:cubicBezTo>
                    <a:pt x="1486" y="83"/>
                    <a:pt x="1465" y="104"/>
                    <a:pt x="1438" y="104"/>
                  </a:cubicBezTo>
                  <a:cubicBezTo>
                    <a:pt x="1411" y="104"/>
                    <a:pt x="1389" y="83"/>
                    <a:pt x="1389" y="56"/>
                  </a:cubicBezTo>
                  <a:cubicBezTo>
                    <a:pt x="1389" y="29"/>
                    <a:pt x="1411" y="8"/>
                    <a:pt x="1438" y="8"/>
                  </a:cubicBezTo>
                  <a:cubicBezTo>
                    <a:pt x="1465" y="8"/>
                    <a:pt x="1486" y="29"/>
                    <a:pt x="1486" y="56"/>
                  </a:cubicBezTo>
                  <a:close/>
                  <a:moveTo>
                    <a:pt x="1495" y="56"/>
                  </a:moveTo>
                  <a:cubicBezTo>
                    <a:pt x="1495" y="25"/>
                    <a:pt x="1470" y="0"/>
                    <a:pt x="1437" y="0"/>
                  </a:cubicBezTo>
                  <a:cubicBezTo>
                    <a:pt x="1405" y="0"/>
                    <a:pt x="1380" y="25"/>
                    <a:pt x="1380" y="56"/>
                  </a:cubicBezTo>
                  <a:cubicBezTo>
                    <a:pt x="1380" y="87"/>
                    <a:pt x="1405" y="112"/>
                    <a:pt x="1437" y="112"/>
                  </a:cubicBezTo>
                  <a:cubicBezTo>
                    <a:pt x="1470" y="112"/>
                    <a:pt x="1495" y="87"/>
                    <a:pt x="1495" y="56"/>
                  </a:cubicBezTo>
                  <a:close/>
                  <a:moveTo>
                    <a:pt x="1372" y="2"/>
                  </a:moveTo>
                  <a:cubicBezTo>
                    <a:pt x="1282" y="2"/>
                    <a:pt x="1282" y="2"/>
                    <a:pt x="1282" y="2"/>
                  </a:cubicBezTo>
                  <a:cubicBezTo>
                    <a:pt x="1282" y="9"/>
                    <a:pt x="1282" y="9"/>
                    <a:pt x="1282" y="9"/>
                  </a:cubicBezTo>
                  <a:cubicBezTo>
                    <a:pt x="1323" y="9"/>
                    <a:pt x="1323" y="9"/>
                    <a:pt x="1323" y="9"/>
                  </a:cubicBezTo>
                  <a:cubicBezTo>
                    <a:pt x="1323" y="110"/>
                    <a:pt x="1323" y="110"/>
                    <a:pt x="1323" y="110"/>
                  </a:cubicBezTo>
                  <a:cubicBezTo>
                    <a:pt x="1331" y="110"/>
                    <a:pt x="1331" y="110"/>
                    <a:pt x="1331" y="110"/>
                  </a:cubicBezTo>
                  <a:cubicBezTo>
                    <a:pt x="1331" y="9"/>
                    <a:pt x="1331" y="9"/>
                    <a:pt x="1331" y="9"/>
                  </a:cubicBezTo>
                  <a:cubicBezTo>
                    <a:pt x="1372" y="9"/>
                    <a:pt x="1372" y="9"/>
                    <a:pt x="1372" y="9"/>
                  </a:cubicBezTo>
                  <a:lnTo>
                    <a:pt x="1372" y="2"/>
                  </a:lnTo>
                  <a:close/>
                  <a:moveTo>
                    <a:pt x="1259" y="7"/>
                  </a:moveTo>
                  <a:cubicBezTo>
                    <a:pt x="1250" y="3"/>
                    <a:pt x="1242" y="0"/>
                    <a:pt x="1234" y="0"/>
                  </a:cubicBezTo>
                  <a:cubicBezTo>
                    <a:pt x="1216" y="0"/>
                    <a:pt x="1202" y="13"/>
                    <a:pt x="1202" y="29"/>
                  </a:cubicBezTo>
                  <a:cubicBezTo>
                    <a:pt x="1202" y="65"/>
                    <a:pt x="1254" y="51"/>
                    <a:pt x="1254" y="82"/>
                  </a:cubicBezTo>
                  <a:cubicBezTo>
                    <a:pt x="1254" y="95"/>
                    <a:pt x="1244" y="104"/>
                    <a:pt x="1231" y="104"/>
                  </a:cubicBezTo>
                  <a:cubicBezTo>
                    <a:pt x="1223" y="104"/>
                    <a:pt x="1216" y="101"/>
                    <a:pt x="1204" y="92"/>
                  </a:cubicBezTo>
                  <a:cubicBezTo>
                    <a:pt x="1204" y="102"/>
                    <a:pt x="1204" y="102"/>
                    <a:pt x="1204" y="102"/>
                  </a:cubicBezTo>
                  <a:cubicBezTo>
                    <a:pt x="1213" y="109"/>
                    <a:pt x="1223" y="112"/>
                    <a:pt x="1232" y="112"/>
                  </a:cubicBezTo>
                  <a:cubicBezTo>
                    <a:pt x="1249" y="112"/>
                    <a:pt x="1263" y="99"/>
                    <a:pt x="1263" y="82"/>
                  </a:cubicBezTo>
                  <a:cubicBezTo>
                    <a:pt x="1263" y="44"/>
                    <a:pt x="1211" y="58"/>
                    <a:pt x="1211" y="29"/>
                  </a:cubicBezTo>
                  <a:cubicBezTo>
                    <a:pt x="1211" y="17"/>
                    <a:pt x="1221" y="8"/>
                    <a:pt x="1234" y="8"/>
                  </a:cubicBezTo>
                  <a:cubicBezTo>
                    <a:pt x="1242" y="8"/>
                    <a:pt x="1248" y="10"/>
                    <a:pt x="1259" y="16"/>
                  </a:cubicBezTo>
                  <a:lnTo>
                    <a:pt x="1259" y="7"/>
                  </a:lnTo>
                  <a:close/>
                  <a:moveTo>
                    <a:pt x="1167" y="2"/>
                  </a:moveTo>
                  <a:cubicBezTo>
                    <a:pt x="1158" y="2"/>
                    <a:pt x="1158" y="2"/>
                    <a:pt x="1158" y="2"/>
                  </a:cubicBezTo>
                  <a:cubicBezTo>
                    <a:pt x="1158" y="110"/>
                    <a:pt x="1158" y="110"/>
                    <a:pt x="1158" y="110"/>
                  </a:cubicBezTo>
                  <a:cubicBezTo>
                    <a:pt x="1167" y="110"/>
                    <a:pt x="1167" y="110"/>
                    <a:pt x="1167" y="110"/>
                  </a:cubicBezTo>
                  <a:lnTo>
                    <a:pt x="1167" y="2"/>
                  </a:lnTo>
                  <a:close/>
                  <a:moveTo>
                    <a:pt x="1070" y="9"/>
                  </a:moveTo>
                  <a:cubicBezTo>
                    <a:pt x="1091" y="9"/>
                    <a:pt x="1091" y="9"/>
                    <a:pt x="1091" y="9"/>
                  </a:cubicBezTo>
                  <a:cubicBezTo>
                    <a:pt x="1110" y="9"/>
                    <a:pt x="1118" y="19"/>
                    <a:pt x="1118" y="31"/>
                  </a:cubicBezTo>
                  <a:cubicBezTo>
                    <a:pt x="1118" y="43"/>
                    <a:pt x="1110" y="53"/>
                    <a:pt x="1090" y="53"/>
                  </a:cubicBezTo>
                  <a:cubicBezTo>
                    <a:pt x="1070" y="53"/>
                    <a:pt x="1070" y="53"/>
                    <a:pt x="1070" y="53"/>
                  </a:cubicBezTo>
                  <a:lnTo>
                    <a:pt x="1070" y="9"/>
                  </a:lnTo>
                  <a:close/>
                  <a:moveTo>
                    <a:pt x="1061" y="2"/>
                  </a:moveTo>
                  <a:cubicBezTo>
                    <a:pt x="1061" y="110"/>
                    <a:pt x="1061" y="110"/>
                    <a:pt x="1061" y="110"/>
                  </a:cubicBezTo>
                  <a:cubicBezTo>
                    <a:pt x="1070" y="110"/>
                    <a:pt x="1070" y="110"/>
                    <a:pt x="1070" y="110"/>
                  </a:cubicBezTo>
                  <a:cubicBezTo>
                    <a:pt x="1070" y="60"/>
                    <a:pt x="1070" y="60"/>
                    <a:pt x="1070" y="60"/>
                  </a:cubicBezTo>
                  <a:cubicBezTo>
                    <a:pt x="1091" y="60"/>
                    <a:pt x="1091" y="60"/>
                    <a:pt x="1091" y="60"/>
                  </a:cubicBezTo>
                  <a:cubicBezTo>
                    <a:pt x="1119" y="60"/>
                    <a:pt x="1127" y="44"/>
                    <a:pt x="1127" y="30"/>
                  </a:cubicBezTo>
                  <a:cubicBezTo>
                    <a:pt x="1127" y="15"/>
                    <a:pt x="1117" y="2"/>
                    <a:pt x="1091" y="2"/>
                  </a:cubicBezTo>
                  <a:lnTo>
                    <a:pt x="1061" y="2"/>
                  </a:lnTo>
                  <a:close/>
                  <a:moveTo>
                    <a:pt x="1020" y="56"/>
                  </a:moveTo>
                  <a:cubicBezTo>
                    <a:pt x="1020" y="83"/>
                    <a:pt x="999" y="104"/>
                    <a:pt x="972" y="104"/>
                  </a:cubicBezTo>
                  <a:cubicBezTo>
                    <a:pt x="945" y="104"/>
                    <a:pt x="924" y="83"/>
                    <a:pt x="924" y="56"/>
                  </a:cubicBezTo>
                  <a:cubicBezTo>
                    <a:pt x="924" y="29"/>
                    <a:pt x="945" y="8"/>
                    <a:pt x="972" y="8"/>
                  </a:cubicBezTo>
                  <a:cubicBezTo>
                    <a:pt x="999" y="8"/>
                    <a:pt x="1020" y="29"/>
                    <a:pt x="1020" y="56"/>
                  </a:cubicBezTo>
                  <a:close/>
                  <a:moveTo>
                    <a:pt x="1030" y="56"/>
                  </a:moveTo>
                  <a:cubicBezTo>
                    <a:pt x="1030" y="25"/>
                    <a:pt x="1004" y="0"/>
                    <a:pt x="972" y="0"/>
                  </a:cubicBezTo>
                  <a:cubicBezTo>
                    <a:pt x="940" y="0"/>
                    <a:pt x="915" y="25"/>
                    <a:pt x="915" y="56"/>
                  </a:cubicBezTo>
                  <a:cubicBezTo>
                    <a:pt x="915" y="87"/>
                    <a:pt x="940" y="112"/>
                    <a:pt x="972" y="112"/>
                  </a:cubicBezTo>
                  <a:cubicBezTo>
                    <a:pt x="1004" y="112"/>
                    <a:pt x="1030" y="87"/>
                    <a:pt x="1030" y="56"/>
                  </a:cubicBezTo>
                  <a:close/>
                  <a:moveTo>
                    <a:pt x="878" y="2"/>
                  </a:moveTo>
                  <a:cubicBezTo>
                    <a:pt x="870" y="2"/>
                    <a:pt x="870" y="2"/>
                    <a:pt x="870" y="2"/>
                  </a:cubicBezTo>
                  <a:cubicBezTo>
                    <a:pt x="870" y="110"/>
                    <a:pt x="870" y="110"/>
                    <a:pt x="870" y="110"/>
                  </a:cubicBezTo>
                  <a:cubicBezTo>
                    <a:pt x="878" y="110"/>
                    <a:pt x="878" y="110"/>
                    <a:pt x="878" y="110"/>
                  </a:cubicBezTo>
                  <a:lnTo>
                    <a:pt x="878" y="2"/>
                  </a:lnTo>
                  <a:close/>
                  <a:moveTo>
                    <a:pt x="788" y="2"/>
                  </a:moveTo>
                  <a:cubicBezTo>
                    <a:pt x="779" y="2"/>
                    <a:pt x="779" y="2"/>
                    <a:pt x="779" y="2"/>
                  </a:cubicBezTo>
                  <a:cubicBezTo>
                    <a:pt x="779" y="110"/>
                    <a:pt x="779" y="110"/>
                    <a:pt x="779" y="110"/>
                  </a:cubicBezTo>
                  <a:cubicBezTo>
                    <a:pt x="841" y="110"/>
                    <a:pt x="841" y="110"/>
                    <a:pt x="841" y="110"/>
                  </a:cubicBezTo>
                  <a:cubicBezTo>
                    <a:pt x="841" y="103"/>
                    <a:pt x="841" y="103"/>
                    <a:pt x="841" y="103"/>
                  </a:cubicBezTo>
                  <a:cubicBezTo>
                    <a:pt x="788" y="103"/>
                    <a:pt x="788" y="103"/>
                    <a:pt x="788" y="103"/>
                  </a:cubicBezTo>
                  <a:lnTo>
                    <a:pt x="788" y="2"/>
                  </a:lnTo>
                  <a:close/>
                  <a:moveTo>
                    <a:pt x="751" y="2"/>
                  </a:moveTo>
                  <a:cubicBezTo>
                    <a:pt x="741" y="2"/>
                    <a:pt x="741" y="2"/>
                    <a:pt x="741" y="2"/>
                  </a:cubicBezTo>
                  <a:cubicBezTo>
                    <a:pt x="705" y="45"/>
                    <a:pt x="705" y="45"/>
                    <a:pt x="705" y="45"/>
                  </a:cubicBezTo>
                  <a:cubicBezTo>
                    <a:pt x="668" y="2"/>
                    <a:pt x="668" y="2"/>
                    <a:pt x="668" y="2"/>
                  </a:cubicBezTo>
                  <a:cubicBezTo>
                    <a:pt x="658" y="2"/>
                    <a:pt x="658" y="2"/>
                    <a:pt x="658" y="2"/>
                  </a:cubicBezTo>
                  <a:cubicBezTo>
                    <a:pt x="700" y="52"/>
                    <a:pt x="700" y="52"/>
                    <a:pt x="700" y="52"/>
                  </a:cubicBezTo>
                  <a:cubicBezTo>
                    <a:pt x="700" y="110"/>
                    <a:pt x="700" y="110"/>
                    <a:pt x="700" y="110"/>
                  </a:cubicBezTo>
                  <a:cubicBezTo>
                    <a:pt x="709" y="110"/>
                    <a:pt x="709" y="110"/>
                    <a:pt x="709" y="110"/>
                  </a:cubicBezTo>
                  <a:cubicBezTo>
                    <a:pt x="709" y="52"/>
                    <a:pt x="709" y="52"/>
                    <a:pt x="709" y="52"/>
                  </a:cubicBezTo>
                  <a:lnTo>
                    <a:pt x="751" y="2"/>
                  </a:lnTo>
                  <a:close/>
                  <a:moveTo>
                    <a:pt x="593" y="2"/>
                  </a:moveTo>
                  <a:cubicBezTo>
                    <a:pt x="585" y="2"/>
                    <a:pt x="585" y="2"/>
                    <a:pt x="585" y="2"/>
                  </a:cubicBezTo>
                  <a:cubicBezTo>
                    <a:pt x="585" y="97"/>
                    <a:pt x="585" y="97"/>
                    <a:pt x="585" y="97"/>
                  </a:cubicBezTo>
                  <a:cubicBezTo>
                    <a:pt x="503" y="2"/>
                    <a:pt x="503" y="2"/>
                    <a:pt x="503" y="2"/>
                  </a:cubicBezTo>
                  <a:cubicBezTo>
                    <a:pt x="496" y="2"/>
                    <a:pt x="496" y="2"/>
                    <a:pt x="496" y="2"/>
                  </a:cubicBezTo>
                  <a:cubicBezTo>
                    <a:pt x="496" y="110"/>
                    <a:pt x="496" y="110"/>
                    <a:pt x="496" y="110"/>
                  </a:cubicBezTo>
                  <a:cubicBezTo>
                    <a:pt x="504" y="110"/>
                    <a:pt x="504" y="110"/>
                    <a:pt x="504" y="110"/>
                  </a:cubicBezTo>
                  <a:cubicBezTo>
                    <a:pt x="504" y="15"/>
                    <a:pt x="504" y="15"/>
                    <a:pt x="504" y="15"/>
                  </a:cubicBezTo>
                  <a:cubicBezTo>
                    <a:pt x="586" y="110"/>
                    <a:pt x="586" y="110"/>
                    <a:pt x="586" y="110"/>
                  </a:cubicBezTo>
                  <a:cubicBezTo>
                    <a:pt x="593" y="110"/>
                    <a:pt x="593" y="110"/>
                    <a:pt x="593" y="110"/>
                  </a:cubicBezTo>
                  <a:lnTo>
                    <a:pt x="593" y="2"/>
                  </a:lnTo>
                  <a:close/>
                  <a:moveTo>
                    <a:pt x="449" y="2"/>
                  </a:moveTo>
                  <a:cubicBezTo>
                    <a:pt x="449" y="61"/>
                    <a:pt x="449" y="61"/>
                    <a:pt x="449" y="61"/>
                  </a:cubicBezTo>
                  <a:cubicBezTo>
                    <a:pt x="449" y="92"/>
                    <a:pt x="430" y="104"/>
                    <a:pt x="412" y="104"/>
                  </a:cubicBezTo>
                  <a:cubicBezTo>
                    <a:pt x="392" y="104"/>
                    <a:pt x="375" y="91"/>
                    <a:pt x="375" y="63"/>
                  </a:cubicBezTo>
                  <a:cubicBezTo>
                    <a:pt x="375" y="2"/>
                    <a:pt x="375" y="2"/>
                    <a:pt x="375" y="2"/>
                  </a:cubicBezTo>
                  <a:cubicBezTo>
                    <a:pt x="366" y="2"/>
                    <a:pt x="366" y="2"/>
                    <a:pt x="366" y="2"/>
                  </a:cubicBezTo>
                  <a:cubicBezTo>
                    <a:pt x="366" y="63"/>
                    <a:pt x="366" y="63"/>
                    <a:pt x="366" y="63"/>
                  </a:cubicBezTo>
                  <a:cubicBezTo>
                    <a:pt x="366" y="96"/>
                    <a:pt x="387" y="112"/>
                    <a:pt x="412" y="112"/>
                  </a:cubicBezTo>
                  <a:cubicBezTo>
                    <a:pt x="434" y="112"/>
                    <a:pt x="457" y="98"/>
                    <a:pt x="457" y="61"/>
                  </a:cubicBezTo>
                  <a:cubicBezTo>
                    <a:pt x="457" y="2"/>
                    <a:pt x="457" y="2"/>
                    <a:pt x="457" y="2"/>
                  </a:cubicBezTo>
                  <a:lnTo>
                    <a:pt x="449" y="2"/>
                  </a:lnTo>
                  <a:close/>
                  <a:moveTo>
                    <a:pt x="286" y="2"/>
                  </a:moveTo>
                  <a:cubicBezTo>
                    <a:pt x="278" y="2"/>
                    <a:pt x="278" y="2"/>
                    <a:pt x="278" y="2"/>
                  </a:cubicBezTo>
                  <a:cubicBezTo>
                    <a:pt x="278" y="110"/>
                    <a:pt x="278" y="110"/>
                    <a:pt x="278" y="110"/>
                  </a:cubicBezTo>
                  <a:cubicBezTo>
                    <a:pt x="340" y="110"/>
                    <a:pt x="340" y="110"/>
                    <a:pt x="340" y="110"/>
                  </a:cubicBezTo>
                  <a:cubicBezTo>
                    <a:pt x="340" y="103"/>
                    <a:pt x="340" y="103"/>
                    <a:pt x="340" y="103"/>
                  </a:cubicBezTo>
                  <a:cubicBezTo>
                    <a:pt x="286" y="103"/>
                    <a:pt x="286" y="103"/>
                    <a:pt x="286" y="103"/>
                  </a:cubicBezTo>
                  <a:lnTo>
                    <a:pt x="286" y="2"/>
                  </a:lnTo>
                  <a:close/>
                  <a:moveTo>
                    <a:pt x="231" y="2"/>
                  </a:moveTo>
                  <a:cubicBezTo>
                    <a:pt x="231" y="61"/>
                    <a:pt x="231" y="61"/>
                    <a:pt x="231" y="61"/>
                  </a:cubicBezTo>
                  <a:cubicBezTo>
                    <a:pt x="231" y="92"/>
                    <a:pt x="212" y="104"/>
                    <a:pt x="194" y="104"/>
                  </a:cubicBezTo>
                  <a:cubicBezTo>
                    <a:pt x="175" y="104"/>
                    <a:pt x="157" y="91"/>
                    <a:pt x="157" y="63"/>
                  </a:cubicBezTo>
                  <a:cubicBezTo>
                    <a:pt x="157" y="2"/>
                    <a:pt x="157" y="2"/>
                    <a:pt x="157" y="2"/>
                  </a:cubicBezTo>
                  <a:cubicBezTo>
                    <a:pt x="149" y="2"/>
                    <a:pt x="149" y="2"/>
                    <a:pt x="149" y="2"/>
                  </a:cubicBezTo>
                  <a:cubicBezTo>
                    <a:pt x="149" y="63"/>
                    <a:pt x="149" y="63"/>
                    <a:pt x="149" y="63"/>
                  </a:cubicBezTo>
                  <a:cubicBezTo>
                    <a:pt x="149" y="96"/>
                    <a:pt x="169" y="112"/>
                    <a:pt x="194" y="112"/>
                  </a:cubicBezTo>
                  <a:cubicBezTo>
                    <a:pt x="216" y="112"/>
                    <a:pt x="239" y="98"/>
                    <a:pt x="239" y="61"/>
                  </a:cubicBezTo>
                  <a:cubicBezTo>
                    <a:pt x="239" y="2"/>
                    <a:pt x="239" y="2"/>
                    <a:pt x="239" y="2"/>
                  </a:cubicBezTo>
                  <a:lnTo>
                    <a:pt x="231" y="2"/>
                  </a:lnTo>
                  <a:close/>
                  <a:moveTo>
                    <a:pt x="105" y="56"/>
                  </a:moveTo>
                  <a:cubicBezTo>
                    <a:pt x="105" y="83"/>
                    <a:pt x="84" y="104"/>
                    <a:pt x="57" y="104"/>
                  </a:cubicBezTo>
                  <a:cubicBezTo>
                    <a:pt x="30" y="104"/>
                    <a:pt x="9" y="83"/>
                    <a:pt x="9" y="56"/>
                  </a:cubicBezTo>
                  <a:cubicBezTo>
                    <a:pt x="9" y="29"/>
                    <a:pt x="30" y="8"/>
                    <a:pt x="57" y="8"/>
                  </a:cubicBezTo>
                  <a:cubicBezTo>
                    <a:pt x="84" y="8"/>
                    <a:pt x="105" y="29"/>
                    <a:pt x="105" y="56"/>
                  </a:cubicBezTo>
                  <a:close/>
                  <a:moveTo>
                    <a:pt x="114" y="56"/>
                  </a:moveTo>
                  <a:cubicBezTo>
                    <a:pt x="114" y="25"/>
                    <a:pt x="89" y="0"/>
                    <a:pt x="57" y="0"/>
                  </a:cubicBezTo>
                  <a:cubicBezTo>
                    <a:pt x="25" y="0"/>
                    <a:pt x="0" y="25"/>
                    <a:pt x="0" y="56"/>
                  </a:cubicBezTo>
                  <a:cubicBezTo>
                    <a:pt x="0" y="87"/>
                    <a:pt x="25" y="112"/>
                    <a:pt x="57" y="112"/>
                  </a:cubicBezTo>
                  <a:cubicBezTo>
                    <a:pt x="89" y="112"/>
                    <a:pt x="114" y="87"/>
                    <a:pt x="114" y="5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grpSp>
      <p:sp>
        <p:nvSpPr>
          <p:cNvPr id="45" name="Footer Placeholder 3"/>
          <p:cNvSpPr>
            <a:spLocks noGrp="1"/>
          </p:cNvSpPr>
          <p:nvPr>
            <p:ph type="ftr" sz="quarter" idx="3"/>
          </p:nvPr>
        </p:nvSpPr>
        <p:spPr>
          <a:xfrm>
            <a:off x="298450" y="6343650"/>
            <a:ext cx="4605338" cy="365125"/>
          </a:xfrm>
          <a:prstGeom prst="rect">
            <a:avLst/>
          </a:prstGeom>
        </p:spPr>
        <p:txBody>
          <a:bodyPr lIns="0" tIns="0" rIns="0" bIns="0"/>
          <a:lstStyle>
            <a:lvl1pP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r>
              <a:rPr lang="fi-FI"/>
              <a:t>TIEDEKUNTA TIEDEKUNTA / osasto osasto osaston osasto / Etuniminen Sukuniminen-Sukuniminen</a:t>
            </a:r>
            <a:endParaRPr lang="fi-FI" dirty="0"/>
          </a:p>
        </p:txBody>
      </p:sp>
      <p:sp>
        <p:nvSpPr>
          <p:cNvPr id="46" name="Slide Number Placeholder 4"/>
          <p:cNvSpPr>
            <a:spLocks noGrp="1"/>
          </p:cNvSpPr>
          <p:nvPr>
            <p:ph type="sldNum" sz="quarter" idx="4"/>
          </p:nvPr>
        </p:nvSpPr>
        <p:spPr>
          <a:xfrm>
            <a:off x="8183563" y="274638"/>
            <a:ext cx="698500" cy="290512"/>
          </a:xfrm>
          <a:prstGeom prst="rect">
            <a:avLst/>
          </a:prstGeom>
        </p:spPr>
        <p:txBody>
          <a:bodyPr lIns="0" tIns="0" rIns="0" bIns="0" anchor="t" anchorCtr="0"/>
          <a:lstStyle>
            <a:lvl1pPr algn="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fld id="{0B892A60-BA05-48A0-9A35-331DDAF26C25}" type="slidenum">
              <a:rPr lang="fi-FI"/>
              <a:pPr>
                <a:defRPr/>
              </a:pPr>
              <a:t>‹#›</a:t>
            </a:fld>
            <a:endParaRPr lang="fi-FI" dirty="0"/>
          </a:p>
        </p:txBody>
      </p:sp>
      <p:sp>
        <p:nvSpPr>
          <p:cNvPr id="50" name="Title Placeholder 3"/>
          <p:cNvSpPr>
            <a:spLocks noGrp="1"/>
          </p:cNvSpPr>
          <p:nvPr>
            <p:ph type="title"/>
          </p:nvPr>
        </p:nvSpPr>
        <p:spPr>
          <a:xfrm>
            <a:off x="298450" y="274638"/>
            <a:ext cx="8589963" cy="1143000"/>
          </a:xfrm>
          <a:prstGeom prst="rect">
            <a:avLst/>
          </a:prstGeom>
        </p:spPr>
        <p:txBody>
          <a:bodyPr vert="horz" lIns="91440" tIns="45720" rIns="91440" bIns="45720" rtlCol="0" anchor="ctr">
            <a:normAutofit/>
          </a:bodyPr>
          <a:lstStyle/>
          <a:p>
            <a:r>
              <a:rPr lang="fi-FI" noProof="0" dirty="0" err="1" smtClean="0"/>
              <a:t>Click</a:t>
            </a:r>
            <a:r>
              <a:rPr lang="fi-FI" noProof="0" dirty="0" smtClean="0"/>
              <a:t> to </a:t>
            </a:r>
            <a:r>
              <a:rPr lang="fi-FI" noProof="0" dirty="0" err="1" smtClean="0"/>
              <a:t>edit</a:t>
            </a:r>
            <a:r>
              <a:rPr lang="fi-FI" noProof="0" dirty="0" smtClean="0"/>
              <a:t> </a:t>
            </a:r>
            <a:r>
              <a:rPr lang="fi-FI" noProof="0" dirty="0" err="1" smtClean="0"/>
              <a:t>Master</a:t>
            </a:r>
            <a:r>
              <a:rPr lang="fi-FI" noProof="0" dirty="0" smtClean="0"/>
              <a:t> </a:t>
            </a:r>
            <a:r>
              <a:rPr lang="fi-FI" noProof="0" dirty="0" err="1" smtClean="0"/>
              <a:t>title</a:t>
            </a:r>
            <a:r>
              <a:rPr lang="fi-FI" noProof="0" dirty="0" smtClean="0"/>
              <a:t> </a:t>
            </a:r>
            <a:r>
              <a:rPr lang="fi-FI" noProof="0" dirty="0" err="1" smtClean="0"/>
              <a:t>style</a:t>
            </a:r>
            <a:endParaRPr lang="fi-FI" noProof="0" dirty="0"/>
          </a:p>
        </p:txBody>
      </p:sp>
      <p:sp>
        <p:nvSpPr>
          <p:cNvPr id="3081" name="Text Placeholder 4"/>
          <p:cNvSpPr>
            <a:spLocks noGrp="1"/>
          </p:cNvSpPr>
          <p:nvPr>
            <p:ph type="body" idx="1"/>
          </p:nvPr>
        </p:nvSpPr>
        <p:spPr bwMode="auto">
          <a:xfrm>
            <a:off x="298450" y="1600200"/>
            <a:ext cx="8589963"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p>
        </p:txBody>
      </p:sp>
    </p:spTree>
    <p:extLst>
      <p:ext uri="{BB962C8B-B14F-4D97-AF65-F5344CB8AC3E}">
        <p14:creationId xmlns:p14="http://schemas.microsoft.com/office/powerpoint/2010/main" val="2754301259"/>
      </p:ext>
    </p:extLst>
  </p:cSld>
  <p:clrMap bg1="lt1" tx1="dk1" bg2="lt2" tx2="dk2" accent1="accent1" accent2="accent2" accent3="accent3" accent4="accent4" accent5="accent5" accent6="accent6" hlink="hlink" folHlink="folHlink"/>
  <p:transition spd="slow">
    <p:fade thruBlk="1"/>
  </p:transition>
  <p:timing>
    <p:tnLst>
      <p:par>
        <p:cTn id="1" dur="indefinite" restart="never" nodeType="tmRoot"/>
      </p:par>
    </p:tnLst>
  </p:timing>
  <p:hf hdr="0"/>
  <p:txStyles>
    <p:titleStyle>
      <a:lvl1pPr algn="ctr" rtl="0" eaLnBrk="0" fontAlgn="base" hangingPunct="0">
        <a:spcBef>
          <a:spcPct val="0"/>
        </a:spcBef>
        <a:spcAft>
          <a:spcPct val="0"/>
        </a:spcAft>
        <a:defRPr sz="3000" b="1" cap="all">
          <a:solidFill>
            <a:schemeClr val="tx1"/>
          </a:solidFill>
          <a:latin typeface="Trebuchet MS" pitchFamily="34" charset="0"/>
          <a:ea typeface="+mj-ea"/>
          <a:cs typeface="+mj-cs"/>
        </a:defRPr>
      </a:lvl1pPr>
      <a:lvl2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2pPr>
      <a:lvl3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3pPr>
      <a:lvl4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4pPr>
      <a:lvl5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5pPr>
      <a:lvl6pPr marL="457200" algn="l" rtl="0" fontAlgn="base">
        <a:spcBef>
          <a:spcPct val="0"/>
        </a:spcBef>
        <a:spcAft>
          <a:spcPct val="0"/>
        </a:spcAft>
        <a:defRPr sz="3200">
          <a:solidFill>
            <a:schemeClr val="tx2"/>
          </a:solidFill>
          <a:latin typeface="Gill Sans" pitchFamily="34" charset="0"/>
          <a:ea typeface="ＭＳ Ｐゴシック" pitchFamily="1" charset="-128"/>
        </a:defRPr>
      </a:lvl6pPr>
      <a:lvl7pPr marL="914400" algn="l" rtl="0" fontAlgn="base">
        <a:spcBef>
          <a:spcPct val="0"/>
        </a:spcBef>
        <a:spcAft>
          <a:spcPct val="0"/>
        </a:spcAft>
        <a:defRPr sz="3200">
          <a:solidFill>
            <a:schemeClr val="tx2"/>
          </a:solidFill>
          <a:latin typeface="Gill Sans" pitchFamily="34" charset="0"/>
          <a:ea typeface="ＭＳ Ｐゴシック" pitchFamily="1" charset="-128"/>
        </a:defRPr>
      </a:lvl7pPr>
      <a:lvl8pPr marL="1371600" algn="l" rtl="0" fontAlgn="base">
        <a:spcBef>
          <a:spcPct val="0"/>
        </a:spcBef>
        <a:spcAft>
          <a:spcPct val="0"/>
        </a:spcAft>
        <a:defRPr sz="3200">
          <a:solidFill>
            <a:schemeClr val="tx2"/>
          </a:solidFill>
          <a:latin typeface="Gill Sans" pitchFamily="34" charset="0"/>
          <a:ea typeface="ＭＳ Ｐゴシック" pitchFamily="1" charset="-128"/>
        </a:defRPr>
      </a:lvl8pPr>
      <a:lvl9pPr marL="1828800" algn="l" rtl="0" fontAlgn="base">
        <a:spcBef>
          <a:spcPct val="0"/>
        </a:spcBef>
        <a:spcAft>
          <a:spcPct val="0"/>
        </a:spcAft>
        <a:defRPr sz="3200">
          <a:solidFill>
            <a:schemeClr val="tx2"/>
          </a:solidFill>
          <a:latin typeface="Gill Sans" pitchFamily="34" charset="0"/>
          <a:ea typeface="ＭＳ Ｐゴシック" pitchFamily="1" charset="-128"/>
        </a:defRPr>
      </a:lvl9pPr>
    </p:titleStyle>
    <p:bodyStyle>
      <a:lvl1pPr marL="342900" indent="-179388" algn="l" rtl="0" eaLnBrk="0" fontAlgn="base" hangingPunct="0">
        <a:spcBef>
          <a:spcPct val="0"/>
        </a:spcBef>
        <a:spcAft>
          <a:spcPct val="0"/>
        </a:spcAft>
        <a:buClr>
          <a:schemeClr val="bg2"/>
        </a:buClr>
        <a:buFont typeface="Arial" charset="0"/>
        <a:buChar char="•"/>
        <a:defRPr sz="2200">
          <a:solidFill>
            <a:schemeClr val="tx1"/>
          </a:solidFill>
          <a:latin typeface="Trebuchet MS" pitchFamily="34" charset="0"/>
          <a:ea typeface="+mn-ea"/>
          <a:cs typeface="+mn-cs"/>
        </a:defRPr>
      </a:lvl1pPr>
      <a:lvl2pPr marL="742950" indent="-179388" algn="l" rtl="0" eaLnBrk="0" fontAlgn="base" hangingPunct="0">
        <a:spcBef>
          <a:spcPct val="0"/>
        </a:spcBef>
        <a:spcAft>
          <a:spcPct val="0"/>
        </a:spcAft>
        <a:buClr>
          <a:schemeClr val="bg2"/>
        </a:buClr>
        <a:buFont typeface="Arial" charset="0"/>
        <a:buChar char="•"/>
        <a:defRPr sz="2000">
          <a:solidFill>
            <a:schemeClr val="tx1"/>
          </a:solidFill>
          <a:latin typeface="Trebuchet MS" pitchFamily="34" charset="0"/>
          <a:ea typeface="+mn-ea"/>
        </a:defRPr>
      </a:lvl2pPr>
      <a:lvl3pPr marL="1143000" indent="-179388" algn="l" rtl="0" eaLnBrk="0" fontAlgn="base" hangingPunct="0">
        <a:spcBef>
          <a:spcPct val="0"/>
        </a:spcBef>
        <a:spcAft>
          <a:spcPct val="0"/>
        </a:spcAft>
        <a:buClr>
          <a:schemeClr val="bg2"/>
        </a:buClr>
        <a:buChar char="•"/>
        <a:defRPr>
          <a:solidFill>
            <a:schemeClr val="tx1"/>
          </a:solidFill>
          <a:latin typeface="Trebuchet MS" pitchFamily="34" charset="0"/>
          <a:ea typeface="+mn-ea"/>
        </a:defRPr>
      </a:lvl3pPr>
      <a:lvl4pPr marL="16002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4pPr>
      <a:lvl5pPr marL="20574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5pPr>
      <a:lvl6pPr marL="2514600" indent="-228600" algn="l" rtl="0" fontAlgn="base">
        <a:spcBef>
          <a:spcPct val="20000"/>
        </a:spcBef>
        <a:spcAft>
          <a:spcPct val="0"/>
        </a:spcAft>
        <a:buChar char="»"/>
        <a:defRPr>
          <a:solidFill>
            <a:schemeClr val="tx1"/>
          </a:solidFill>
          <a:latin typeface="+mn-lt"/>
          <a:ea typeface="+mn-ea"/>
        </a:defRPr>
      </a:lvl6pPr>
      <a:lvl7pPr marL="2971800" indent="-228600" algn="l" rtl="0" fontAlgn="base">
        <a:spcBef>
          <a:spcPct val="20000"/>
        </a:spcBef>
        <a:spcAft>
          <a:spcPct val="0"/>
        </a:spcAft>
        <a:buChar char="»"/>
        <a:defRPr>
          <a:solidFill>
            <a:schemeClr val="tx1"/>
          </a:solidFill>
          <a:latin typeface="+mn-lt"/>
          <a:ea typeface="+mn-ea"/>
        </a:defRPr>
      </a:lvl7pPr>
      <a:lvl8pPr marL="3429000" indent="-228600" algn="l" rtl="0" fontAlgn="base">
        <a:spcBef>
          <a:spcPct val="20000"/>
        </a:spcBef>
        <a:spcAft>
          <a:spcPct val="0"/>
        </a:spcAft>
        <a:buChar char="»"/>
        <a:defRPr>
          <a:solidFill>
            <a:schemeClr val="tx1"/>
          </a:solidFill>
          <a:latin typeface="+mn-lt"/>
          <a:ea typeface="+mn-ea"/>
        </a:defRPr>
      </a:lvl8pPr>
      <a:lvl9pPr marL="3886200" indent="-228600" algn="l" rtl="0" fontAlgn="base">
        <a:spcBef>
          <a:spcPct val="20000"/>
        </a:spcBef>
        <a:spcAft>
          <a:spcPct val="0"/>
        </a:spcAft>
        <a:buChar char="»"/>
        <a:defRPr>
          <a:solidFill>
            <a:schemeClr val="tx1"/>
          </a:solidFill>
          <a:latin typeface="+mn-lt"/>
          <a:ea typeface="+mn-ea"/>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3074" name="Freeform 47"/>
          <p:cNvSpPr>
            <a:spLocks noEditPoints="1"/>
          </p:cNvSpPr>
          <p:nvPr/>
        </p:nvSpPr>
        <p:spPr bwMode="hidden">
          <a:xfrm>
            <a:off x="0" y="0"/>
            <a:ext cx="9158288" cy="6869113"/>
          </a:xfrm>
          <a:custGeom>
            <a:avLst/>
            <a:gdLst>
              <a:gd name="T0" fmla="*/ 9066213 w 5769"/>
              <a:gd name="T1" fmla="*/ 92075 h 4327"/>
              <a:gd name="T2" fmla="*/ 9066213 w 5769"/>
              <a:gd name="T3" fmla="*/ 6777038 h 4327"/>
              <a:gd name="T4" fmla="*/ 92075 w 5769"/>
              <a:gd name="T5" fmla="*/ 6777038 h 4327"/>
              <a:gd name="T6" fmla="*/ 92075 w 5769"/>
              <a:gd name="T7" fmla="*/ 92075 h 4327"/>
              <a:gd name="T8" fmla="*/ 9066213 w 5769"/>
              <a:gd name="T9" fmla="*/ 92075 h 4327"/>
              <a:gd name="T10" fmla="*/ 9158288 w 5769"/>
              <a:gd name="T11" fmla="*/ 0 h 4327"/>
              <a:gd name="T12" fmla="*/ 0 w 5769"/>
              <a:gd name="T13" fmla="*/ 0 h 4327"/>
              <a:gd name="T14" fmla="*/ 0 w 5769"/>
              <a:gd name="T15" fmla="*/ 6869113 h 4327"/>
              <a:gd name="T16" fmla="*/ 9158288 w 5769"/>
              <a:gd name="T17" fmla="*/ 6869113 h 4327"/>
              <a:gd name="T18" fmla="*/ 9158288 w 5769"/>
              <a:gd name="T19" fmla="*/ 0 h 4327"/>
              <a:gd name="T20" fmla="*/ 9158288 w 5769"/>
              <a:gd name="T21" fmla="*/ 0 h 43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9" h="4327">
                <a:moveTo>
                  <a:pt x="5711" y="58"/>
                </a:moveTo>
                <a:lnTo>
                  <a:pt x="5711" y="4269"/>
                </a:lnTo>
                <a:lnTo>
                  <a:pt x="58" y="4269"/>
                </a:lnTo>
                <a:lnTo>
                  <a:pt x="58" y="58"/>
                </a:lnTo>
                <a:lnTo>
                  <a:pt x="5711" y="58"/>
                </a:lnTo>
                <a:close/>
                <a:moveTo>
                  <a:pt x="5769" y="0"/>
                </a:moveTo>
                <a:lnTo>
                  <a:pt x="0" y="0"/>
                </a:lnTo>
                <a:lnTo>
                  <a:pt x="0" y="4327"/>
                </a:lnTo>
                <a:lnTo>
                  <a:pt x="5769" y="4327"/>
                </a:lnTo>
                <a:lnTo>
                  <a:pt x="5769" y="0"/>
                </a:lnTo>
                <a:close/>
              </a:path>
            </a:pathLst>
          </a:custGeom>
          <a:solidFill>
            <a:srgbClr val="8E8E8B"/>
          </a:soli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fi-FI"/>
          </a:p>
        </p:txBody>
      </p:sp>
      <p:grpSp>
        <p:nvGrpSpPr>
          <p:cNvPr id="3075" name="Group 1"/>
          <p:cNvGrpSpPr>
            <a:grpSpLocks/>
          </p:cNvGrpSpPr>
          <p:nvPr/>
        </p:nvGrpSpPr>
        <p:grpSpPr bwMode="auto">
          <a:xfrm>
            <a:off x="6850063" y="5940425"/>
            <a:ext cx="2220912" cy="93663"/>
            <a:chOff x="6850063" y="1419225"/>
            <a:chExt cx="2220912" cy="93663"/>
          </a:xfrm>
        </p:grpSpPr>
        <p:sp>
          <p:nvSpPr>
            <p:cNvPr id="3085" name="Rectangle 50"/>
            <p:cNvSpPr>
              <a:spLocks noChangeArrowheads="1"/>
            </p:cNvSpPr>
            <p:nvPr/>
          </p:nvSpPr>
          <p:spPr bwMode="ltGray">
            <a:xfrm>
              <a:off x="89789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6" name="Rectangle 51"/>
            <p:cNvSpPr>
              <a:spLocks noChangeArrowheads="1"/>
            </p:cNvSpPr>
            <p:nvPr/>
          </p:nvSpPr>
          <p:spPr bwMode="ltGray">
            <a:xfrm>
              <a:off x="8885238"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7" name="Rectangle 52"/>
            <p:cNvSpPr>
              <a:spLocks noChangeArrowheads="1"/>
            </p:cNvSpPr>
            <p:nvPr/>
          </p:nvSpPr>
          <p:spPr bwMode="ltGray">
            <a:xfrm>
              <a:off x="8701088"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8" name="Rectangle 53"/>
            <p:cNvSpPr>
              <a:spLocks noChangeArrowheads="1"/>
            </p:cNvSpPr>
            <p:nvPr/>
          </p:nvSpPr>
          <p:spPr bwMode="ltGray">
            <a:xfrm>
              <a:off x="842327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9" name="Rectangle 54"/>
            <p:cNvSpPr>
              <a:spLocks noChangeArrowheads="1"/>
            </p:cNvSpPr>
            <p:nvPr/>
          </p:nvSpPr>
          <p:spPr bwMode="ltGray">
            <a:xfrm>
              <a:off x="8329613"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0" name="Rectangle 55"/>
            <p:cNvSpPr>
              <a:spLocks noChangeArrowheads="1"/>
            </p:cNvSpPr>
            <p:nvPr/>
          </p:nvSpPr>
          <p:spPr bwMode="ltGray">
            <a:xfrm>
              <a:off x="8235950"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1" name="Rectangle 56"/>
            <p:cNvSpPr>
              <a:spLocks noChangeArrowheads="1"/>
            </p:cNvSpPr>
            <p:nvPr/>
          </p:nvSpPr>
          <p:spPr bwMode="ltGray">
            <a:xfrm>
              <a:off x="8145463"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2" name="Rectangle 57"/>
            <p:cNvSpPr>
              <a:spLocks noChangeArrowheads="1"/>
            </p:cNvSpPr>
            <p:nvPr/>
          </p:nvSpPr>
          <p:spPr bwMode="ltGray">
            <a:xfrm>
              <a:off x="7961313" y="1419225"/>
              <a:ext cx="92075"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3" name="Rectangle 58"/>
            <p:cNvSpPr>
              <a:spLocks noChangeArrowheads="1"/>
            </p:cNvSpPr>
            <p:nvPr/>
          </p:nvSpPr>
          <p:spPr bwMode="ltGray">
            <a:xfrm>
              <a:off x="7867650" y="1419225"/>
              <a:ext cx="93663"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4" name="Rectangle 59"/>
            <p:cNvSpPr>
              <a:spLocks noChangeArrowheads="1"/>
            </p:cNvSpPr>
            <p:nvPr/>
          </p:nvSpPr>
          <p:spPr bwMode="ltGray">
            <a:xfrm>
              <a:off x="7775575"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5" name="Rectangle 60"/>
            <p:cNvSpPr>
              <a:spLocks noChangeArrowheads="1"/>
            </p:cNvSpPr>
            <p:nvPr/>
          </p:nvSpPr>
          <p:spPr bwMode="ltGray">
            <a:xfrm>
              <a:off x="759142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6" name="Rectangle 61"/>
            <p:cNvSpPr>
              <a:spLocks noChangeArrowheads="1"/>
            </p:cNvSpPr>
            <p:nvPr/>
          </p:nvSpPr>
          <p:spPr bwMode="ltGray">
            <a:xfrm>
              <a:off x="74993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7" name="Rectangle 62"/>
            <p:cNvSpPr>
              <a:spLocks noChangeArrowheads="1"/>
            </p:cNvSpPr>
            <p:nvPr/>
          </p:nvSpPr>
          <p:spPr bwMode="ltGray">
            <a:xfrm>
              <a:off x="74056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8" name="Rectangle 63"/>
            <p:cNvSpPr>
              <a:spLocks noChangeArrowheads="1"/>
            </p:cNvSpPr>
            <p:nvPr/>
          </p:nvSpPr>
          <p:spPr bwMode="ltGray">
            <a:xfrm>
              <a:off x="72199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9" name="Rectangle 64"/>
            <p:cNvSpPr>
              <a:spLocks noChangeArrowheads="1"/>
            </p:cNvSpPr>
            <p:nvPr/>
          </p:nvSpPr>
          <p:spPr bwMode="ltGray">
            <a:xfrm>
              <a:off x="71262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0" name="Rectangle 65"/>
            <p:cNvSpPr>
              <a:spLocks noChangeArrowheads="1"/>
            </p:cNvSpPr>
            <p:nvPr/>
          </p:nvSpPr>
          <p:spPr bwMode="ltGray">
            <a:xfrm>
              <a:off x="70358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1" name="Rectangle 66"/>
            <p:cNvSpPr>
              <a:spLocks noChangeArrowheads="1"/>
            </p:cNvSpPr>
            <p:nvPr/>
          </p:nvSpPr>
          <p:spPr bwMode="ltGray">
            <a:xfrm>
              <a:off x="6850063"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grpSp>
      <p:sp>
        <p:nvSpPr>
          <p:cNvPr id="101" name="Date Placeholder 100"/>
          <p:cNvSpPr>
            <a:spLocks noGrp="1"/>
          </p:cNvSpPr>
          <p:nvPr>
            <p:ph type="dt" sz="half" idx="2"/>
          </p:nvPr>
        </p:nvSpPr>
        <p:spPr>
          <a:xfrm>
            <a:off x="5307013" y="6343650"/>
            <a:ext cx="1071562" cy="365125"/>
          </a:xfrm>
          <a:prstGeom prst="rect">
            <a:avLst/>
          </a:prstGeom>
        </p:spPr>
        <p:txBody>
          <a:bodyPr vert="horz" lIns="0" tIns="0" rIns="0" bIns="0" rtlCol="0" anchor="t"/>
          <a:lstStyle>
            <a:lvl1pPr algn="l" fontAlgn="auto">
              <a:spcBef>
                <a:spcPts val="0"/>
              </a:spcBef>
              <a:spcAft>
                <a:spcPts val="0"/>
              </a:spcAft>
              <a:defRPr sz="1000" smtClean="0">
                <a:solidFill>
                  <a:schemeClr val="tx1">
                    <a:tint val="75000"/>
                  </a:schemeClr>
                </a:solidFill>
                <a:latin typeface="Trebuchet MS" pitchFamily="34" charset="0"/>
                <a:cs typeface="+mn-cs"/>
              </a:defRPr>
            </a:lvl1pPr>
          </a:lstStyle>
          <a:p>
            <a:pPr>
              <a:defRPr/>
            </a:pPr>
            <a:fld id="{FA79D0AA-C76A-4700-A0B6-B4FE6516CA03}" type="datetime1">
              <a:rPr lang="fi-FI"/>
              <a:pPr>
                <a:defRPr/>
              </a:pPr>
              <a:t>14.4.2020</a:t>
            </a:fld>
            <a:endParaRPr lang="fi-FI" dirty="0"/>
          </a:p>
        </p:txBody>
      </p:sp>
      <p:grpSp>
        <p:nvGrpSpPr>
          <p:cNvPr id="3077" name="Group 2"/>
          <p:cNvGrpSpPr>
            <a:grpSpLocks/>
          </p:cNvGrpSpPr>
          <p:nvPr/>
        </p:nvGrpSpPr>
        <p:grpSpPr bwMode="auto">
          <a:xfrm>
            <a:off x="6911975" y="6211888"/>
            <a:ext cx="1963738" cy="376237"/>
            <a:chOff x="6912042" y="6211749"/>
            <a:chExt cx="1963669" cy="376185"/>
          </a:xfrm>
        </p:grpSpPr>
        <p:sp>
          <p:nvSpPr>
            <p:cNvPr id="3082" name="Rectangle 177"/>
            <p:cNvSpPr>
              <a:spLocks noChangeArrowheads="1"/>
            </p:cNvSpPr>
            <p:nvPr/>
          </p:nvSpPr>
          <p:spPr bwMode="white">
            <a:xfrm>
              <a:off x="8487284" y="6211749"/>
              <a:ext cx="388427" cy="3761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3" name="Freeform 178"/>
            <p:cNvSpPr>
              <a:spLocks noEditPoints="1"/>
            </p:cNvSpPr>
            <p:nvPr/>
          </p:nvSpPr>
          <p:spPr bwMode="black">
            <a:xfrm>
              <a:off x="8487284" y="6211749"/>
              <a:ext cx="388427" cy="376185"/>
            </a:xfrm>
            <a:custGeom>
              <a:avLst/>
              <a:gdLst>
                <a:gd name="T0" fmla="*/ 333 w 469"/>
                <a:gd name="T1" fmla="*/ 454 h 454"/>
                <a:gd name="T2" fmla="*/ 347 w 469"/>
                <a:gd name="T3" fmla="*/ 380 h 454"/>
                <a:gd name="T4" fmla="*/ 442 w 469"/>
                <a:gd name="T5" fmla="*/ 407 h 454"/>
                <a:gd name="T6" fmla="*/ 410 w 469"/>
                <a:gd name="T7" fmla="*/ 454 h 454"/>
                <a:gd name="T8" fmla="*/ 469 w 469"/>
                <a:gd name="T9" fmla="*/ 0 h 454"/>
                <a:gd name="T10" fmla="*/ 452 w 469"/>
                <a:gd name="T11" fmla="*/ 169 h 454"/>
                <a:gd name="T12" fmla="*/ 461 w 469"/>
                <a:gd name="T13" fmla="*/ 76 h 454"/>
                <a:gd name="T14" fmla="*/ 395 w 469"/>
                <a:gd name="T15" fmla="*/ 0 h 454"/>
                <a:gd name="T16" fmla="*/ 389 w 469"/>
                <a:gd name="T17" fmla="*/ 98 h 454"/>
                <a:gd name="T18" fmla="*/ 469 w 469"/>
                <a:gd name="T19" fmla="*/ 179 h 454"/>
                <a:gd name="T20" fmla="*/ 431 w 469"/>
                <a:gd name="T21" fmla="*/ 454 h 454"/>
                <a:gd name="T22" fmla="*/ 467 w 469"/>
                <a:gd name="T23" fmla="*/ 413 h 454"/>
                <a:gd name="T24" fmla="*/ 322 w 469"/>
                <a:gd name="T25" fmla="*/ 374 h 454"/>
                <a:gd name="T26" fmla="*/ 297 w 469"/>
                <a:gd name="T27" fmla="*/ 454 h 454"/>
                <a:gd name="T28" fmla="*/ 265 w 469"/>
                <a:gd name="T29" fmla="*/ 438 h 454"/>
                <a:gd name="T30" fmla="*/ 270 w 469"/>
                <a:gd name="T31" fmla="*/ 366 h 454"/>
                <a:gd name="T32" fmla="*/ 221 w 469"/>
                <a:gd name="T33" fmla="*/ 366 h 454"/>
                <a:gd name="T34" fmla="*/ 227 w 469"/>
                <a:gd name="T35" fmla="*/ 294 h 454"/>
                <a:gd name="T36" fmla="*/ 176 w 469"/>
                <a:gd name="T37" fmla="*/ 289 h 454"/>
                <a:gd name="T38" fmla="*/ 276 w 469"/>
                <a:gd name="T39" fmla="*/ 295 h 454"/>
                <a:gd name="T40" fmla="*/ 307 w 469"/>
                <a:gd name="T41" fmla="*/ 147 h 454"/>
                <a:gd name="T42" fmla="*/ 222 w 469"/>
                <a:gd name="T43" fmla="*/ 104 h 454"/>
                <a:gd name="T44" fmla="*/ 267 w 469"/>
                <a:gd name="T45" fmla="*/ 129 h 454"/>
                <a:gd name="T46" fmla="*/ 296 w 469"/>
                <a:gd name="T47" fmla="*/ 60 h 454"/>
                <a:gd name="T48" fmla="*/ 343 w 469"/>
                <a:gd name="T49" fmla="*/ 84 h 454"/>
                <a:gd name="T50" fmla="*/ 370 w 469"/>
                <a:gd name="T51" fmla="*/ 15 h 454"/>
                <a:gd name="T52" fmla="*/ 0 w 469"/>
                <a:gd name="T53" fmla="*/ 454 h 454"/>
                <a:gd name="T54" fmla="*/ 359 w 469"/>
                <a:gd name="T55" fmla="*/ 0 h 454"/>
                <a:gd name="T56" fmla="*/ 369 w 469"/>
                <a:gd name="T57" fmla="*/ 47 h 454"/>
                <a:gd name="T58" fmla="*/ 326 w 469"/>
                <a:gd name="T59" fmla="*/ 21 h 454"/>
                <a:gd name="T60" fmla="*/ 295 w 469"/>
                <a:gd name="T61" fmla="*/ 92 h 454"/>
                <a:gd name="T62" fmla="*/ 251 w 469"/>
                <a:gd name="T63" fmla="*/ 66 h 454"/>
                <a:gd name="T64" fmla="*/ 257 w 469"/>
                <a:gd name="T65" fmla="*/ 198 h 454"/>
                <a:gd name="T66" fmla="*/ 339 w 469"/>
                <a:gd name="T67" fmla="*/ 237 h 454"/>
                <a:gd name="T68" fmla="*/ 252 w 469"/>
                <a:gd name="T69" fmla="*/ 222 h 454"/>
                <a:gd name="T70" fmla="*/ 185 w 469"/>
                <a:gd name="T71" fmla="*/ 339 h 454"/>
                <a:gd name="T72" fmla="*/ 233 w 469"/>
                <a:gd name="T73" fmla="*/ 337 h 454"/>
                <a:gd name="T74" fmla="*/ 228 w 469"/>
                <a:gd name="T75" fmla="*/ 412 h 454"/>
                <a:gd name="T76" fmla="*/ 276 w 469"/>
                <a:gd name="T77" fmla="*/ 411 h 454"/>
                <a:gd name="T78" fmla="*/ 253 w 469"/>
                <a:gd name="T79" fmla="*/ 454 h 45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69" h="454">
                  <a:moveTo>
                    <a:pt x="410" y="454"/>
                  </a:moveTo>
                  <a:lnTo>
                    <a:pt x="333" y="454"/>
                  </a:lnTo>
                  <a:lnTo>
                    <a:pt x="376" y="429"/>
                  </a:lnTo>
                  <a:lnTo>
                    <a:pt x="347" y="380"/>
                  </a:lnTo>
                  <a:lnTo>
                    <a:pt x="405" y="345"/>
                  </a:lnTo>
                  <a:lnTo>
                    <a:pt x="442" y="407"/>
                  </a:lnTo>
                  <a:lnTo>
                    <a:pt x="399" y="434"/>
                  </a:lnTo>
                  <a:lnTo>
                    <a:pt x="410" y="454"/>
                  </a:lnTo>
                  <a:close/>
                  <a:moveTo>
                    <a:pt x="416" y="0"/>
                  </a:moveTo>
                  <a:lnTo>
                    <a:pt x="469" y="0"/>
                  </a:lnTo>
                  <a:lnTo>
                    <a:pt x="469" y="159"/>
                  </a:lnTo>
                  <a:lnTo>
                    <a:pt x="452" y="169"/>
                  </a:lnTo>
                  <a:lnTo>
                    <a:pt x="414" y="104"/>
                  </a:lnTo>
                  <a:lnTo>
                    <a:pt x="461" y="76"/>
                  </a:lnTo>
                  <a:lnTo>
                    <a:pt x="416" y="0"/>
                  </a:lnTo>
                  <a:close/>
                  <a:moveTo>
                    <a:pt x="395" y="0"/>
                  </a:moveTo>
                  <a:lnTo>
                    <a:pt x="437" y="70"/>
                  </a:lnTo>
                  <a:lnTo>
                    <a:pt x="389" y="98"/>
                  </a:lnTo>
                  <a:lnTo>
                    <a:pt x="446" y="194"/>
                  </a:lnTo>
                  <a:lnTo>
                    <a:pt x="469" y="179"/>
                  </a:lnTo>
                  <a:lnTo>
                    <a:pt x="469" y="454"/>
                  </a:lnTo>
                  <a:lnTo>
                    <a:pt x="431" y="454"/>
                  </a:lnTo>
                  <a:lnTo>
                    <a:pt x="422" y="440"/>
                  </a:lnTo>
                  <a:lnTo>
                    <a:pt x="467" y="413"/>
                  </a:lnTo>
                  <a:lnTo>
                    <a:pt x="410" y="320"/>
                  </a:lnTo>
                  <a:lnTo>
                    <a:pt x="322" y="374"/>
                  </a:lnTo>
                  <a:lnTo>
                    <a:pt x="352" y="423"/>
                  </a:lnTo>
                  <a:lnTo>
                    <a:pt x="297" y="454"/>
                  </a:lnTo>
                  <a:lnTo>
                    <a:pt x="273" y="454"/>
                  </a:lnTo>
                  <a:lnTo>
                    <a:pt x="265" y="438"/>
                  </a:lnTo>
                  <a:lnTo>
                    <a:pt x="301" y="417"/>
                  </a:lnTo>
                  <a:lnTo>
                    <a:pt x="270" y="366"/>
                  </a:lnTo>
                  <a:lnTo>
                    <a:pt x="234" y="387"/>
                  </a:lnTo>
                  <a:lnTo>
                    <a:pt x="221" y="366"/>
                  </a:lnTo>
                  <a:lnTo>
                    <a:pt x="257" y="344"/>
                  </a:lnTo>
                  <a:lnTo>
                    <a:pt x="227" y="294"/>
                  </a:lnTo>
                  <a:lnTo>
                    <a:pt x="191" y="315"/>
                  </a:lnTo>
                  <a:lnTo>
                    <a:pt x="176" y="289"/>
                  </a:lnTo>
                  <a:lnTo>
                    <a:pt x="246" y="247"/>
                  </a:lnTo>
                  <a:lnTo>
                    <a:pt x="276" y="295"/>
                  </a:lnTo>
                  <a:lnTo>
                    <a:pt x="364" y="243"/>
                  </a:lnTo>
                  <a:lnTo>
                    <a:pt x="307" y="147"/>
                  </a:lnTo>
                  <a:lnTo>
                    <a:pt x="264" y="173"/>
                  </a:lnTo>
                  <a:lnTo>
                    <a:pt x="222" y="104"/>
                  </a:lnTo>
                  <a:lnTo>
                    <a:pt x="245" y="91"/>
                  </a:lnTo>
                  <a:lnTo>
                    <a:pt x="267" y="129"/>
                  </a:lnTo>
                  <a:lnTo>
                    <a:pt x="319" y="98"/>
                  </a:lnTo>
                  <a:lnTo>
                    <a:pt x="296" y="60"/>
                  </a:lnTo>
                  <a:lnTo>
                    <a:pt x="319" y="46"/>
                  </a:lnTo>
                  <a:lnTo>
                    <a:pt x="343" y="84"/>
                  </a:lnTo>
                  <a:lnTo>
                    <a:pt x="394" y="53"/>
                  </a:lnTo>
                  <a:lnTo>
                    <a:pt x="370" y="15"/>
                  </a:lnTo>
                  <a:lnTo>
                    <a:pt x="395" y="0"/>
                  </a:lnTo>
                  <a:close/>
                  <a:moveTo>
                    <a:pt x="0" y="454"/>
                  </a:moveTo>
                  <a:lnTo>
                    <a:pt x="0" y="0"/>
                  </a:lnTo>
                  <a:lnTo>
                    <a:pt x="359" y="0"/>
                  </a:lnTo>
                  <a:lnTo>
                    <a:pt x="346" y="9"/>
                  </a:lnTo>
                  <a:lnTo>
                    <a:pt x="369" y="47"/>
                  </a:lnTo>
                  <a:lnTo>
                    <a:pt x="348" y="60"/>
                  </a:lnTo>
                  <a:lnTo>
                    <a:pt x="326" y="21"/>
                  </a:lnTo>
                  <a:lnTo>
                    <a:pt x="271" y="54"/>
                  </a:lnTo>
                  <a:lnTo>
                    <a:pt x="295" y="92"/>
                  </a:lnTo>
                  <a:lnTo>
                    <a:pt x="275" y="104"/>
                  </a:lnTo>
                  <a:lnTo>
                    <a:pt x="251" y="66"/>
                  </a:lnTo>
                  <a:lnTo>
                    <a:pt x="197" y="98"/>
                  </a:lnTo>
                  <a:lnTo>
                    <a:pt x="257" y="198"/>
                  </a:lnTo>
                  <a:lnTo>
                    <a:pt x="301" y="172"/>
                  </a:lnTo>
                  <a:lnTo>
                    <a:pt x="339" y="237"/>
                  </a:lnTo>
                  <a:lnTo>
                    <a:pt x="282" y="271"/>
                  </a:lnTo>
                  <a:lnTo>
                    <a:pt x="252" y="222"/>
                  </a:lnTo>
                  <a:lnTo>
                    <a:pt x="150" y="283"/>
                  </a:lnTo>
                  <a:lnTo>
                    <a:pt x="185" y="339"/>
                  </a:lnTo>
                  <a:lnTo>
                    <a:pt x="221" y="318"/>
                  </a:lnTo>
                  <a:lnTo>
                    <a:pt x="233" y="337"/>
                  </a:lnTo>
                  <a:lnTo>
                    <a:pt x="197" y="358"/>
                  </a:lnTo>
                  <a:lnTo>
                    <a:pt x="228" y="412"/>
                  </a:lnTo>
                  <a:lnTo>
                    <a:pt x="264" y="389"/>
                  </a:lnTo>
                  <a:lnTo>
                    <a:pt x="276" y="411"/>
                  </a:lnTo>
                  <a:lnTo>
                    <a:pt x="241" y="432"/>
                  </a:lnTo>
                  <a:lnTo>
                    <a:pt x="253" y="454"/>
                  </a:lnTo>
                  <a:lnTo>
                    <a:pt x="0" y="454"/>
                  </a:lnTo>
                  <a:close/>
                </a:path>
              </a:pathLst>
            </a:custGeom>
            <a:solidFill>
              <a:srgbClr val="00407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sp>
          <p:nvSpPr>
            <p:cNvPr id="3084" name="Freeform 179"/>
            <p:cNvSpPr>
              <a:spLocks noEditPoints="1"/>
            </p:cNvSpPr>
            <p:nvPr/>
          </p:nvSpPr>
          <p:spPr bwMode="black">
            <a:xfrm>
              <a:off x="6912042" y="6344325"/>
              <a:ext cx="1476686" cy="217094"/>
            </a:xfrm>
            <a:custGeom>
              <a:avLst/>
              <a:gdLst>
                <a:gd name="T0" fmla="*/ 1441 w 1495"/>
                <a:gd name="T1" fmla="*/ 164 h 219"/>
                <a:gd name="T2" fmla="*/ 1480 w 1495"/>
                <a:gd name="T3" fmla="*/ 164 h 219"/>
                <a:gd name="T4" fmla="*/ 1395 w 1495"/>
                <a:gd name="T5" fmla="*/ 218 h 219"/>
                <a:gd name="T6" fmla="*/ 1375 w 1495"/>
                <a:gd name="T7" fmla="*/ 194 h 219"/>
                <a:gd name="T8" fmla="*/ 1336 w 1495"/>
                <a:gd name="T9" fmla="*/ 194 h 219"/>
                <a:gd name="T10" fmla="*/ 1283 w 1495"/>
                <a:gd name="T11" fmla="*/ 169 h 219"/>
                <a:gd name="T12" fmla="*/ 1283 w 1495"/>
                <a:gd name="T13" fmla="*/ 219 h 219"/>
                <a:gd name="T14" fmla="*/ 1228 w 1495"/>
                <a:gd name="T15" fmla="*/ 171 h 219"/>
                <a:gd name="T16" fmla="*/ 1220 w 1495"/>
                <a:gd name="T17" fmla="*/ 182 h 219"/>
                <a:gd name="T18" fmla="*/ 1207 w 1495"/>
                <a:gd name="T19" fmla="*/ 187 h 219"/>
                <a:gd name="T20" fmla="*/ 1220 w 1495"/>
                <a:gd name="T21" fmla="*/ 163 h 219"/>
                <a:gd name="T22" fmla="*/ 1170 w 1495"/>
                <a:gd name="T23" fmla="*/ 213 h 219"/>
                <a:gd name="T24" fmla="*/ 1170 w 1495"/>
                <a:gd name="T25" fmla="*/ 181 h 219"/>
                <a:gd name="T26" fmla="*/ 1099 w 1495"/>
                <a:gd name="T27" fmla="*/ 218 h 219"/>
                <a:gd name="T28" fmla="*/ 1119 w 1495"/>
                <a:gd name="T29" fmla="*/ 164 h 219"/>
                <a:gd name="T30" fmla="*/ 1050 w 1495"/>
                <a:gd name="T31" fmla="*/ 218 h 219"/>
                <a:gd name="T32" fmla="*/ 1070 w 1495"/>
                <a:gd name="T33" fmla="*/ 164 h 219"/>
                <a:gd name="T34" fmla="*/ 1010 w 1495"/>
                <a:gd name="T35" fmla="*/ 164 h 219"/>
                <a:gd name="T36" fmla="*/ 961 w 1495"/>
                <a:gd name="T37" fmla="*/ 178 h 219"/>
                <a:gd name="T38" fmla="*/ 970 w 1495"/>
                <a:gd name="T39" fmla="*/ 219 h 219"/>
                <a:gd name="T40" fmla="*/ 980 w 1495"/>
                <a:gd name="T41" fmla="*/ 204 h 219"/>
                <a:gd name="T42" fmla="*/ 971 w 1495"/>
                <a:gd name="T43" fmla="*/ 163 h 219"/>
                <a:gd name="T44" fmla="*/ 929 w 1495"/>
                <a:gd name="T45" fmla="*/ 179 h 219"/>
                <a:gd name="T46" fmla="*/ 935 w 1495"/>
                <a:gd name="T47" fmla="*/ 179 h 219"/>
                <a:gd name="T48" fmla="*/ 928 w 1495"/>
                <a:gd name="T49" fmla="*/ 204 h 219"/>
                <a:gd name="T50" fmla="*/ 903 w 1495"/>
                <a:gd name="T51" fmla="*/ 164 h 219"/>
                <a:gd name="T52" fmla="*/ 884 w 1495"/>
                <a:gd name="T53" fmla="*/ 188 h 219"/>
                <a:gd name="T54" fmla="*/ 885 w 1495"/>
                <a:gd name="T55" fmla="*/ 218 h 219"/>
                <a:gd name="T56" fmla="*/ 818 w 1495"/>
                <a:gd name="T57" fmla="*/ 219 h 219"/>
                <a:gd name="T58" fmla="*/ 835 w 1495"/>
                <a:gd name="T59" fmla="*/ 164 h 219"/>
                <a:gd name="T60" fmla="*/ 773 w 1495"/>
                <a:gd name="T61" fmla="*/ 164 h 219"/>
                <a:gd name="T62" fmla="*/ 709 w 1495"/>
                <a:gd name="T63" fmla="*/ 174 h 219"/>
                <a:gd name="T64" fmla="*/ 746 w 1495"/>
                <a:gd name="T65" fmla="*/ 208 h 219"/>
                <a:gd name="T66" fmla="*/ 686 w 1495"/>
                <a:gd name="T67" fmla="*/ 194 h 219"/>
                <a:gd name="T68" fmla="*/ 646 w 1495"/>
                <a:gd name="T69" fmla="*/ 194 h 219"/>
                <a:gd name="T70" fmla="*/ 1486 w 1495"/>
                <a:gd name="T71" fmla="*/ 56 h 219"/>
                <a:gd name="T72" fmla="*/ 1495 w 1495"/>
                <a:gd name="T73" fmla="*/ 56 h 219"/>
                <a:gd name="T74" fmla="*/ 1372 w 1495"/>
                <a:gd name="T75" fmla="*/ 2 h 219"/>
                <a:gd name="T76" fmla="*/ 1331 w 1495"/>
                <a:gd name="T77" fmla="*/ 110 h 219"/>
                <a:gd name="T78" fmla="*/ 1234 w 1495"/>
                <a:gd name="T79" fmla="*/ 0 h 219"/>
                <a:gd name="T80" fmla="*/ 1204 w 1495"/>
                <a:gd name="T81" fmla="*/ 102 h 219"/>
                <a:gd name="T82" fmla="*/ 1259 w 1495"/>
                <a:gd name="T83" fmla="*/ 16 h 219"/>
                <a:gd name="T84" fmla="*/ 1167 w 1495"/>
                <a:gd name="T85" fmla="*/ 110 h 219"/>
                <a:gd name="T86" fmla="*/ 1090 w 1495"/>
                <a:gd name="T87" fmla="*/ 53 h 219"/>
                <a:gd name="T88" fmla="*/ 1070 w 1495"/>
                <a:gd name="T89" fmla="*/ 110 h 219"/>
                <a:gd name="T90" fmla="*/ 1061 w 1495"/>
                <a:gd name="T91" fmla="*/ 2 h 219"/>
                <a:gd name="T92" fmla="*/ 1020 w 1495"/>
                <a:gd name="T93" fmla="*/ 56 h 219"/>
                <a:gd name="T94" fmla="*/ 1030 w 1495"/>
                <a:gd name="T95" fmla="*/ 56 h 219"/>
                <a:gd name="T96" fmla="*/ 878 w 1495"/>
                <a:gd name="T97" fmla="*/ 2 h 219"/>
                <a:gd name="T98" fmla="*/ 841 w 1495"/>
                <a:gd name="T99" fmla="*/ 103 h 219"/>
                <a:gd name="T100" fmla="*/ 705 w 1495"/>
                <a:gd name="T101" fmla="*/ 45 h 219"/>
                <a:gd name="T102" fmla="*/ 709 w 1495"/>
                <a:gd name="T103" fmla="*/ 110 h 219"/>
                <a:gd name="T104" fmla="*/ 585 w 1495"/>
                <a:gd name="T105" fmla="*/ 97 h 219"/>
                <a:gd name="T106" fmla="*/ 504 w 1495"/>
                <a:gd name="T107" fmla="*/ 15 h 219"/>
                <a:gd name="T108" fmla="*/ 449 w 1495"/>
                <a:gd name="T109" fmla="*/ 61 h 219"/>
                <a:gd name="T110" fmla="*/ 366 w 1495"/>
                <a:gd name="T111" fmla="*/ 63 h 219"/>
                <a:gd name="T112" fmla="*/ 286 w 1495"/>
                <a:gd name="T113" fmla="*/ 2 h 219"/>
                <a:gd name="T114" fmla="*/ 286 w 1495"/>
                <a:gd name="T115" fmla="*/ 103 h 219"/>
                <a:gd name="T116" fmla="*/ 157 w 1495"/>
                <a:gd name="T117" fmla="*/ 63 h 219"/>
                <a:gd name="T118" fmla="*/ 239 w 1495"/>
                <a:gd name="T119" fmla="*/ 61 h 219"/>
                <a:gd name="T120" fmla="*/ 9 w 1495"/>
                <a:gd name="T121" fmla="*/ 56 h 219"/>
                <a:gd name="T122" fmla="*/ 0 w 1495"/>
                <a:gd name="T123" fmla="*/ 56 h 21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495" h="219">
                  <a:moveTo>
                    <a:pt x="1486" y="164"/>
                  </a:moveTo>
                  <a:cubicBezTo>
                    <a:pt x="1486" y="194"/>
                    <a:pt x="1486" y="194"/>
                    <a:pt x="1486" y="194"/>
                  </a:cubicBezTo>
                  <a:cubicBezTo>
                    <a:pt x="1486" y="212"/>
                    <a:pt x="1475" y="219"/>
                    <a:pt x="1463" y="219"/>
                  </a:cubicBezTo>
                  <a:cubicBezTo>
                    <a:pt x="1451" y="219"/>
                    <a:pt x="1441" y="211"/>
                    <a:pt x="1441" y="194"/>
                  </a:cubicBezTo>
                  <a:cubicBezTo>
                    <a:pt x="1441" y="164"/>
                    <a:pt x="1441" y="164"/>
                    <a:pt x="1441" y="164"/>
                  </a:cubicBezTo>
                  <a:cubicBezTo>
                    <a:pt x="1447" y="164"/>
                    <a:pt x="1447" y="164"/>
                    <a:pt x="1447" y="164"/>
                  </a:cubicBezTo>
                  <a:cubicBezTo>
                    <a:pt x="1447" y="194"/>
                    <a:pt x="1447" y="194"/>
                    <a:pt x="1447" y="194"/>
                  </a:cubicBezTo>
                  <a:cubicBezTo>
                    <a:pt x="1447" y="207"/>
                    <a:pt x="1455" y="213"/>
                    <a:pt x="1463" y="213"/>
                  </a:cubicBezTo>
                  <a:cubicBezTo>
                    <a:pt x="1472" y="213"/>
                    <a:pt x="1480" y="208"/>
                    <a:pt x="1480" y="194"/>
                  </a:cubicBezTo>
                  <a:cubicBezTo>
                    <a:pt x="1480" y="164"/>
                    <a:pt x="1480" y="164"/>
                    <a:pt x="1480" y="164"/>
                  </a:cubicBezTo>
                  <a:lnTo>
                    <a:pt x="1486" y="164"/>
                  </a:lnTo>
                  <a:close/>
                  <a:moveTo>
                    <a:pt x="1401" y="213"/>
                  </a:moveTo>
                  <a:cubicBezTo>
                    <a:pt x="1427" y="213"/>
                    <a:pt x="1427" y="213"/>
                    <a:pt x="1427" y="213"/>
                  </a:cubicBezTo>
                  <a:cubicBezTo>
                    <a:pt x="1427" y="218"/>
                    <a:pt x="1427" y="218"/>
                    <a:pt x="1427" y="218"/>
                  </a:cubicBezTo>
                  <a:cubicBezTo>
                    <a:pt x="1395" y="218"/>
                    <a:pt x="1395" y="218"/>
                    <a:pt x="1395" y="218"/>
                  </a:cubicBezTo>
                  <a:cubicBezTo>
                    <a:pt x="1395" y="164"/>
                    <a:pt x="1395" y="164"/>
                    <a:pt x="1395" y="164"/>
                  </a:cubicBezTo>
                  <a:cubicBezTo>
                    <a:pt x="1401" y="164"/>
                    <a:pt x="1401" y="164"/>
                    <a:pt x="1401" y="164"/>
                  </a:cubicBezTo>
                  <a:lnTo>
                    <a:pt x="1401" y="213"/>
                  </a:lnTo>
                  <a:close/>
                  <a:moveTo>
                    <a:pt x="1375" y="164"/>
                  </a:moveTo>
                  <a:cubicBezTo>
                    <a:pt x="1375" y="194"/>
                    <a:pt x="1375" y="194"/>
                    <a:pt x="1375" y="194"/>
                  </a:cubicBezTo>
                  <a:cubicBezTo>
                    <a:pt x="1375" y="212"/>
                    <a:pt x="1364" y="219"/>
                    <a:pt x="1352" y="219"/>
                  </a:cubicBezTo>
                  <a:cubicBezTo>
                    <a:pt x="1340" y="219"/>
                    <a:pt x="1329" y="211"/>
                    <a:pt x="1329" y="194"/>
                  </a:cubicBezTo>
                  <a:cubicBezTo>
                    <a:pt x="1329" y="164"/>
                    <a:pt x="1329" y="164"/>
                    <a:pt x="1329" y="164"/>
                  </a:cubicBezTo>
                  <a:cubicBezTo>
                    <a:pt x="1336" y="164"/>
                    <a:pt x="1336" y="164"/>
                    <a:pt x="1336" y="164"/>
                  </a:cubicBezTo>
                  <a:cubicBezTo>
                    <a:pt x="1336" y="194"/>
                    <a:pt x="1336" y="194"/>
                    <a:pt x="1336" y="194"/>
                  </a:cubicBezTo>
                  <a:cubicBezTo>
                    <a:pt x="1336" y="207"/>
                    <a:pt x="1344" y="213"/>
                    <a:pt x="1352" y="213"/>
                  </a:cubicBezTo>
                  <a:cubicBezTo>
                    <a:pt x="1361" y="213"/>
                    <a:pt x="1369" y="208"/>
                    <a:pt x="1369" y="194"/>
                  </a:cubicBezTo>
                  <a:cubicBezTo>
                    <a:pt x="1369" y="164"/>
                    <a:pt x="1369" y="164"/>
                    <a:pt x="1369" y="164"/>
                  </a:cubicBezTo>
                  <a:lnTo>
                    <a:pt x="1375" y="164"/>
                  </a:lnTo>
                  <a:close/>
                  <a:moveTo>
                    <a:pt x="1283" y="169"/>
                  </a:moveTo>
                  <a:cubicBezTo>
                    <a:pt x="1271" y="169"/>
                    <a:pt x="1261" y="179"/>
                    <a:pt x="1261" y="191"/>
                  </a:cubicBezTo>
                  <a:cubicBezTo>
                    <a:pt x="1261" y="204"/>
                    <a:pt x="1271" y="213"/>
                    <a:pt x="1283" y="213"/>
                  </a:cubicBezTo>
                  <a:cubicBezTo>
                    <a:pt x="1296" y="213"/>
                    <a:pt x="1306" y="204"/>
                    <a:pt x="1306" y="191"/>
                  </a:cubicBezTo>
                  <a:cubicBezTo>
                    <a:pt x="1306" y="179"/>
                    <a:pt x="1296" y="169"/>
                    <a:pt x="1283" y="169"/>
                  </a:cubicBezTo>
                  <a:close/>
                  <a:moveTo>
                    <a:pt x="1283" y="219"/>
                  </a:moveTo>
                  <a:cubicBezTo>
                    <a:pt x="1267" y="219"/>
                    <a:pt x="1255" y="207"/>
                    <a:pt x="1255" y="191"/>
                  </a:cubicBezTo>
                  <a:cubicBezTo>
                    <a:pt x="1255" y="176"/>
                    <a:pt x="1267" y="163"/>
                    <a:pt x="1283" y="163"/>
                  </a:cubicBezTo>
                  <a:cubicBezTo>
                    <a:pt x="1299" y="163"/>
                    <a:pt x="1312" y="176"/>
                    <a:pt x="1312" y="191"/>
                  </a:cubicBezTo>
                  <a:cubicBezTo>
                    <a:pt x="1312" y="207"/>
                    <a:pt x="1299" y="219"/>
                    <a:pt x="1283" y="219"/>
                  </a:cubicBezTo>
                  <a:close/>
                  <a:moveTo>
                    <a:pt x="1228" y="171"/>
                  </a:moveTo>
                  <a:cubicBezTo>
                    <a:pt x="1226" y="170"/>
                    <a:pt x="1226" y="170"/>
                    <a:pt x="1226" y="170"/>
                  </a:cubicBezTo>
                  <a:cubicBezTo>
                    <a:pt x="1224" y="169"/>
                    <a:pt x="1222" y="169"/>
                    <a:pt x="1220" y="169"/>
                  </a:cubicBezTo>
                  <a:cubicBezTo>
                    <a:pt x="1216" y="169"/>
                    <a:pt x="1213" y="172"/>
                    <a:pt x="1213" y="179"/>
                  </a:cubicBezTo>
                  <a:cubicBezTo>
                    <a:pt x="1213" y="182"/>
                    <a:pt x="1213" y="182"/>
                    <a:pt x="1213" y="182"/>
                  </a:cubicBezTo>
                  <a:cubicBezTo>
                    <a:pt x="1220" y="182"/>
                    <a:pt x="1220" y="182"/>
                    <a:pt x="1220" y="182"/>
                  </a:cubicBezTo>
                  <a:cubicBezTo>
                    <a:pt x="1220" y="187"/>
                    <a:pt x="1220" y="187"/>
                    <a:pt x="1220" y="187"/>
                  </a:cubicBezTo>
                  <a:cubicBezTo>
                    <a:pt x="1213" y="187"/>
                    <a:pt x="1213" y="187"/>
                    <a:pt x="1213" y="187"/>
                  </a:cubicBezTo>
                  <a:cubicBezTo>
                    <a:pt x="1213" y="218"/>
                    <a:pt x="1213" y="218"/>
                    <a:pt x="1213" y="218"/>
                  </a:cubicBezTo>
                  <a:cubicBezTo>
                    <a:pt x="1207" y="218"/>
                    <a:pt x="1207" y="218"/>
                    <a:pt x="1207" y="218"/>
                  </a:cubicBezTo>
                  <a:cubicBezTo>
                    <a:pt x="1207" y="187"/>
                    <a:pt x="1207" y="187"/>
                    <a:pt x="1207" y="187"/>
                  </a:cubicBezTo>
                  <a:cubicBezTo>
                    <a:pt x="1201" y="187"/>
                    <a:pt x="1201" y="187"/>
                    <a:pt x="1201" y="187"/>
                  </a:cubicBezTo>
                  <a:cubicBezTo>
                    <a:pt x="1201" y="182"/>
                    <a:pt x="1201" y="182"/>
                    <a:pt x="1201" y="182"/>
                  </a:cubicBezTo>
                  <a:cubicBezTo>
                    <a:pt x="1207" y="182"/>
                    <a:pt x="1207" y="182"/>
                    <a:pt x="1207" y="182"/>
                  </a:cubicBezTo>
                  <a:cubicBezTo>
                    <a:pt x="1207" y="177"/>
                    <a:pt x="1207" y="177"/>
                    <a:pt x="1207" y="177"/>
                  </a:cubicBezTo>
                  <a:cubicBezTo>
                    <a:pt x="1207" y="168"/>
                    <a:pt x="1214" y="163"/>
                    <a:pt x="1220" y="163"/>
                  </a:cubicBezTo>
                  <a:cubicBezTo>
                    <a:pt x="1223" y="163"/>
                    <a:pt x="1224" y="164"/>
                    <a:pt x="1227" y="165"/>
                  </a:cubicBezTo>
                  <a:lnTo>
                    <a:pt x="1228" y="171"/>
                  </a:lnTo>
                  <a:close/>
                  <a:moveTo>
                    <a:pt x="1170" y="187"/>
                  </a:moveTo>
                  <a:cubicBezTo>
                    <a:pt x="1162" y="187"/>
                    <a:pt x="1157" y="192"/>
                    <a:pt x="1157" y="200"/>
                  </a:cubicBezTo>
                  <a:cubicBezTo>
                    <a:pt x="1157" y="208"/>
                    <a:pt x="1162" y="213"/>
                    <a:pt x="1170" y="213"/>
                  </a:cubicBezTo>
                  <a:cubicBezTo>
                    <a:pt x="1177" y="213"/>
                    <a:pt x="1182" y="208"/>
                    <a:pt x="1182" y="200"/>
                  </a:cubicBezTo>
                  <a:cubicBezTo>
                    <a:pt x="1182" y="192"/>
                    <a:pt x="1177" y="187"/>
                    <a:pt x="1170" y="187"/>
                  </a:cubicBezTo>
                  <a:close/>
                  <a:moveTo>
                    <a:pt x="1170" y="219"/>
                  </a:moveTo>
                  <a:cubicBezTo>
                    <a:pt x="1159" y="219"/>
                    <a:pt x="1151" y="211"/>
                    <a:pt x="1151" y="200"/>
                  </a:cubicBezTo>
                  <a:cubicBezTo>
                    <a:pt x="1151" y="189"/>
                    <a:pt x="1159" y="181"/>
                    <a:pt x="1170" y="181"/>
                  </a:cubicBezTo>
                  <a:cubicBezTo>
                    <a:pt x="1180" y="181"/>
                    <a:pt x="1188" y="189"/>
                    <a:pt x="1188" y="200"/>
                  </a:cubicBezTo>
                  <a:cubicBezTo>
                    <a:pt x="1188" y="211"/>
                    <a:pt x="1180" y="219"/>
                    <a:pt x="1170" y="219"/>
                  </a:cubicBezTo>
                  <a:close/>
                  <a:moveTo>
                    <a:pt x="1105" y="190"/>
                  </a:moveTo>
                  <a:cubicBezTo>
                    <a:pt x="1105" y="218"/>
                    <a:pt x="1105" y="218"/>
                    <a:pt x="1105" y="218"/>
                  </a:cubicBezTo>
                  <a:cubicBezTo>
                    <a:pt x="1099" y="218"/>
                    <a:pt x="1099" y="218"/>
                    <a:pt x="1099" y="218"/>
                  </a:cubicBezTo>
                  <a:cubicBezTo>
                    <a:pt x="1099" y="190"/>
                    <a:pt x="1099" y="190"/>
                    <a:pt x="1099" y="190"/>
                  </a:cubicBezTo>
                  <a:cubicBezTo>
                    <a:pt x="1078" y="164"/>
                    <a:pt x="1078" y="164"/>
                    <a:pt x="1078" y="164"/>
                  </a:cubicBezTo>
                  <a:cubicBezTo>
                    <a:pt x="1085" y="164"/>
                    <a:pt x="1085" y="164"/>
                    <a:pt x="1085" y="164"/>
                  </a:cubicBezTo>
                  <a:cubicBezTo>
                    <a:pt x="1102" y="184"/>
                    <a:pt x="1102" y="184"/>
                    <a:pt x="1102" y="184"/>
                  </a:cubicBezTo>
                  <a:cubicBezTo>
                    <a:pt x="1119" y="164"/>
                    <a:pt x="1119" y="164"/>
                    <a:pt x="1119" y="164"/>
                  </a:cubicBezTo>
                  <a:cubicBezTo>
                    <a:pt x="1127" y="164"/>
                    <a:pt x="1127" y="164"/>
                    <a:pt x="1127" y="164"/>
                  </a:cubicBezTo>
                  <a:lnTo>
                    <a:pt x="1105" y="190"/>
                  </a:lnTo>
                  <a:close/>
                  <a:moveTo>
                    <a:pt x="1070" y="169"/>
                  </a:moveTo>
                  <a:cubicBezTo>
                    <a:pt x="1050" y="169"/>
                    <a:pt x="1050" y="169"/>
                    <a:pt x="1050" y="169"/>
                  </a:cubicBezTo>
                  <a:cubicBezTo>
                    <a:pt x="1050" y="218"/>
                    <a:pt x="1050" y="218"/>
                    <a:pt x="1050" y="218"/>
                  </a:cubicBezTo>
                  <a:cubicBezTo>
                    <a:pt x="1044" y="218"/>
                    <a:pt x="1044" y="218"/>
                    <a:pt x="1044" y="218"/>
                  </a:cubicBezTo>
                  <a:cubicBezTo>
                    <a:pt x="1044" y="169"/>
                    <a:pt x="1044" y="169"/>
                    <a:pt x="1044" y="169"/>
                  </a:cubicBezTo>
                  <a:cubicBezTo>
                    <a:pt x="1024" y="169"/>
                    <a:pt x="1024" y="169"/>
                    <a:pt x="1024" y="169"/>
                  </a:cubicBezTo>
                  <a:cubicBezTo>
                    <a:pt x="1024" y="164"/>
                    <a:pt x="1024" y="164"/>
                    <a:pt x="1024" y="164"/>
                  </a:cubicBezTo>
                  <a:cubicBezTo>
                    <a:pt x="1070" y="164"/>
                    <a:pt x="1070" y="164"/>
                    <a:pt x="1070" y="164"/>
                  </a:cubicBezTo>
                  <a:lnTo>
                    <a:pt x="1070" y="169"/>
                  </a:lnTo>
                  <a:close/>
                  <a:moveTo>
                    <a:pt x="1010" y="218"/>
                  </a:moveTo>
                  <a:cubicBezTo>
                    <a:pt x="1004" y="218"/>
                    <a:pt x="1004" y="218"/>
                    <a:pt x="1004" y="218"/>
                  </a:cubicBezTo>
                  <a:cubicBezTo>
                    <a:pt x="1004" y="164"/>
                    <a:pt x="1004" y="164"/>
                    <a:pt x="1004" y="164"/>
                  </a:cubicBezTo>
                  <a:cubicBezTo>
                    <a:pt x="1010" y="164"/>
                    <a:pt x="1010" y="164"/>
                    <a:pt x="1010" y="164"/>
                  </a:cubicBezTo>
                  <a:lnTo>
                    <a:pt x="1010" y="218"/>
                  </a:lnTo>
                  <a:close/>
                  <a:moveTo>
                    <a:pt x="984" y="174"/>
                  </a:moveTo>
                  <a:cubicBezTo>
                    <a:pt x="982" y="173"/>
                    <a:pt x="982" y="173"/>
                    <a:pt x="982" y="173"/>
                  </a:cubicBezTo>
                  <a:cubicBezTo>
                    <a:pt x="977" y="170"/>
                    <a:pt x="975" y="169"/>
                    <a:pt x="971" y="169"/>
                  </a:cubicBezTo>
                  <a:cubicBezTo>
                    <a:pt x="965" y="169"/>
                    <a:pt x="961" y="173"/>
                    <a:pt x="961" y="178"/>
                  </a:cubicBezTo>
                  <a:cubicBezTo>
                    <a:pt x="961" y="181"/>
                    <a:pt x="963" y="183"/>
                    <a:pt x="965" y="185"/>
                  </a:cubicBezTo>
                  <a:cubicBezTo>
                    <a:pt x="966" y="185"/>
                    <a:pt x="967" y="186"/>
                    <a:pt x="968" y="187"/>
                  </a:cubicBezTo>
                  <a:cubicBezTo>
                    <a:pt x="970" y="187"/>
                    <a:pt x="971" y="188"/>
                    <a:pt x="973" y="188"/>
                  </a:cubicBezTo>
                  <a:cubicBezTo>
                    <a:pt x="979" y="191"/>
                    <a:pt x="986" y="194"/>
                    <a:pt x="986" y="204"/>
                  </a:cubicBezTo>
                  <a:cubicBezTo>
                    <a:pt x="986" y="212"/>
                    <a:pt x="979" y="219"/>
                    <a:pt x="970" y="219"/>
                  </a:cubicBezTo>
                  <a:cubicBezTo>
                    <a:pt x="965" y="219"/>
                    <a:pt x="961" y="217"/>
                    <a:pt x="956" y="214"/>
                  </a:cubicBezTo>
                  <a:cubicBezTo>
                    <a:pt x="955" y="207"/>
                    <a:pt x="955" y="207"/>
                    <a:pt x="955" y="207"/>
                  </a:cubicBezTo>
                  <a:cubicBezTo>
                    <a:pt x="957" y="208"/>
                    <a:pt x="957" y="208"/>
                    <a:pt x="957" y="208"/>
                  </a:cubicBezTo>
                  <a:cubicBezTo>
                    <a:pt x="963" y="212"/>
                    <a:pt x="966" y="213"/>
                    <a:pt x="970" y="213"/>
                  </a:cubicBezTo>
                  <a:cubicBezTo>
                    <a:pt x="975" y="213"/>
                    <a:pt x="980" y="209"/>
                    <a:pt x="980" y="204"/>
                  </a:cubicBezTo>
                  <a:cubicBezTo>
                    <a:pt x="980" y="200"/>
                    <a:pt x="978" y="198"/>
                    <a:pt x="976" y="197"/>
                  </a:cubicBezTo>
                  <a:cubicBezTo>
                    <a:pt x="975" y="196"/>
                    <a:pt x="974" y="195"/>
                    <a:pt x="972" y="195"/>
                  </a:cubicBezTo>
                  <a:cubicBezTo>
                    <a:pt x="971" y="194"/>
                    <a:pt x="969" y="193"/>
                    <a:pt x="968" y="193"/>
                  </a:cubicBezTo>
                  <a:cubicBezTo>
                    <a:pt x="962" y="191"/>
                    <a:pt x="955" y="188"/>
                    <a:pt x="955" y="178"/>
                  </a:cubicBezTo>
                  <a:cubicBezTo>
                    <a:pt x="955" y="170"/>
                    <a:pt x="962" y="163"/>
                    <a:pt x="971" y="163"/>
                  </a:cubicBezTo>
                  <a:cubicBezTo>
                    <a:pt x="975" y="163"/>
                    <a:pt x="979" y="164"/>
                    <a:pt x="983" y="167"/>
                  </a:cubicBezTo>
                  <a:lnTo>
                    <a:pt x="984" y="174"/>
                  </a:lnTo>
                  <a:close/>
                  <a:moveTo>
                    <a:pt x="909" y="188"/>
                  </a:moveTo>
                  <a:cubicBezTo>
                    <a:pt x="916" y="188"/>
                    <a:pt x="916" y="188"/>
                    <a:pt x="916" y="188"/>
                  </a:cubicBezTo>
                  <a:cubicBezTo>
                    <a:pt x="925" y="188"/>
                    <a:pt x="929" y="184"/>
                    <a:pt x="929" y="179"/>
                  </a:cubicBezTo>
                  <a:cubicBezTo>
                    <a:pt x="929" y="173"/>
                    <a:pt x="925" y="169"/>
                    <a:pt x="916" y="169"/>
                  </a:cubicBezTo>
                  <a:cubicBezTo>
                    <a:pt x="909" y="169"/>
                    <a:pt x="909" y="169"/>
                    <a:pt x="909" y="169"/>
                  </a:cubicBezTo>
                  <a:lnTo>
                    <a:pt x="909" y="188"/>
                  </a:lnTo>
                  <a:close/>
                  <a:moveTo>
                    <a:pt x="917" y="164"/>
                  </a:moveTo>
                  <a:cubicBezTo>
                    <a:pt x="930" y="164"/>
                    <a:pt x="935" y="171"/>
                    <a:pt x="935" y="179"/>
                  </a:cubicBezTo>
                  <a:cubicBezTo>
                    <a:pt x="935" y="185"/>
                    <a:pt x="932" y="189"/>
                    <a:pt x="927" y="191"/>
                  </a:cubicBezTo>
                  <a:cubicBezTo>
                    <a:pt x="929" y="193"/>
                    <a:pt x="930" y="196"/>
                    <a:pt x="932" y="199"/>
                  </a:cubicBezTo>
                  <a:cubicBezTo>
                    <a:pt x="945" y="218"/>
                    <a:pt x="945" y="218"/>
                    <a:pt x="945" y="218"/>
                  </a:cubicBezTo>
                  <a:cubicBezTo>
                    <a:pt x="938" y="218"/>
                    <a:pt x="938" y="218"/>
                    <a:pt x="938" y="218"/>
                  </a:cubicBezTo>
                  <a:cubicBezTo>
                    <a:pt x="928" y="204"/>
                    <a:pt x="928" y="204"/>
                    <a:pt x="928" y="204"/>
                  </a:cubicBezTo>
                  <a:cubicBezTo>
                    <a:pt x="922" y="194"/>
                    <a:pt x="920" y="193"/>
                    <a:pt x="915" y="193"/>
                  </a:cubicBezTo>
                  <a:cubicBezTo>
                    <a:pt x="909" y="193"/>
                    <a:pt x="909" y="193"/>
                    <a:pt x="909" y="193"/>
                  </a:cubicBezTo>
                  <a:cubicBezTo>
                    <a:pt x="909" y="218"/>
                    <a:pt x="909" y="218"/>
                    <a:pt x="909" y="218"/>
                  </a:cubicBezTo>
                  <a:cubicBezTo>
                    <a:pt x="903" y="218"/>
                    <a:pt x="903" y="218"/>
                    <a:pt x="903" y="218"/>
                  </a:cubicBezTo>
                  <a:cubicBezTo>
                    <a:pt x="903" y="164"/>
                    <a:pt x="903" y="164"/>
                    <a:pt x="903" y="164"/>
                  </a:cubicBezTo>
                  <a:lnTo>
                    <a:pt x="917" y="164"/>
                  </a:lnTo>
                  <a:close/>
                  <a:moveTo>
                    <a:pt x="885" y="169"/>
                  </a:moveTo>
                  <a:cubicBezTo>
                    <a:pt x="860" y="169"/>
                    <a:pt x="860" y="169"/>
                    <a:pt x="860" y="169"/>
                  </a:cubicBezTo>
                  <a:cubicBezTo>
                    <a:pt x="860" y="188"/>
                    <a:pt x="860" y="188"/>
                    <a:pt x="860" y="188"/>
                  </a:cubicBezTo>
                  <a:cubicBezTo>
                    <a:pt x="884" y="188"/>
                    <a:pt x="884" y="188"/>
                    <a:pt x="884" y="188"/>
                  </a:cubicBezTo>
                  <a:cubicBezTo>
                    <a:pt x="884" y="194"/>
                    <a:pt x="884" y="194"/>
                    <a:pt x="884" y="194"/>
                  </a:cubicBezTo>
                  <a:cubicBezTo>
                    <a:pt x="860" y="194"/>
                    <a:pt x="860" y="194"/>
                    <a:pt x="860" y="194"/>
                  </a:cubicBezTo>
                  <a:cubicBezTo>
                    <a:pt x="860" y="213"/>
                    <a:pt x="860" y="213"/>
                    <a:pt x="860" y="213"/>
                  </a:cubicBezTo>
                  <a:cubicBezTo>
                    <a:pt x="885" y="213"/>
                    <a:pt x="885" y="213"/>
                    <a:pt x="885" y="213"/>
                  </a:cubicBezTo>
                  <a:cubicBezTo>
                    <a:pt x="885" y="218"/>
                    <a:pt x="885" y="218"/>
                    <a:pt x="885" y="218"/>
                  </a:cubicBezTo>
                  <a:cubicBezTo>
                    <a:pt x="854" y="218"/>
                    <a:pt x="854" y="218"/>
                    <a:pt x="854" y="218"/>
                  </a:cubicBezTo>
                  <a:cubicBezTo>
                    <a:pt x="854" y="164"/>
                    <a:pt x="854" y="164"/>
                    <a:pt x="854" y="164"/>
                  </a:cubicBezTo>
                  <a:cubicBezTo>
                    <a:pt x="885" y="164"/>
                    <a:pt x="885" y="164"/>
                    <a:pt x="885" y="164"/>
                  </a:cubicBezTo>
                  <a:lnTo>
                    <a:pt x="885" y="169"/>
                  </a:lnTo>
                  <a:close/>
                  <a:moveTo>
                    <a:pt x="818" y="219"/>
                  </a:moveTo>
                  <a:cubicBezTo>
                    <a:pt x="816" y="219"/>
                    <a:pt x="816" y="219"/>
                    <a:pt x="816" y="219"/>
                  </a:cubicBezTo>
                  <a:cubicBezTo>
                    <a:pt x="793" y="164"/>
                    <a:pt x="793" y="164"/>
                    <a:pt x="793" y="164"/>
                  </a:cubicBezTo>
                  <a:cubicBezTo>
                    <a:pt x="799" y="164"/>
                    <a:pt x="799" y="164"/>
                    <a:pt x="799" y="164"/>
                  </a:cubicBezTo>
                  <a:cubicBezTo>
                    <a:pt x="817" y="207"/>
                    <a:pt x="817" y="207"/>
                    <a:pt x="817" y="207"/>
                  </a:cubicBezTo>
                  <a:cubicBezTo>
                    <a:pt x="835" y="164"/>
                    <a:pt x="835" y="164"/>
                    <a:pt x="835" y="164"/>
                  </a:cubicBezTo>
                  <a:cubicBezTo>
                    <a:pt x="841" y="164"/>
                    <a:pt x="841" y="164"/>
                    <a:pt x="841" y="164"/>
                  </a:cubicBezTo>
                  <a:lnTo>
                    <a:pt x="818" y="219"/>
                  </a:lnTo>
                  <a:close/>
                  <a:moveTo>
                    <a:pt x="779" y="218"/>
                  </a:moveTo>
                  <a:cubicBezTo>
                    <a:pt x="773" y="218"/>
                    <a:pt x="773" y="218"/>
                    <a:pt x="773" y="218"/>
                  </a:cubicBezTo>
                  <a:cubicBezTo>
                    <a:pt x="773" y="164"/>
                    <a:pt x="773" y="164"/>
                    <a:pt x="773" y="164"/>
                  </a:cubicBezTo>
                  <a:cubicBezTo>
                    <a:pt x="779" y="164"/>
                    <a:pt x="779" y="164"/>
                    <a:pt x="779" y="164"/>
                  </a:cubicBezTo>
                  <a:lnTo>
                    <a:pt x="779" y="218"/>
                  </a:lnTo>
                  <a:close/>
                  <a:moveTo>
                    <a:pt x="752" y="218"/>
                  </a:moveTo>
                  <a:cubicBezTo>
                    <a:pt x="748" y="218"/>
                    <a:pt x="748" y="218"/>
                    <a:pt x="748" y="218"/>
                  </a:cubicBezTo>
                  <a:cubicBezTo>
                    <a:pt x="709" y="174"/>
                    <a:pt x="709" y="174"/>
                    <a:pt x="709" y="174"/>
                  </a:cubicBezTo>
                  <a:cubicBezTo>
                    <a:pt x="709" y="218"/>
                    <a:pt x="709" y="218"/>
                    <a:pt x="709" y="218"/>
                  </a:cubicBezTo>
                  <a:cubicBezTo>
                    <a:pt x="703" y="218"/>
                    <a:pt x="703" y="218"/>
                    <a:pt x="703" y="218"/>
                  </a:cubicBezTo>
                  <a:cubicBezTo>
                    <a:pt x="703" y="164"/>
                    <a:pt x="703" y="164"/>
                    <a:pt x="703" y="164"/>
                  </a:cubicBezTo>
                  <a:cubicBezTo>
                    <a:pt x="708" y="164"/>
                    <a:pt x="708" y="164"/>
                    <a:pt x="708" y="164"/>
                  </a:cubicBezTo>
                  <a:cubicBezTo>
                    <a:pt x="746" y="208"/>
                    <a:pt x="746" y="208"/>
                    <a:pt x="746" y="208"/>
                  </a:cubicBezTo>
                  <a:cubicBezTo>
                    <a:pt x="746" y="164"/>
                    <a:pt x="746" y="164"/>
                    <a:pt x="746" y="164"/>
                  </a:cubicBezTo>
                  <a:cubicBezTo>
                    <a:pt x="752" y="164"/>
                    <a:pt x="752" y="164"/>
                    <a:pt x="752" y="164"/>
                  </a:cubicBezTo>
                  <a:lnTo>
                    <a:pt x="752" y="218"/>
                  </a:lnTo>
                  <a:close/>
                  <a:moveTo>
                    <a:pt x="686" y="164"/>
                  </a:moveTo>
                  <a:cubicBezTo>
                    <a:pt x="686" y="194"/>
                    <a:pt x="686" y="194"/>
                    <a:pt x="686" y="194"/>
                  </a:cubicBezTo>
                  <a:cubicBezTo>
                    <a:pt x="686" y="212"/>
                    <a:pt x="674" y="219"/>
                    <a:pt x="663" y="219"/>
                  </a:cubicBezTo>
                  <a:cubicBezTo>
                    <a:pt x="651" y="219"/>
                    <a:pt x="640" y="211"/>
                    <a:pt x="640" y="194"/>
                  </a:cubicBezTo>
                  <a:cubicBezTo>
                    <a:pt x="640" y="164"/>
                    <a:pt x="640" y="164"/>
                    <a:pt x="640" y="164"/>
                  </a:cubicBezTo>
                  <a:cubicBezTo>
                    <a:pt x="646" y="164"/>
                    <a:pt x="646" y="164"/>
                    <a:pt x="646" y="164"/>
                  </a:cubicBezTo>
                  <a:cubicBezTo>
                    <a:pt x="646" y="194"/>
                    <a:pt x="646" y="194"/>
                    <a:pt x="646" y="194"/>
                  </a:cubicBezTo>
                  <a:cubicBezTo>
                    <a:pt x="646" y="207"/>
                    <a:pt x="654" y="213"/>
                    <a:pt x="663" y="213"/>
                  </a:cubicBezTo>
                  <a:cubicBezTo>
                    <a:pt x="671" y="213"/>
                    <a:pt x="680" y="208"/>
                    <a:pt x="680" y="194"/>
                  </a:cubicBezTo>
                  <a:cubicBezTo>
                    <a:pt x="680" y="164"/>
                    <a:pt x="680" y="164"/>
                    <a:pt x="680" y="164"/>
                  </a:cubicBezTo>
                  <a:lnTo>
                    <a:pt x="686" y="164"/>
                  </a:lnTo>
                  <a:close/>
                  <a:moveTo>
                    <a:pt x="1486" y="56"/>
                  </a:moveTo>
                  <a:cubicBezTo>
                    <a:pt x="1486" y="83"/>
                    <a:pt x="1465" y="104"/>
                    <a:pt x="1438" y="104"/>
                  </a:cubicBezTo>
                  <a:cubicBezTo>
                    <a:pt x="1411" y="104"/>
                    <a:pt x="1389" y="83"/>
                    <a:pt x="1389" y="56"/>
                  </a:cubicBezTo>
                  <a:cubicBezTo>
                    <a:pt x="1389" y="29"/>
                    <a:pt x="1411" y="8"/>
                    <a:pt x="1438" y="8"/>
                  </a:cubicBezTo>
                  <a:cubicBezTo>
                    <a:pt x="1465" y="8"/>
                    <a:pt x="1486" y="29"/>
                    <a:pt x="1486" y="56"/>
                  </a:cubicBezTo>
                  <a:close/>
                  <a:moveTo>
                    <a:pt x="1495" y="56"/>
                  </a:moveTo>
                  <a:cubicBezTo>
                    <a:pt x="1495" y="25"/>
                    <a:pt x="1470" y="0"/>
                    <a:pt x="1437" y="0"/>
                  </a:cubicBezTo>
                  <a:cubicBezTo>
                    <a:pt x="1405" y="0"/>
                    <a:pt x="1380" y="25"/>
                    <a:pt x="1380" y="56"/>
                  </a:cubicBezTo>
                  <a:cubicBezTo>
                    <a:pt x="1380" y="87"/>
                    <a:pt x="1405" y="112"/>
                    <a:pt x="1437" y="112"/>
                  </a:cubicBezTo>
                  <a:cubicBezTo>
                    <a:pt x="1470" y="112"/>
                    <a:pt x="1495" y="87"/>
                    <a:pt x="1495" y="56"/>
                  </a:cubicBezTo>
                  <a:close/>
                  <a:moveTo>
                    <a:pt x="1372" y="2"/>
                  </a:moveTo>
                  <a:cubicBezTo>
                    <a:pt x="1282" y="2"/>
                    <a:pt x="1282" y="2"/>
                    <a:pt x="1282" y="2"/>
                  </a:cubicBezTo>
                  <a:cubicBezTo>
                    <a:pt x="1282" y="9"/>
                    <a:pt x="1282" y="9"/>
                    <a:pt x="1282" y="9"/>
                  </a:cubicBezTo>
                  <a:cubicBezTo>
                    <a:pt x="1323" y="9"/>
                    <a:pt x="1323" y="9"/>
                    <a:pt x="1323" y="9"/>
                  </a:cubicBezTo>
                  <a:cubicBezTo>
                    <a:pt x="1323" y="110"/>
                    <a:pt x="1323" y="110"/>
                    <a:pt x="1323" y="110"/>
                  </a:cubicBezTo>
                  <a:cubicBezTo>
                    <a:pt x="1331" y="110"/>
                    <a:pt x="1331" y="110"/>
                    <a:pt x="1331" y="110"/>
                  </a:cubicBezTo>
                  <a:cubicBezTo>
                    <a:pt x="1331" y="9"/>
                    <a:pt x="1331" y="9"/>
                    <a:pt x="1331" y="9"/>
                  </a:cubicBezTo>
                  <a:cubicBezTo>
                    <a:pt x="1372" y="9"/>
                    <a:pt x="1372" y="9"/>
                    <a:pt x="1372" y="9"/>
                  </a:cubicBezTo>
                  <a:lnTo>
                    <a:pt x="1372" y="2"/>
                  </a:lnTo>
                  <a:close/>
                  <a:moveTo>
                    <a:pt x="1259" y="7"/>
                  </a:moveTo>
                  <a:cubicBezTo>
                    <a:pt x="1250" y="3"/>
                    <a:pt x="1242" y="0"/>
                    <a:pt x="1234" y="0"/>
                  </a:cubicBezTo>
                  <a:cubicBezTo>
                    <a:pt x="1216" y="0"/>
                    <a:pt x="1202" y="13"/>
                    <a:pt x="1202" y="29"/>
                  </a:cubicBezTo>
                  <a:cubicBezTo>
                    <a:pt x="1202" y="65"/>
                    <a:pt x="1254" y="51"/>
                    <a:pt x="1254" y="82"/>
                  </a:cubicBezTo>
                  <a:cubicBezTo>
                    <a:pt x="1254" y="95"/>
                    <a:pt x="1244" y="104"/>
                    <a:pt x="1231" y="104"/>
                  </a:cubicBezTo>
                  <a:cubicBezTo>
                    <a:pt x="1223" y="104"/>
                    <a:pt x="1216" y="101"/>
                    <a:pt x="1204" y="92"/>
                  </a:cubicBezTo>
                  <a:cubicBezTo>
                    <a:pt x="1204" y="102"/>
                    <a:pt x="1204" y="102"/>
                    <a:pt x="1204" y="102"/>
                  </a:cubicBezTo>
                  <a:cubicBezTo>
                    <a:pt x="1213" y="109"/>
                    <a:pt x="1223" y="112"/>
                    <a:pt x="1232" y="112"/>
                  </a:cubicBezTo>
                  <a:cubicBezTo>
                    <a:pt x="1249" y="112"/>
                    <a:pt x="1263" y="99"/>
                    <a:pt x="1263" y="82"/>
                  </a:cubicBezTo>
                  <a:cubicBezTo>
                    <a:pt x="1263" y="44"/>
                    <a:pt x="1211" y="58"/>
                    <a:pt x="1211" y="29"/>
                  </a:cubicBezTo>
                  <a:cubicBezTo>
                    <a:pt x="1211" y="17"/>
                    <a:pt x="1221" y="8"/>
                    <a:pt x="1234" y="8"/>
                  </a:cubicBezTo>
                  <a:cubicBezTo>
                    <a:pt x="1242" y="8"/>
                    <a:pt x="1248" y="10"/>
                    <a:pt x="1259" y="16"/>
                  </a:cubicBezTo>
                  <a:lnTo>
                    <a:pt x="1259" y="7"/>
                  </a:lnTo>
                  <a:close/>
                  <a:moveTo>
                    <a:pt x="1167" y="2"/>
                  </a:moveTo>
                  <a:cubicBezTo>
                    <a:pt x="1158" y="2"/>
                    <a:pt x="1158" y="2"/>
                    <a:pt x="1158" y="2"/>
                  </a:cubicBezTo>
                  <a:cubicBezTo>
                    <a:pt x="1158" y="110"/>
                    <a:pt x="1158" y="110"/>
                    <a:pt x="1158" y="110"/>
                  </a:cubicBezTo>
                  <a:cubicBezTo>
                    <a:pt x="1167" y="110"/>
                    <a:pt x="1167" y="110"/>
                    <a:pt x="1167" y="110"/>
                  </a:cubicBezTo>
                  <a:lnTo>
                    <a:pt x="1167" y="2"/>
                  </a:lnTo>
                  <a:close/>
                  <a:moveTo>
                    <a:pt x="1070" y="9"/>
                  </a:moveTo>
                  <a:cubicBezTo>
                    <a:pt x="1091" y="9"/>
                    <a:pt x="1091" y="9"/>
                    <a:pt x="1091" y="9"/>
                  </a:cubicBezTo>
                  <a:cubicBezTo>
                    <a:pt x="1110" y="9"/>
                    <a:pt x="1118" y="19"/>
                    <a:pt x="1118" y="31"/>
                  </a:cubicBezTo>
                  <a:cubicBezTo>
                    <a:pt x="1118" y="43"/>
                    <a:pt x="1110" y="53"/>
                    <a:pt x="1090" y="53"/>
                  </a:cubicBezTo>
                  <a:cubicBezTo>
                    <a:pt x="1070" y="53"/>
                    <a:pt x="1070" y="53"/>
                    <a:pt x="1070" y="53"/>
                  </a:cubicBezTo>
                  <a:lnTo>
                    <a:pt x="1070" y="9"/>
                  </a:lnTo>
                  <a:close/>
                  <a:moveTo>
                    <a:pt x="1061" y="2"/>
                  </a:moveTo>
                  <a:cubicBezTo>
                    <a:pt x="1061" y="110"/>
                    <a:pt x="1061" y="110"/>
                    <a:pt x="1061" y="110"/>
                  </a:cubicBezTo>
                  <a:cubicBezTo>
                    <a:pt x="1070" y="110"/>
                    <a:pt x="1070" y="110"/>
                    <a:pt x="1070" y="110"/>
                  </a:cubicBezTo>
                  <a:cubicBezTo>
                    <a:pt x="1070" y="60"/>
                    <a:pt x="1070" y="60"/>
                    <a:pt x="1070" y="60"/>
                  </a:cubicBezTo>
                  <a:cubicBezTo>
                    <a:pt x="1091" y="60"/>
                    <a:pt x="1091" y="60"/>
                    <a:pt x="1091" y="60"/>
                  </a:cubicBezTo>
                  <a:cubicBezTo>
                    <a:pt x="1119" y="60"/>
                    <a:pt x="1127" y="44"/>
                    <a:pt x="1127" y="30"/>
                  </a:cubicBezTo>
                  <a:cubicBezTo>
                    <a:pt x="1127" y="15"/>
                    <a:pt x="1117" y="2"/>
                    <a:pt x="1091" y="2"/>
                  </a:cubicBezTo>
                  <a:lnTo>
                    <a:pt x="1061" y="2"/>
                  </a:lnTo>
                  <a:close/>
                  <a:moveTo>
                    <a:pt x="1020" y="56"/>
                  </a:moveTo>
                  <a:cubicBezTo>
                    <a:pt x="1020" y="83"/>
                    <a:pt x="999" y="104"/>
                    <a:pt x="972" y="104"/>
                  </a:cubicBezTo>
                  <a:cubicBezTo>
                    <a:pt x="945" y="104"/>
                    <a:pt x="924" y="83"/>
                    <a:pt x="924" y="56"/>
                  </a:cubicBezTo>
                  <a:cubicBezTo>
                    <a:pt x="924" y="29"/>
                    <a:pt x="945" y="8"/>
                    <a:pt x="972" y="8"/>
                  </a:cubicBezTo>
                  <a:cubicBezTo>
                    <a:pt x="999" y="8"/>
                    <a:pt x="1020" y="29"/>
                    <a:pt x="1020" y="56"/>
                  </a:cubicBezTo>
                  <a:close/>
                  <a:moveTo>
                    <a:pt x="1030" y="56"/>
                  </a:moveTo>
                  <a:cubicBezTo>
                    <a:pt x="1030" y="25"/>
                    <a:pt x="1004" y="0"/>
                    <a:pt x="972" y="0"/>
                  </a:cubicBezTo>
                  <a:cubicBezTo>
                    <a:pt x="940" y="0"/>
                    <a:pt x="915" y="25"/>
                    <a:pt x="915" y="56"/>
                  </a:cubicBezTo>
                  <a:cubicBezTo>
                    <a:pt x="915" y="87"/>
                    <a:pt x="940" y="112"/>
                    <a:pt x="972" y="112"/>
                  </a:cubicBezTo>
                  <a:cubicBezTo>
                    <a:pt x="1004" y="112"/>
                    <a:pt x="1030" y="87"/>
                    <a:pt x="1030" y="56"/>
                  </a:cubicBezTo>
                  <a:close/>
                  <a:moveTo>
                    <a:pt x="878" y="2"/>
                  </a:moveTo>
                  <a:cubicBezTo>
                    <a:pt x="870" y="2"/>
                    <a:pt x="870" y="2"/>
                    <a:pt x="870" y="2"/>
                  </a:cubicBezTo>
                  <a:cubicBezTo>
                    <a:pt x="870" y="110"/>
                    <a:pt x="870" y="110"/>
                    <a:pt x="870" y="110"/>
                  </a:cubicBezTo>
                  <a:cubicBezTo>
                    <a:pt x="878" y="110"/>
                    <a:pt x="878" y="110"/>
                    <a:pt x="878" y="110"/>
                  </a:cubicBezTo>
                  <a:lnTo>
                    <a:pt x="878" y="2"/>
                  </a:lnTo>
                  <a:close/>
                  <a:moveTo>
                    <a:pt x="788" y="2"/>
                  </a:moveTo>
                  <a:cubicBezTo>
                    <a:pt x="779" y="2"/>
                    <a:pt x="779" y="2"/>
                    <a:pt x="779" y="2"/>
                  </a:cubicBezTo>
                  <a:cubicBezTo>
                    <a:pt x="779" y="110"/>
                    <a:pt x="779" y="110"/>
                    <a:pt x="779" y="110"/>
                  </a:cubicBezTo>
                  <a:cubicBezTo>
                    <a:pt x="841" y="110"/>
                    <a:pt x="841" y="110"/>
                    <a:pt x="841" y="110"/>
                  </a:cubicBezTo>
                  <a:cubicBezTo>
                    <a:pt x="841" y="103"/>
                    <a:pt x="841" y="103"/>
                    <a:pt x="841" y="103"/>
                  </a:cubicBezTo>
                  <a:cubicBezTo>
                    <a:pt x="788" y="103"/>
                    <a:pt x="788" y="103"/>
                    <a:pt x="788" y="103"/>
                  </a:cubicBezTo>
                  <a:lnTo>
                    <a:pt x="788" y="2"/>
                  </a:lnTo>
                  <a:close/>
                  <a:moveTo>
                    <a:pt x="751" y="2"/>
                  </a:moveTo>
                  <a:cubicBezTo>
                    <a:pt x="741" y="2"/>
                    <a:pt x="741" y="2"/>
                    <a:pt x="741" y="2"/>
                  </a:cubicBezTo>
                  <a:cubicBezTo>
                    <a:pt x="705" y="45"/>
                    <a:pt x="705" y="45"/>
                    <a:pt x="705" y="45"/>
                  </a:cubicBezTo>
                  <a:cubicBezTo>
                    <a:pt x="668" y="2"/>
                    <a:pt x="668" y="2"/>
                    <a:pt x="668" y="2"/>
                  </a:cubicBezTo>
                  <a:cubicBezTo>
                    <a:pt x="658" y="2"/>
                    <a:pt x="658" y="2"/>
                    <a:pt x="658" y="2"/>
                  </a:cubicBezTo>
                  <a:cubicBezTo>
                    <a:pt x="700" y="52"/>
                    <a:pt x="700" y="52"/>
                    <a:pt x="700" y="52"/>
                  </a:cubicBezTo>
                  <a:cubicBezTo>
                    <a:pt x="700" y="110"/>
                    <a:pt x="700" y="110"/>
                    <a:pt x="700" y="110"/>
                  </a:cubicBezTo>
                  <a:cubicBezTo>
                    <a:pt x="709" y="110"/>
                    <a:pt x="709" y="110"/>
                    <a:pt x="709" y="110"/>
                  </a:cubicBezTo>
                  <a:cubicBezTo>
                    <a:pt x="709" y="52"/>
                    <a:pt x="709" y="52"/>
                    <a:pt x="709" y="52"/>
                  </a:cubicBezTo>
                  <a:lnTo>
                    <a:pt x="751" y="2"/>
                  </a:lnTo>
                  <a:close/>
                  <a:moveTo>
                    <a:pt x="593" y="2"/>
                  </a:moveTo>
                  <a:cubicBezTo>
                    <a:pt x="585" y="2"/>
                    <a:pt x="585" y="2"/>
                    <a:pt x="585" y="2"/>
                  </a:cubicBezTo>
                  <a:cubicBezTo>
                    <a:pt x="585" y="97"/>
                    <a:pt x="585" y="97"/>
                    <a:pt x="585" y="97"/>
                  </a:cubicBezTo>
                  <a:cubicBezTo>
                    <a:pt x="503" y="2"/>
                    <a:pt x="503" y="2"/>
                    <a:pt x="503" y="2"/>
                  </a:cubicBezTo>
                  <a:cubicBezTo>
                    <a:pt x="496" y="2"/>
                    <a:pt x="496" y="2"/>
                    <a:pt x="496" y="2"/>
                  </a:cubicBezTo>
                  <a:cubicBezTo>
                    <a:pt x="496" y="110"/>
                    <a:pt x="496" y="110"/>
                    <a:pt x="496" y="110"/>
                  </a:cubicBezTo>
                  <a:cubicBezTo>
                    <a:pt x="504" y="110"/>
                    <a:pt x="504" y="110"/>
                    <a:pt x="504" y="110"/>
                  </a:cubicBezTo>
                  <a:cubicBezTo>
                    <a:pt x="504" y="15"/>
                    <a:pt x="504" y="15"/>
                    <a:pt x="504" y="15"/>
                  </a:cubicBezTo>
                  <a:cubicBezTo>
                    <a:pt x="586" y="110"/>
                    <a:pt x="586" y="110"/>
                    <a:pt x="586" y="110"/>
                  </a:cubicBezTo>
                  <a:cubicBezTo>
                    <a:pt x="593" y="110"/>
                    <a:pt x="593" y="110"/>
                    <a:pt x="593" y="110"/>
                  </a:cubicBezTo>
                  <a:lnTo>
                    <a:pt x="593" y="2"/>
                  </a:lnTo>
                  <a:close/>
                  <a:moveTo>
                    <a:pt x="449" y="2"/>
                  </a:moveTo>
                  <a:cubicBezTo>
                    <a:pt x="449" y="61"/>
                    <a:pt x="449" y="61"/>
                    <a:pt x="449" y="61"/>
                  </a:cubicBezTo>
                  <a:cubicBezTo>
                    <a:pt x="449" y="92"/>
                    <a:pt x="430" y="104"/>
                    <a:pt x="412" y="104"/>
                  </a:cubicBezTo>
                  <a:cubicBezTo>
                    <a:pt x="392" y="104"/>
                    <a:pt x="375" y="91"/>
                    <a:pt x="375" y="63"/>
                  </a:cubicBezTo>
                  <a:cubicBezTo>
                    <a:pt x="375" y="2"/>
                    <a:pt x="375" y="2"/>
                    <a:pt x="375" y="2"/>
                  </a:cubicBezTo>
                  <a:cubicBezTo>
                    <a:pt x="366" y="2"/>
                    <a:pt x="366" y="2"/>
                    <a:pt x="366" y="2"/>
                  </a:cubicBezTo>
                  <a:cubicBezTo>
                    <a:pt x="366" y="63"/>
                    <a:pt x="366" y="63"/>
                    <a:pt x="366" y="63"/>
                  </a:cubicBezTo>
                  <a:cubicBezTo>
                    <a:pt x="366" y="96"/>
                    <a:pt x="387" y="112"/>
                    <a:pt x="412" y="112"/>
                  </a:cubicBezTo>
                  <a:cubicBezTo>
                    <a:pt x="434" y="112"/>
                    <a:pt x="457" y="98"/>
                    <a:pt x="457" y="61"/>
                  </a:cubicBezTo>
                  <a:cubicBezTo>
                    <a:pt x="457" y="2"/>
                    <a:pt x="457" y="2"/>
                    <a:pt x="457" y="2"/>
                  </a:cubicBezTo>
                  <a:lnTo>
                    <a:pt x="449" y="2"/>
                  </a:lnTo>
                  <a:close/>
                  <a:moveTo>
                    <a:pt x="286" y="2"/>
                  </a:moveTo>
                  <a:cubicBezTo>
                    <a:pt x="278" y="2"/>
                    <a:pt x="278" y="2"/>
                    <a:pt x="278" y="2"/>
                  </a:cubicBezTo>
                  <a:cubicBezTo>
                    <a:pt x="278" y="110"/>
                    <a:pt x="278" y="110"/>
                    <a:pt x="278" y="110"/>
                  </a:cubicBezTo>
                  <a:cubicBezTo>
                    <a:pt x="340" y="110"/>
                    <a:pt x="340" y="110"/>
                    <a:pt x="340" y="110"/>
                  </a:cubicBezTo>
                  <a:cubicBezTo>
                    <a:pt x="340" y="103"/>
                    <a:pt x="340" y="103"/>
                    <a:pt x="340" y="103"/>
                  </a:cubicBezTo>
                  <a:cubicBezTo>
                    <a:pt x="286" y="103"/>
                    <a:pt x="286" y="103"/>
                    <a:pt x="286" y="103"/>
                  </a:cubicBezTo>
                  <a:lnTo>
                    <a:pt x="286" y="2"/>
                  </a:lnTo>
                  <a:close/>
                  <a:moveTo>
                    <a:pt x="231" y="2"/>
                  </a:moveTo>
                  <a:cubicBezTo>
                    <a:pt x="231" y="61"/>
                    <a:pt x="231" y="61"/>
                    <a:pt x="231" y="61"/>
                  </a:cubicBezTo>
                  <a:cubicBezTo>
                    <a:pt x="231" y="92"/>
                    <a:pt x="212" y="104"/>
                    <a:pt x="194" y="104"/>
                  </a:cubicBezTo>
                  <a:cubicBezTo>
                    <a:pt x="175" y="104"/>
                    <a:pt x="157" y="91"/>
                    <a:pt x="157" y="63"/>
                  </a:cubicBezTo>
                  <a:cubicBezTo>
                    <a:pt x="157" y="2"/>
                    <a:pt x="157" y="2"/>
                    <a:pt x="157" y="2"/>
                  </a:cubicBezTo>
                  <a:cubicBezTo>
                    <a:pt x="149" y="2"/>
                    <a:pt x="149" y="2"/>
                    <a:pt x="149" y="2"/>
                  </a:cubicBezTo>
                  <a:cubicBezTo>
                    <a:pt x="149" y="63"/>
                    <a:pt x="149" y="63"/>
                    <a:pt x="149" y="63"/>
                  </a:cubicBezTo>
                  <a:cubicBezTo>
                    <a:pt x="149" y="96"/>
                    <a:pt x="169" y="112"/>
                    <a:pt x="194" y="112"/>
                  </a:cubicBezTo>
                  <a:cubicBezTo>
                    <a:pt x="216" y="112"/>
                    <a:pt x="239" y="98"/>
                    <a:pt x="239" y="61"/>
                  </a:cubicBezTo>
                  <a:cubicBezTo>
                    <a:pt x="239" y="2"/>
                    <a:pt x="239" y="2"/>
                    <a:pt x="239" y="2"/>
                  </a:cubicBezTo>
                  <a:lnTo>
                    <a:pt x="231" y="2"/>
                  </a:lnTo>
                  <a:close/>
                  <a:moveTo>
                    <a:pt x="105" y="56"/>
                  </a:moveTo>
                  <a:cubicBezTo>
                    <a:pt x="105" y="83"/>
                    <a:pt x="84" y="104"/>
                    <a:pt x="57" y="104"/>
                  </a:cubicBezTo>
                  <a:cubicBezTo>
                    <a:pt x="30" y="104"/>
                    <a:pt x="9" y="83"/>
                    <a:pt x="9" y="56"/>
                  </a:cubicBezTo>
                  <a:cubicBezTo>
                    <a:pt x="9" y="29"/>
                    <a:pt x="30" y="8"/>
                    <a:pt x="57" y="8"/>
                  </a:cubicBezTo>
                  <a:cubicBezTo>
                    <a:pt x="84" y="8"/>
                    <a:pt x="105" y="29"/>
                    <a:pt x="105" y="56"/>
                  </a:cubicBezTo>
                  <a:close/>
                  <a:moveTo>
                    <a:pt x="114" y="56"/>
                  </a:moveTo>
                  <a:cubicBezTo>
                    <a:pt x="114" y="25"/>
                    <a:pt x="89" y="0"/>
                    <a:pt x="57" y="0"/>
                  </a:cubicBezTo>
                  <a:cubicBezTo>
                    <a:pt x="25" y="0"/>
                    <a:pt x="0" y="25"/>
                    <a:pt x="0" y="56"/>
                  </a:cubicBezTo>
                  <a:cubicBezTo>
                    <a:pt x="0" y="87"/>
                    <a:pt x="25" y="112"/>
                    <a:pt x="57" y="112"/>
                  </a:cubicBezTo>
                  <a:cubicBezTo>
                    <a:pt x="89" y="112"/>
                    <a:pt x="114" y="87"/>
                    <a:pt x="114" y="5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grpSp>
      <p:sp>
        <p:nvSpPr>
          <p:cNvPr id="45" name="Footer Placeholder 3"/>
          <p:cNvSpPr>
            <a:spLocks noGrp="1"/>
          </p:cNvSpPr>
          <p:nvPr>
            <p:ph type="ftr" sz="quarter" idx="3"/>
          </p:nvPr>
        </p:nvSpPr>
        <p:spPr>
          <a:xfrm>
            <a:off x="298450" y="6343650"/>
            <a:ext cx="4605338" cy="365125"/>
          </a:xfrm>
          <a:prstGeom prst="rect">
            <a:avLst/>
          </a:prstGeom>
        </p:spPr>
        <p:txBody>
          <a:bodyPr lIns="0" tIns="0" rIns="0" bIns="0"/>
          <a:lstStyle>
            <a:lvl1pP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r>
              <a:rPr lang="fi-FI"/>
              <a:t>TIEDEKUNTA TIEDEKUNTA / osasto osasto osaston osasto / Etuniminen Sukuniminen-Sukuniminen</a:t>
            </a:r>
            <a:endParaRPr lang="fi-FI" dirty="0"/>
          </a:p>
        </p:txBody>
      </p:sp>
      <p:sp>
        <p:nvSpPr>
          <p:cNvPr id="46" name="Slide Number Placeholder 4"/>
          <p:cNvSpPr>
            <a:spLocks noGrp="1"/>
          </p:cNvSpPr>
          <p:nvPr>
            <p:ph type="sldNum" sz="quarter" idx="4"/>
          </p:nvPr>
        </p:nvSpPr>
        <p:spPr>
          <a:xfrm>
            <a:off x="8183563" y="274638"/>
            <a:ext cx="698500" cy="290512"/>
          </a:xfrm>
          <a:prstGeom prst="rect">
            <a:avLst/>
          </a:prstGeom>
        </p:spPr>
        <p:txBody>
          <a:bodyPr lIns="0" tIns="0" rIns="0" bIns="0" anchor="t" anchorCtr="0"/>
          <a:lstStyle>
            <a:lvl1pPr algn="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fld id="{0B892A60-BA05-48A0-9A35-331DDAF26C25}" type="slidenum">
              <a:rPr lang="fi-FI"/>
              <a:pPr>
                <a:defRPr/>
              </a:pPr>
              <a:t>‹#›</a:t>
            </a:fld>
            <a:endParaRPr lang="fi-FI" dirty="0"/>
          </a:p>
        </p:txBody>
      </p:sp>
      <p:sp>
        <p:nvSpPr>
          <p:cNvPr id="50" name="Title Placeholder 3"/>
          <p:cNvSpPr>
            <a:spLocks noGrp="1"/>
          </p:cNvSpPr>
          <p:nvPr>
            <p:ph type="title"/>
          </p:nvPr>
        </p:nvSpPr>
        <p:spPr>
          <a:xfrm>
            <a:off x="298450" y="274638"/>
            <a:ext cx="8589963" cy="1143000"/>
          </a:xfrm>
          <a:prstGeom prst="rect">
            <a:avLst/>
          </a:prstGeom>
        </p:spPr>
        <p:txBody>
          <a:bodyPr vert="horz" lIns="91440" tIns="45720" rIns="91440" bIns="45720" rtlCol="0" anchor="ctr">
            <a:normAutofit/>
          </a:bodyPr>
          <a:lstStyle/>
          <a:p>
            <a:r>
              <a:rPr lang="fi-FI" noProof="0" dirty="0" err="1" smtClean="0"/>
              <a:t>Click</a:t>
            </a:r>
            <a:r>
              <a:rPr lang="fi-FI" noProof="0" dirty="0" smtClean="0"/>
              <a:t> to </a:t>
            </a:r>
            <a:r>
              <a:rPr lang="fi-FI" noProof="0" dirty="0" err="1" smtClean="0"/>
              <a:t>edit</a:t>
            </a:r>
            <a:r>
              <a:rPr lang="fi-FI" noProof="0" dirty="0" smtClean="0"/>
              <a:t> </a:t>
            </a:r>
            <a:r>
              <a:rPr lang="fi-FI" noProof="0" dirty="0" err="1" smtClean="0"/>
              <a:t>Master</a:t>
            </a:r>
            <a:r>
              <a:rPr lang="fi-FI" noProof="0" dirty="0" smtClean="0"/>
              <a:t> </a:t>
            </a:r>
            <a:r>
              <a:rPr lang="fi-FI" noProof="0" dirty="0" err="1" smtClean="0"/>
              <a:t>title</a:t>
            </a:r>
            <a:r>
              <a:rPr lang="fi-FI" noProof="0" dirty="0" smtClean="0"/>
              <a:t> </a:t>
            </a:r>
            <a:r>
              <a:rPr lang="fi-FI" noProof="0" dirty="0" err="1" smtClean="0"/>
              <a:t>style</a:t>
            </a:r>
            <a:endParaRPr lang="fi-FI" noProof="0" dirty="0"/>
          </a:p>
        </p:txBody>
      </p:sp>
      <p:sp>
        <p:nvSpPr>
          <p:cNvPr id="3081" name="Text Placeholder 4"/>
          <p:cNvSpPr>
            <a:spLocks noGrp="1"/>
          </p:cNvSpPr>
          <p:nvPr>
            <p:ph type="body" idx="1"/>
          </p:nvPr>
        </p:nvSpPr>
        <p:spPr bwMode="auto">
          <a:xfrm>
            <a:off x="298450" y="1600200"/>
            <a:ext cx="8589963"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p>
        </p:txBody>
      </p:sp>
    </p:spTree>
    <p:extLst>
      <p:ext uri="{BB962C8B-B14F-4D97-AF65-F5344CB8AC3E}">
        <p14:creationId xmlns:p14="http://schemas.microsoft.com/office/powerpoint/2010/main" val="1472478545"/>
      </p:ext>
    </p:extLst>
  </p:cSld>
  <p:clrMap bg1="lt1" tx1="dk1" bg2="lt2" tx2="dk2" accent1="accent1" accent2="accent2" accent3="accent3" accent4="accent4" accent5="accent5" accent6="accent6" hlink="hlink" folHlink="folHlink"/>
  <p:transition spd="slow">
    <p:fade thruBlk="1"/>
  </p:transition>
  <p:timing>
    <p:tnLst>
      <p:par>
        <p:cTn id="1" dur="indefinite" restart="never" nodeType="tmRoot"/>
      </p:par>
    </p:tnLst>
  </p:timing>
  <p:hf hdr="0"/>
  <p:txStyles>
    <p:titleStyle>
      <a:lvl1pPr algn="ctr" rtl="0" eaLnBrk="0" fontAlgn="base" hangingPunct="0">
        <a:spcBef>
          <a:spcPct val="0"/>
        </a:spcBef>
        <a:spcAft>
          <a:spcPct val="0"/>
        </a:spcAft>
        <a:defRPr sz="3000" b="1" cap="all">
          <a:solidFill>
            <a:schemeClr val="tx1"/>
          </a:solidFill>
          <a:latin typeface="Trebuchet MS" pitchFamily="34" charset="0"/>
          <a:ea typeface="+mj-ea"/>
          <a:cs typeface="+mj-cs"/>
        </a:defRPr>
      </a:lvl1pPr>
      <a:lvl2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2pPr>
      <a:lvl3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3pPr>
      <a:lvl4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4pPr>
      <a:lvl5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5pPr>
      <a:lvl6pPr marL="457200" algn="l" rtl="0" fontAlgn="base">
        <a:spcBef>
          <a:spcPct val="0"/>
        </a:spcBef>
        <a:spcAft>
          <a:spcPct val="0"/>
        </a:spcAft>
        <a:defRPr sz="3200">
          <a:solidFill>
            <a:schemeClr val="tx2"/>
          </a:solidFill>
          <a:latin typeface="Gill Sans" pitchFamily="34" charset="0"/>
          <a:ea typeface="ＭＳ Ｐゴシック" pitchFamily="1" charset="-128"/>
        </a:defRPr>
      </a:lvl6pPr>
      <a:lvl7pPr marL="914400" algn="l" rtl="0" fontAlgn="base">
        <a:spcBef>
          <a:spcPct val="0"/>
        </a:spcBef>
        <a:spcAft>
          <a:spcPct val="0"/>
        </a:spcAft>
        <a:defRPr sz="3200">
          <a:solidFill>
            <a:schemeClr val="tx2"/>
          </a:solidFill>
          <a:latin typeface="Gill Sans" pitchFamily="34" charset="0"/>
          <a:ea typeface="ＭＳ Ｐゴシック" pitchFamily="1" charset="-128"/>
        </a:defRPr>
      </a:lvl7pPr>
      <a:lvl8pPr marL="1371600" algn="l" rtl="0" fontAlgn="base">
        <a:spcBef>
          <a:spcPct val="0"/>
        </a:spcBef>
        <a:spcAft>
          <a:spcPct val="0"/>
        </a:spcAft>
        <a:defRPr sz="3200">
          <a:solidFill>
            <a:schemeClr val="tx2"/>
          </a:solidFill>
          <a:latin typeface="Gill Sans" pitchFamily="34" charset="0"/>
          <a:ea typeface="ＭＳ Ｐゴシック" pitchFamily="1" charset="-128"/>
        </a:defRPr>
      </a:lvl8pPr>
      <a:lvl9pPr marL="1828800" algn="l" rtl="0" fontAlgn="base">
        <a:spcBef>
          <a:spcPct val="0"/>
        </a:spcBef>
        <a:spcAft>
          <a:spcPct val="0"/>
        </a:spcAft>
        <a:defRPr sz="3200">
          <a:solidFill>
            <a:schemeClr val="tx2"/>
          </a:solidFill>
          <a:latin typeface="Gill Sans" pitchFamily="34" charset="0"/>
          <a:ea typeface="ＭＳ Ｐゴシック" pitchFamily="1" charset="-128"/>
        </a:defRPr>
      </a:lvl9pPr>
    </p:titleStyle>
    <p:bodyStyle>
      <a:lvl1pPr marL="342900" indent="-179388" algn="l" rtl="0" eaLnBrk="0" fontAlgn="base" hangingPunct="0">
        <a:spcBef>
          <a:spcPct val="0"/>
        </a:spcBef>
        <a:spcAft>
          <a:spcPct val="0"/>
        </a:spcAft>
        <a:buClr>
          <a:schemeClr val="bg2"/>
        </a:buClr>
        <a:buFont typeface="Arial" charset="0"/>
        <a:buChar char="•"/>
        <a:defRPr sz="2200">
          <a:solidFill>
            <a:schemeClr val="tx1"/>
          </a:solidFill>
          <a:latin typeface="Trebuchet MS" pitchFamily="34" charset="0"/>
          <a:ea typeface="+mn-ea"/>
          <a:cs typeface="+mn-cs"/>
        </a:defRPr>
      </a:lvl1pPr>
      <a:lvl2pPr marL="742950" indent="-179388" algn="l" rtl="0" eaLnBrk="0" fontAlgn="base" hangingPunct="0">
        <a:spcBef>
          <a:spcPct val="0"/>
        </a:spcBef>
        <a:spcAft>
          <a:spcPct val="0"/>
        </a:spcAft>
        <a:buClr>
          <a:schemeClr val="bg2"/>
        </a:buClr>
        <a:buFont typeface="Arial" charset="0"/>
        <a:buChar char="•"/>
        <a:defRPr sz="2000">
          <a:solidFill>
            <a:schemeClr val="tx1"/>
          </a:solidFill>
          <a:latin typeface="Trebuchet MS" pitchFamily="34" charset="0"/>
          <a:ea typeface="+mn-ea"/>
        </a:defRPr>
      </a:lvl2pPr>
      <a:lvl3pPr marL="1143000" indent="-179388" algn="l" rtl="0" eaLnBrk="0" fontAlgn="base" hangingPunct="0">
        <a:spcBef>
          <a:spcPct val="0"/>
        </a:spcBef>
        <a:spcAft>
          <a:spcPct val="0"/>
        </a:spcAft>
        <a:buClr>
          <a:schemeClr val="bg2"/>
        </a:buClr>
        <a:buChar char="•"/>
        <a:defRPr>
          <a:solidFill>
            <a:schemeClr val="tx1"/>
          </a:solidFill>
          <a:latin typeface="Trebuchet MS" pitchFamily="34" charset="0"/>
          <a:ea typeface="+mn-ea"/>
        </a:defRPr>
      </a:lvl3pPr>
      <a:lvl4pPr marL="16002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4pPr>
      <a:lvl5pPr marL="20574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5pPr>
      <a:lvl6pPr marL="2514600" indent="-228600" algn="l" rtl="0" fontAlgn="base">
        <a:spcBef>
          <a:spcPct val="20000"/>
        </a:spcBef>
        <a:spcAft>
          <a:spcPct val="0"/>
        </a:spcAft>
        <a:buChar char="»"/>
        <a:defRPr>
          <a:solidFill>
            <a:schemeClr val="tx1"/>
          </a:solidFill>
          <a:latin typeface="+mn-lt"/>
          <a:ea typeface="+mn-ea"/>
        </a:defRPr>
      </a:lvl6pPr>
      <a:lvl7pPr marL="2971800" indent="-228600" algn="l" rtl="0" fontAlgn="base">
        <a:spcBef>
          <a:spcPct val="20000"/>
        </a:spcBef>
        <a:spcAft>
          <a:spcPct val="0"/>
        </a:spcAft>
        <a:buChar char="»"/>
        <a:defRPr>
          <a:solidFill>
            <a:schemeClr val="tx1"/>
          </a:solidFill>
          <a:latin typeface="+mn-lt"/>
          <a:ea typeface="+mn-ea"/>
        </a:defRPr>
      </a:lvl7pPr>
      <a:lvl8pPr marL="3429000" indent="-228600" algn="l" rtl="0" fontAlgn="base">
        <a:spcBef>
          <a:spcPct val="20000"/>
        </a:spcBef>
        <a:spcAft>
          <a:spcPct val="0"/>
        </a:spcAft>
        <a:buChar char="»"/>
        <a:defRPr>
          <a:solidFill>
            <a:schemeClr val="tx1"/>
          </a:solidFill>
          <a:latin typeface="+mn-lt"/>
          <a:ea typeface="+mn-ea"/>
        </a:defRPr>
      </a:lvl8pPr>
      <a:lvl9pPr marL="3886200" indent="-228600" algn="l" rtl="0" fontAlgn="base">
        <a:spcBef>
          <a:spcPct val="20000"/>
        </a:spcBef>
        <a:spcAft>
          <a:spcPct val="0"/>
        </a:spcAft>
        <a:buChar char="»"/>
        <a:defRPr>
          <a:solidFill>
            <a:schemeClr val="tx1"/>
          </a:solidFill>
          <a:latin typeface="+mn-lt"/>
          <a:ea typeface="+mn-ea"/>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3074" name="Freeform 47"/>
          <p:cNvSpPr>
            <a:spLocks noEditPoints="1"/>
          </p:cNvSpPr>
          <p:nvPr/>
        </p:nvSpPr>
        <p:spPr bwMode="hidden">
          <a:xfrm>
            <a:off x="0" y="0"/>
            <a:ext cx="9158288" cy="6869113"/>
          </a:xfrm>
          <a:custGeom>
            <a:avLst/>
            <a:gdLst>
              <a:gd name="T0" fmla="*/ 9066213 w 5769"/>
              <a:gd name="T1" fmla="*/ 92075 h 4327"/>
              <a:gd name="T2" fmla="*/ 9066213 w 5769"/>
              <a:gd name="T3" fmla="*/ 6777038 h 4327"/>
              <a:gd name="T4" fmla="*/ 92075 w 5769"/>
              <a:gd name="T5" fmla="*/ 6777038 h 4327"/>
              <a:gd name="T6" fmla="*/ 92075 w 5769"/>
              <a:gd name="T7" fmla="*/ 92075 h 4327"/>
              <a:gd name="T8" fmla="*/ 9066213 w 5769"/>
              <a:gd name="T9" fmla="*/ 92075 h 4327"/>
              <a:gd name="T10" fmla="*/ 9158288 w 5769"/>
              <a:gd name="T11" fmla="*/ 0 h 4327"/>
              <a:gd name="T12" fmla="*/ 0 w 5769"/>
              <a:gd name="T13" fmla="*/ 0 h 4327"/>
              <a:gd name="T14" fmla="*/ 0 w 5769"/>
              <a:gd name="T15" fmla="*/ 6869113 h 4327"/>
              <a:gd name="T16" fmla="*/ 9158288 w 5769"/>
              <a:gd name="T17" fmla="*/ 6869113 h 4327"/>
              <a:gd name="T18" fmla="*/ 9158288 w 5769"/>
              <a:gd name="T19" fmla="*/ 0 h 4327"/>
              <a:gd name="T20" fmla="*/ 9158288 w 5769"/>
              <a:gd name="T21" fmla="*/ 0 h 43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9" h="4327">
                <a:moveTo>
                  <a:pt x="5711" y="58"/>
                </a:moveTo>
                <a:lnTo>
                  <a:pt x="5711" y="4269"/>
                </a:lnTo>
                <a:lnTo>
                  <a:pt x="58" y="4269"/>
                </a:lnTo>
                <a:lnTo>
                  <a:pt x="58" y="58"/>
                </a:lnTo>
                <a:lnTo>
                  <a:pt x="5711" y="58"/>
                </a:lnTo>
                <a:close/>
                <a:moveTo>
                  <a:pt x="5769" y="0"/>
                </a:moveTo>
                <a:lnTo>
                  <a:pt x="0" y="0"/>
                </a:lnTo>
                <a:lnTo>
                  <a:pt x="0" y="4327"/>
                </a:lnTo>
                <a:lnTo>
                  <a:pt x="5769" y="4327"/>
                </a:lnTo>
                <a:lnTo>
                  <a:pt x="5769" y="0"/>
                </a:lnTo>
                <a:close/>
              </a:path>
            </a:pathLst>
          </a:custGeom>
          <a:solidFill>
            <a:srgbClr val="8E8E8B"/>
          </a:soli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fi-FI"/>
          </a:p>
        </p:txBody>
      </p:sp>
      <p:grpSp>
        <p:nvGrpSpPr>
          <p:cNvPr id="3075" name="Group 1"/>
          <p:cNvGrpSpPr>
            <a:grpSpLocks/>
          </p:cNvGrpSpPr>
          <p:nvPr/>
        </p:nvGrpSpPr>
        <p:grpSpPr bwMode="auto">
          <a:xfrm>
            <a:off x="6850063" y="5940425"/>
            <a:ext cx="2220912" cy="93663"/>
            <a:chOff x="6850063" y="1419225"/>
            <a:chExt cx="2220912" cy="93663"/>
          </a:xfrm>
        </p:grpSpPr>
        <p:sp>
          <p:nvSpPr>
            <p:cNvPr id="3085" name="Rectangle 50"/>
            <p:cNvSpPr>
              <a:spLocks noChangeArrowheads="1"/>
            </p:cNvSpPr>
            <p:nvPr/>
          </p:nvSpPr>
          <p:spPr bwMode="ltGray">
            <a:xfrm>
              <a:off x="89789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6" name="Rectangle 51"/>
            <p:cNvSpPr>
              <a:spLocks noChangeArrowheads="1"/>
            </p:cNvSpPr>
            <p:nvPr/>
          </p:nvSpPr>
          <p:spPr bwMode="ltGray">
            <a:xfrm>
              <a:off x="8885238"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7" name="Rectangle 52"/>
            <p:cNvSpPr>
              <a:spLocks noChangeArrowheads="1"/>
            </p:cNvSpPr>
            <p:nvPr/>
          </p:nvSpPr>
          <p:spPr bwMode="ltGray">
            <a:xfrm>
              <a:off x="8701088"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8" name="Rectangle 53"/>
            <p:cNvSpPr>
              <a:spLocks noChangeArrowheads="1"/>
            </p:cNvSpPr>
            <p:nvPr/>
          </p:nvSpPr>
          <p:spPr bwMode="ltGray">
            <a:xfrm>
              <a:off x="842327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9" name="Rectangle 54"/>
            <p:cNvSpPr>
              <a:spLocks noChangeArrowheads="1"/>
            </p:cNvSpPr>
            <p:nvPr/>
          </p:nvSpPr>
          <p:spPr bwMode="ltGray">
            <a:xfrm>
              <a:off x="8329613" y="1419225"/>
              <a:ext cx="93663"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0" name="Rectangle 55"/>
            <p:cNvSpPr>
              <a:spLocks noChangeArrowheads="1"/>
            </p:cNvSpPr>
            <p:nvPr/>
          </p:nvSpPr>
          <p:spPr bwMode="ltGray">
            <a:xfrm>
              <a:off x="8235950"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1" name="Rectangle 56"/>
            <p:cNvSpPr>
              <a:spLocks noChangeArrowheads="1"/>
            </p:cNvSpPr>
            <p:nvPr/>
          </p:nvSpPr>
          <p:spPr bwMode="ltGray">
            <a:xfrm>
              <a:off x="8145463"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2" name="Rectangle 57"/>
            <p:cNvSpPr>
              <a:spLocks noChangeArrowheads="1"/>
            </p:cNvSpPr>
            <p:nvPr/>
          </p:nvSpPr>
          <p:spPr bwMode="ltGray">
            <a:xfrm>
              <a:off x="7961313" y="1419225"/>
              <a:ext cx="92075"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3" name="Rectangle 58"/>
            <p:cNvSpPr>
              <a:spLocks noChangeArrowheads="1"/>
            </p:cNvSpPr>
            <p:nvPr/>
          </p:nvSpPr>
          <p:spPr bwMode="ltGray">
            <a:xfrm>
              <a:off x="7867650" y="1419225"/>
              <a:ext cx="93663"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4" name="Rectangle 59"/>
            <p:cNvSpPr>
              <a:spLocks noChangeArrowheads="1"/>
            </p:cNvSpPr>
            <p:nvPr/>
          </p:nvSpPr>
          <p:spPr bwMode="ltGray">
            <a:xfrm>
              <a:off x="7775575"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5" name="Rectangle 60"/>
            <p:cNvSpPr>
              <a:spLocks noChangeArrowheads="1"/>
            </p:cNvSpPr>
            <p:nvPr/>
          </p:nvSpPr>
          <p:spPr bwMode="ltGray">
            <a:xfrm>
              <a:off x="7591425"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6" name="Rectangle 61"/>
            <p:cNvSpPr>
              <a:spLocks noChangeArrowheads="1"/>
            </p:cNvSpPr>
            <p:nvPr/>
          </p:nvSpPr>
          <p:spPr bwMode="ltGray">
            <a:xfrm>
              <a:off x="74993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7" name="Rectangle 62"/>
            <p:cNvSpPr>
              <a:spLocks noChangeArrowheads="1"/>
            </p:cNvSpPr>
            <p:nvPr/>
          </p:nvSpPr>
          <p:spPr bwMode="ltGray">
            <a:xfrm>
              <a:off x="74056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8" name="Rectangle 63"/>
            <p:cNvSpPr>
              <a:spLocks noChangeArrowheads="1"/>
            </p:cNvSpPr>
            <p:nvPr/>
          </p:nvSpPr>
          <p:spPr bwMode="ltGray">
            <a:xfrm>
              <a:off x="7219950" y="1419225"/>
              <a:ext cx="92075" cy="93663"/>
            </a:xfrm>
            <a:prstGeom prst="rect">
              <a:avLst/>
            </a:prstGeom>
            <a:solidFill>
              <a:srgbClr val="00407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99" name="Rectangle 64"/>
            <p:cNvSpPr>
              <a:spLocks noChangeArrowheads="1"/>
            </p:cNvSpPr>
            <p:nvPr/>
          </p:nvSpPr>
          <p:spPr bwMode="ltGray">
            <a:xfrm>
              <a:off x="7126288"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0" name="Rectangle 65"/>
            <p:cNvSpPr>
              <a:spLocks noChangeArrowheads="1"/>
            </p:cNvSpPr>
            <p:nvPr/>
          </p:nvSpPr>
          <p:spPr bwMode="ltGray">
            <a:xfrm>
              <a:off x="7035800" y="1419225"/>
              <a:ext cx="92075" cy="93663"/>
            </a:xfrm>
            <a:prstGeom prst="rect">
              <a:avLst/>
            </a:prstGeom>
            <a:solidFill>
              <a:srgbClr val="8F8F8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101" name="Rectangle 66"/>
            <p:cNvSpPr>
              <a:spLocks noChangeArrowheads="1"/>
            </p:cNvSpPr>
            <p:nvPr/>
          </p:nvSpPr>
          <p:spPr bwMode="ltGray">
            <a:xfrm>
              <a:off x="6850063" y="1419225"/>
              <a:ext cx="93663" cy="93663"/>
            </a:xfrm>
            <a:prstGeom prst="rect">
              <a:avLst/>
            </a:prstGeom>
            <a:solidFill>
              <a:srgbClr val="C7C7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grpSp>
      <p:sp>
        <p:nvSpPr>
          <p:cNvPr id="101" name="Date Placeholder 100"/>
          <p:cNvSpPr>
            <a:spLocks noGrp="1"/>
          </p:cNvSpPr>
          <p:nvPr>
            <p:ph type="dt" sz="half" idx="2"/>
          </p:nvPr>
        </p:nvSpPr>
        <p:spPr>
          <a:xfrm>
            <a:off x="5307013" y="6343650"/>
            <a:ext cx="1071562" cy="365125"/>
          </a:xfrm>
          <a:prstGeom prst="rect">
            <a:avLst/>
          </a:prstGeom>
        </p:spPr>
        <p:txBody>
          <a:bodyPr vert="horz" lIns="0" tIns="0" rIns="0" bIns="0" rtlCol="0" anchor="t"/>
          <a:lstStyle>
            <a:lvl1pPr algn="l" fontAlgn="auto">
              <a:spcBef>
                <a:spcPts val="0"/>
              </a:spcBef>
              <a:spcAft>
                <a:spcPts val="0"/>
              </a:spcAft>
              <a:defRPr sz="1000" smtClean="0">
                <a:solidFill>
                  <a:schemeClr val="tx1">
                    <a:tint val="75000"/>
                  </a:schemeClr>
                </a:solidFill>
                <a:latin typeface="Trebuchet MS" pitchFamily="34" charset="0"/>
                <a:cs typeface="+mn-cs"/>
              </a:defRPr>
            </a:lvl1pPr>
          </a:lstStyle>
          <a:p>
            <a:pPr>
              <a:defRPr/>
            </a:pPr>
            <a:fld id="{FA79D0AA-C76A-4700-A0B6-B4FE6516CA03}" type="datetime1">
              <a:rPr lang="fi-FI"/>
              <a:pPr>
                <a:defRPr/>
              </a:pPr>
              <a:t>14.4.2020</a:t>
            </a:fld>
            <a:endParaRPr lang="fi-FI" dirty="0"/>
          </a:p>
        </p:txBody>
      </p:sp>
      <p:grpSp>
        <p:nvGrpSpPr>
          <p:cNvPr id="3077" name="Group 2"/>
          <p:cNvGrpSpPr>
            <a:grpSpLocks/>
          </p:cNvGrpSpPr>
          <p:nvPr/>
        </p:nvGrpSpPr>
        <p:grpSpPr bwMode="auto">
          <a:xfrm>
            <a:off x="6911975" y="6211888"/>
            <a:ext cx="1963738" cy="376237"/>
            <a:chOff x="6912042" y="6211749"/>
            <a:chExt cx="1963669" cy="376185"/>
          </a:xfrm>
        </p:grpSpPr>
        <p:sp>
          <p:nvSpPr>
            <p:cNvPr id="3082" name="Rectangle 177"/>
            <p:cNvSpPr>
              <a:spLocks noChangeArrowheads="1"/>
            </p:cNvSpPr>
            <p:nvPr/>
          </p:nvSpPr>
          <p:spPr bwMode="white">
            <a:xfrm>
              <a:off x="8487284" y="6211749"/>
              <a:ext cx="388427" cy="3761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i-FI"/>
            </a:p>
          </p:txBody>
        </p:sp>
        <p:sp>
          <p:nvSpPr>
            <p:cNvPr id="3083" name="Freeform 178"/>
            <p:cNvSpPr>
              <a:spLocks noEditPoints="1"/>
            </p:cNvSpPr>
            <p:nvPr/>
          </p:nvSpPr>
          <p:spPr bwMode="black">
            <a:xfrm>
              <a:off x="8487284" y="6211749"/>
              <a:ext cx="388427" cy="376185"/>
            </a:xfrm>
            <a:custGeom>
              <a:avLst/>
              <a:gdLst>
                <a:gd name="T0" fmla="*/ 333 w 469"/>
                <a:gd name="T1" fmla="*/ 454 h 454"/>
                <a:gd name="T2" fmla="*/ 347 w 469"/>
                <a:gd name="T3" fmla="*/ 380 h 454"/>
                <a:gd name="T4" fmla="*/ 442 w 469"/>
                <a:gd name="T5" fmla="*/ 407 h 454"/>
                <a:gd name="T6" fmla="*/ 410 w 469"/>
                <a:gd name="T7" fmla="*/ 454 h 454"/>
                <a:gd name="T8" fmla="*/ 469 w 469"/>
                <a:gd name="T9" fmla="*/ 0 h 454"/>
                <a:gd name="T10" fmla="*/ 452 w 469"/>
                <a:gd name="T11" fmla="*/ 169 h 454"/>
                <a:gd name="T12" fmla="*/ 461 w 469"/>
                <a:gd name="T13" fmla="*/ 76 h 454"/>
                <a:gd name="T14" fmla="*/ 395 w 469"/>
                <a:gd name="T15" fmla="*/ 0 h 454"/>
                <a:gd name="T16" fmla="*/ 389 w 469"/>
                <a:gd name="T17" fmla="*/ 98 h 454"/>
                <a:gd name="T18" fmla="*/ 469 w 469"/>
                <a:gd name="T19" fmla="*/ 179 h 454"/>
                <a:gd name="T20" fmla="*/ 431 w 469"/>
                <a:gd name="T21" fmla="*/ 454 h 454"/>
                <a:gd name="T22" fmla="*/ 467 w 469"/>
                <a:gd name="T23" fmla="*/ 413 h 454"/>
                <a:gd name="T24" fmla="*/ 322 w 469"/>
                <a:gd name="T25" fmla="*/ 374 h 454"/>
                <a:gd name="T26" fmla="*/ 297 w 469"/>
                <a:gd name="T27" fmla="*/ 454 h 454"/>
                <a:gd name="T28" fmla="*/ 265 w 469"/>
                <a:gd name="T29" fmla="*/ 438 h 454"/>
                <a:gd name="T30" fmla="*/ 270 w 469"/>
                <a:gd name="T31" fmla="*/ 366 h 454"/>
                <a:gd name="T32" fmla="*/ 221 w 469"/>
                <a:gd name="T33" fmla="*/ 366 h 454"/>
                <a:gd name="T34" fmla="*/ 227 w 469"/>
                <a:gd name="T35" fmla="*/ 294 h 454"/>
                <a:gd name="T36" fmla="*/ 176 w 469"/>
                <a:gd name="T37" fmla="*/ 289 h 454"/>
                <a:gd name="T38" fmla="*/ 276 w 469"/>
                <a:gd name="T39" fmla="*/ 295 h 454"/>
                <a:gd name="T40" fmla="*/ 307 w 469"/>
                <a:gd name="T41" fmla="*/ 147 h 454"/>
                <a:gd name="T42" fmla="*/ 222 w 469"/>
                <a:gd name="T43" fmla="*/ 104 h 454"/>
                <a:gd name="T44" fmla="*/ 267 w 469"/>
                <a:gd name="T45" fmla="*/ 129 h 454"/>
                <a:gd name="T46" fmla="*/ 296 w 469"/>
                <a:gd name="T47" fmla="*/ 60 h 454"/>
                <a:gd name="T48" fmla="*/ 343 w 469"/>
                <a:gd name="T49" fmla="*/ 84 h 454"/>
                <a:gd name="T50" fmla="*/ 370 w 469"/>
                <a:gd name="T51" fmla="*/ 15 h 454"/>
                <a:gd name="T52" fmla="*/ 0 w 469"/>
                <a:gd name="T53" fmla="*/ 454 h 454"/>
                <a:gd name="T54" fmla="*/ 359 w 469"/>
                <a:gd name="T55" fmla="*/ 0 h 454"/>
                <a:gd name="T56" fmla="*/ 369 w 469"/>
                <a:gd name="T57" fmla="*/ 47 h 454"/>
                <a:gd name="T58" fmla="*/ 326 w 469"/>
                <a:gd name="T59" fmla="*/ 21 h 454"/>
                <a:gd name="T60" fmla="*/ 295 w 469"/>
                <a:gd name="T61" fmla="*/ 92 h 454"/>
                <a:gd name="T62" fmla="*/ 251 w 469"/>
                <a:gd name="T63" fmla="*/ 66 h 454"/>
                <a:gd name="T64" fmla="*/ 257 w 469"/>
                <a:gd name="T65" fmla="*/ 198 h 454"/>
                <a:gd name="T66" fmla="*/ 339 w 469"/>
                <a:gd name="T67" fmla="*/ 237 h 454"/>
                <a:gd name="T68" fmla="*/ 252 w 469"/>
                <a:gd name="T69" fmla="*/ 222 h 454"/>
                <a:gd name="T70" fmla="*/ 185 w 469"/>
                <a:gd name="T71" fmla="*/ 339 h 454"/>
                <a:gd name="T72" fmla="*/ 233 w 469"/>
                <a:gd name="T73" fmla="*/ 337 h 454"/>
                <a:gd name="T74" fmla="*/ 228 w 469"/>
                <a:gd name="T75" fmla="*/ 412 h 454"/>
                <a:gd name="T76" fmla="*/ 276 w 469"/>
                <a:gd name="T77" fmla="*/ 411 h 454"/>
                <a:gd name="T78" fmla="*/ 253 w 469"/>
                <a:gd name="T79" fmla="*/ 454 h 45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69" h="454">
                  <a:moveTo>
                    <a:pt x="410" y="454"/>
                  </a:moveTo>
                  <a:lnTo>
                    <a:pt x="333" y="454"/>
                  </a:lnTo>
                  <a:lnTo>
                    <a:pt x="376" y="429"/>
                  </a:lnTo>
                  <a:lnTo>
                    <a:pt x="347" y="380"/>
                  </a:lnTo>
                  <a:lnTo>
                    <a:pt x="405" y="345"/>
                  </a:lnTo>
                  <a:lnTo>
                    <a:pt x="442" y="407"/>
                  </a:lnTo>
                  <a:lnTo>
                    <a:pt x="399" y="434"/>
                  </a:lnTo>
                  <a:lnTo>
                    <a:pt x="410" y="454"/>
                  </a:lnTo>
                  <a:close/>
                  <a:moveTo>
                    <a:pt x="416" y="0"/>
                  </a:moveTo>
                  <a:lnTo>
                    <a:pt x="469" y="0"/>
                  </a:lnTo>
                  <a:lnTo>
                    <a:pt x="469" y="159"/>
                  </a:lnTo>
                  <a:lnTo>
                    <a:pt x="452" y="169"/>
                  </a:lnTo>
                  <a:lnTo>
                    <a:pt x="414" y="104"/>
                  </a:lnTo>
                  <a:lnTo>
                    <a:pt x="461" y="76"/>
                  </a:lnTo>
                  <a:lnTo>
                    <a:pt x="416" y="0"/>
                  </a:lnTo>
                  <a:close/>
                  <a:moveTo>
                    <a:pt x="395" y="0"/>
                  </a:moveTo>
                  <a:lnTo>
                    <a:pt x="437" y="70"/>
                  </a:lnTo>
                  <a:lnTo>
                    <a:pt x="389" y="98"/>
                  </a:lnTo>
                  <a:lnTo>
                    <a:pt x="446" y="194"/>
                  </a:lnTo>
                  <a:lnTo>
                    <a:pt x="469" y="179"/>
                  </a:lnTo>
                  <a:lnTo>
                    <a:pt x="469" y="454"/>
                  </a:lnTo>
                  <a:lnTo>
                    <a:pt x="431" y="454"/>
                  </a:lnTo>
                  <a:lnTo>
                    <a:pt x="422" y="440"/>
                  </a:lnTo>
                  <a:lnTo>
                    <a:pt x="467" y="413"/>
                  </a:lnTo>
                  <a:lnTo>
                    <a:pt x="410" y="320"/>
                  </a:lnTo>
                  <a:lnTo>
                    <a:pt x="322" y="374"/>
                  </a:lnTo>
                  <a:lnTo>
                    <a:pt x="352" y="423"/>
                  </a:lnTo>
                  <a:lnTo>
                    <a:pt x="297" y="454"/>
                  </a:lnTo>
                  <a:lnTo>
                    <a:pt x="273" y="454"/>
                  </a:lnTo>
                  <a:lnTo>
                    <a:pt x="265" y="438"/>
                  </a:lnTo>
                  <a:lnTo>
                    <a:pt x="301" y="417"/>
                  </a:lnTo>
                  <a:lnTo>
                    <a:pt x="270" y="366"/>
                  </a:lnTo>
                  <a:lnTo>
                    <a:pt x="234" y="387"/>
                  </a:lnTo>
                  <a:lnTo>
                    <a:pt x="221" y="366"/>
                  </a:lnTo>
                  <a:lnTo>
                    <a:pt x="257" y="344"/>
                  </a:lnTo>
                  <a:lnTo>
                    <a:pt x="227" y="294"/>
                  </a:lnTo>
                  <a:lnTo>
                    <a:pt x="191" y="315"/>
                  </a:lnTo>
                  <a:lnTo>
                    <a:pt x="176" y="289"/>
                  </a:lnTo>
                  <a:lnTo>
                    <a:pt x="246" y="247"/>
                  </a:lnTo>
                  <a:lnTo>
                    <a:pt x="276" y="295"/>
                  </a:lnTo>
                  <a:lnTo>
                    <a:pt x="364" y="243"/>
                  </a:lnTo>
                  <a:lnTo>
                    <a:pt x="307" y="147"/>
                  </a:lnTo>
                  <a:lnTo>
                    <a:pt x="264" y="173"/>
                  </a:lnTo>
                  <a:lnTo>
                    <a:pt x="222" y="104"/>
                  </a:lnTo>
                  <a:lnTo>
                    <a:pt x="245" y="91"/>
                  </a:lnTo>
                  <a:lnTo>
                    <a:pt x="267" y="129"/>
                  </a:lnTo>
                  <a:lnTo>
                    <a:pt x="319" y="98"/>
                  </a:lnTo>
                  <a:lnTo>
                    <a:pt x="296" y="60"/>
                  </a:lnTo>
                  <a:lnTo>
                    <a:pt x="319" y="46"/>
                  </a:lnTo>
                  <a:lnTo>
                    <a:pt x="343" y="84"/>
                  </a:lnTo>
                  <a:lnTo>
                    <a:pt x="394" y="53"/>
                  </a:lnTo>
                  <a:lnTo>
                    <a:pt x="370" y="15"/>
                  </a:lnTo>
                  <a:lnTo>
                    <a:pt x="395" y="0"/>
                  </a:lnTo>
                  <a:close/>
                  <a:moveTo>
                    <a:pt x="0" y="454"/>
                  </a:moveTo>
                  <a:lnTo>
                    <a:pt x="0" y="0"/>
                  </a:lnTo>
                  <a:lnTo>
                    <a:pt x="359" y="0"/>
                  </a:lnTo>
                  <a:lnTo>
                    <a:pt x="346" y="9"/>
                  </a:lnTo>
                  <a:lnTo>
                    <a:pt x="369" y="47"/>
                  </a:lnTo>
                  <a:lnTo>
                    <a:pt x="348" y="60"/>
                  </a:lnTo>
                  <a:lnTo>
                    <a:pt x="326" y="21"/>
                  </a:lnTo>
                  <a:lnTo>
                    <a:pt x="271" y="54"/>
                  </a:lnTo>
                  <a:lnTo>
                    <a:pt x="295" y="92"/>
                  </a:lnTo>
                  <a:lnTo>
                    <a:pt x="275" y="104"/>
                  </a:lnTo>
                  <a:lnTo>
                    <a:pt x="251" y="66"/>
                  </a:lnTo>
                  <a:lnTo>
                    <a:pt x="197" y="98"/>
                  </a:lnTo>
                  <a:lnTo>
                    <a:pt x="257" y="198"/>
                  </a:lnTo>
                  <a:lnTo>
                    <a:pt x="301" y="172"/>
                  </a:lnTo>
                  <a:lnTo>
                    <a:pt x="339" y="237"/>
                  </a:lnTo>
                  <a:lnTo>
                    <a:pt x="282" y="271"/>
                  </a:lnTo>
                  <a:lnTo>
                    <a:pt x="252" y="222"/>
                  </a:lnTo>
                  <a:lnTo>
                    <a:pt x="150" y="283"/>
                  </a:lnTo>
                  <a:lnTo>
                    <a:pt x="185" y="339"/>
                  </a:lnTo>
                  <a:lnTo>
                    <a:pt x="221" y="318"/>
                  </a:lnTo>
                  <a:lnTo>
                    <a:pt x="233" y="337"/>
                  </a:lnTo>
                  <a:lnTo>
                    <a:pt x="197" y="358"/>
                  </a:lnTo>
                  <a:lnTo>
                    <a:pt x="228" y="412"/>
                  </a:lnTo>
                  <a:lnTo>
                    <a:pt x="264" y="389"/>
                  </a:lnTo>
                  <a:lnTo>
                    <a:pt x="276" y="411"/>
                  </a:lnTo>
                  <a:lnTo>
                    <a:pt x="241" y="432"/>
                  </a:lnTo>
                  <a:lnTo>
                    <a:pt x="253" y="454"/>
                  </a:lnTo>
                  <a:lnTo>
                    <a:pt x="0" y="454"/>
                  </a:lnTo>
                  <a:close/>
                </a:path>
              </a:pathLst>
            </a:custGeom>
            <a:solidFill>
              <a:srgbClr val="00407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sp>
          <p:nvSpPr>
            <p:cNvPr id="3084" name="Freeform 179"/>
            <p:cNvSpPr>
              <a:spLocks noEditPoints="1"/>
            </p:cNvSpPr>
            <p:nvPr/>
          </p:nvSpPr>
          <p:spPr bwMode="black">
            <a:xfrm>
              <a:off x="6912042" y="6344325"/>
              <a:ext cx="1476686" cy="217094"/>
            </a:xfrm>
            <a:custGeom>
              <a:avLst/>
              <a:gdLst>
                <a:gd name="T0" fmla="*/ 1441 w 1495"/>
                <a:gd name="T1" fmla="*/ 164 h 219"/>
                <a:gd name="T2" fmla="*/ 1480 w 1495"/>
                <a:gd name="T3" fmla="*/ 164 h 219"/>
                <a:gd name="T4" fmla="*/ 1395 w 1495"/>
                <a:gd name="T5" fmla="*/ 218 h 219"/>
                <a:gd name="T6" fmla="*/ 1375 w 1495"/>
                <a:gd name="T7" fmla="*/ 194 h 219"/>
                <a:gd name="T8" fmla="*/ 1336 w 1495"/>
                <a:gd name="T9" fmla="*/ 194 h 219"/>
                <a:gd name="T10" fmla="*/ 1283 w 1495"/>
                <a:gd name="T11" fmla="*/ 169 h 219"/>
                <a:gd name="T12" fmla="*/ 1283 w 1495"/>
                <a:gd name="T13" fmla="*/ 219 h 219"/>
                <a:gd name="T14" fmla="*/ 1228 w 1495"/>
                <a:gd name="T15" fmla="*/ 171 h 219"/>
                <a:gd name="T16" fmla="*/ 1220 w 1495"/>
                <a:gd name="T17" fmla="*/ 182 h 219"/>
                <a:gd name="T18" fmla="*/ 1207 w 1495"/>
                <a:gd name="T19" fmla="*/ 187 h 219"/>
                <a:gd name="T20" fmla="*/ 1220 w 1495"/>
                <a:gd name="T21" fmla="*/ 163 h 219"/>
                <a:gd name="T22" fmla="*/ 1170 w 1495"/>
                <a:gd name="T23" fmla="*/ 213 h 219"/>
                <a:gd name="T24" fmla="*/ 1170 w 1495"/>
                <a:gd name="T25" fmla="*/ 181 h 219"/>
                <a:gd name="T26" fmla="*/ 1099 w 1495"/>
                <a:gd name="T27" fmla="*/ 218 h 219"/>
                <a:gd name="T28" fmla="*/ 1119 w 1495"/>
                <a:gd name="T29" fmla="*/ 164 h 219"/>
                <a:gd name="T30" fmla="*/ 1050 w 1495"/>
                <a:gd name="T31" fmla="*/ 218 h 219"/>
                <a:gd name="T32" fmla="*/ 1070 w 1495"/>
                <a:gd name="T33" fmla="*/ 164 h 219"/>
                <a:gd name="T34" fmla="*/ 1010 w 1495"/>
                <a:gd name="T35" fmla="*/ 164 h 219"/>
                <a:gd name="T36" fmla="*/ 961 w 1495"/>
                <a:gd name="T37" fmla="*/ 178 h 219"/>
                <a:gd name="T38" fmla="*/ 970 w 1495"/>
                <a:gd name="T39" fmla="*/ 219 h 219"/>
                <a:gd name="T40" fmla="*/ 980 w 1495"/>
                <a:gd name="T41" fmla="*/ 204 h 219"/>
                <a:gd name="T42" fmla="*/ 971 w 1495"/>
                <a:gd name="T43" fmla="*/ 163 h 219"/>
                <a:gd name="T44" fmla="*/ 929 w 1495"/>
                <a:gd name="T45" fmla="*/ 179 h 219"/>
                <a:gd name="T46" fmla="*/ 935 w 1495"/>
                <a:gd name="T47" fmla="*/ 179 h 219"/>
                <a:gd name="T48" fmla="*/ 928 w 1495"/>
                <a:gd name="T49" fmla="*/ 204 h 219"/>
                <a:gd name="T50" fmla="*/ 903 w 1495"/>
                <a:gd name="T51" fmla="*/ 164 h 219"/>
                <a:gd name="T52" fmla="*/ 884 w 1495"/>
                <a:gd name="T53" fmla="*/ 188 h 219"/>
                <a:gd name="T54" fmla="*/ 885 w 1495"/>
                <a:gd name="T55" fmla="*/ 218 h 219"/>
                <a:gd name="T56" fmla="*/ 818 w 1495"/>
                <a:gd name="T57" fmla="*/ 219 h 219"/>
                <a:gd name="T58" fmla="*/ 835 w 1495"/>
                <a:gd name="T59" fmla="*/ 164 h 219"/>
                <a:gd name="T60" fmla="*/ 773 w 1495"/>
                <a:gd name="T61" fmla="*/ 164 h 219"/>
                <a:gd name="T62" fmla="*/ 709 w 1495"/>
                <a:gd name="T63" fmla="*/ 174 h 219"/>
                <a:gd name="T64" fmla="*/ 746 w 1495"/>
                <a:gd name="T65" fmla="*/ 208 h 219"/>
                <a:gd name="T66" fmla="*/ 686 w 1495"/>
                <a:gd name="T67" fmla="*/ 194 h 219"/>
                <a:gd name="T68" fmla="*/ 646 w 1495"/>
                <a:gd name="T69" fmla="*/ 194 h 219"/>
                <a:gd name="T70" fmla="*/ 1486 w 1495"/>
                <a:gd name="T71" fmla="*/ 56 h 219"/>
                <a:gd name="T72" fmla="*/ 1495 w 1495"/>
                <a:gd name="T73" fmla="*/ 56 h 219"/>
                <a:gd name="T74" fmla="*/ 1372 w 1495"/>
                <a:gd name="T75" fmla="*/ 2 h 219"/>
                <a:gd name="T76" fmla="*/ 1331 w 1495"/>
                <a:gd name="T77" fmla="*/ 110 h 219"/>
                <a:gd name="T78" fmla="*/ 1234 w 1495"/>
                <a:gd name="T79" fmla="*/ 0 h 219"/>
                <a:gd name="T80" fmla="*/ 1204 w 1495"/>
                <a:gd name="T81" fmla="*/ 102 h 219"/>
                <a:gd name="T82" fmla="*/ 1259 w 1495"/>
                <a:gd name="T83" fmla="*/ 16 h 219"/>
                <a:gd name="T84" fmla="*/ 1167 w 1495"/>
                <a:gd name="T85" fmla="*/ 110 h 219"/>
                <a:gd name="T86" fmla="*/ 1090 w 1495"/>
                <a:gd name="T87" fmla="*/ 53 h 219"/>
                <a:gd name="T88" fmla="*/ 1070 w 1495"/>
                <a:gd name="T89" fmla="*/ 110 h 219"/>
                <a:gd name="T90" fmla="*/ 1061 w 1495"/>
                <a:gd name="T91" fmla="*/ 2 h 219"/>
                <a:gd name="T92" fmla="*/ 1020 w 1495"/>
                <a:gd name="T93" fmla="*/ 56 h 219"/>
                <a:gd name="T94" fmla="*/ 1030 w 1495"/>
                <a:gd name="T95" fmla="*/ 56 h 219"/>
                <a:gd name="T96" fmla="*/ 878 w 1495"/>
                <a:gd name="T97" fmla="*/ 2 h 219"/>
                <a:gd name="T98" fmla="*/ 841 w 1495"/>
                <a:gd name="T99" fmla="*/ 103 h 219"/>
                <a:gd name="T100" fmla="*/ 705 w 1495"/>
                <a:gd name="T101" fmla="*/ 45 h 219"/>
                <a:gd name="T102" fmla="*/ 709 w 1495"/>
                <a:gd name="T103" fmla="*/ 110 h 219"/>
                <a:gd name="T104" fmla="*/ 585 w 1495"/>
                <a:gd name="T105" fmla="*/ 97 h 219"/>
                <a:gd name="T106" fmla="*/ 504 w 1495"/>
                <a:gd name="T107" fmla="*/ 15 h 219"/>
                <a:gd name="T108" fmla="*/ 449 w 1495"/>
                <a:gd name="T109" fmla="*/ 61 h 219"/>
                <a:gd name="T110" fmla="*/ 366 w 1495"/>
                <a:gd name="T111" fmla="*/ 63 h 219"/>
                <a:gd name="T112" fmla="*/ 286 w 1495"/>
                <a:gd name="T113" fmla="*/ 2 h 219"/>
                <a:gd name="T114" fmla="*/ 286 w 1495"/>
                <a:gd name="T115" fmla="*/ 103 h 219"/>
                <a:gd name="T116" fmla="*/ 157 w 1495"/>
                <a:gd name="T117" fmla="*/ 63 h 219"/>
                <a:gd name="T118" fmla="*/ 239 w 1495"/>
                <a:gd name="T119" fmla="*/ 61 h 219"/>
                <a:gd name="T120" fmla="*/ 9 w 1495"/>
                <a:gd name="T121" fmla="*/ 56 h 219"/>
                <a:gd name="T122" fmla="*/ 0 w 1495"/>
                <a:gd name="T123" fmla="*/ 56 h 21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495" h="219">
                  <a:moveTo>
                    <a:pt x="1486" y="164"/>
                  </a:moveTo>
                  <a:cubicBezTo>
                    <a:pt x="1486" y="194"/>
                    <a:pt x="1486" y="194"/>
                    <a:pt x="1486" y="194"/>
                  </a:cubicBezTo>
                  <a:cubicBezTo>
                    <a:pt x="1486" y="212"/>
                    <a:pt x="1475" y="219"/>
                    <a:pt x="1463" y="219"/>
                  </a:cubicBezTo>
                  <a:cubicBezTo>
                    <a:pt x="1451" y="219"/>
                    <a:pt x="1441" y="211"/>
                    <a:pt x="1441" y="194"/>
                  </a:cubicBezTo>
                  <a:cubicBezTo>
                    <a:pt x="1441" y="164"/>
                    <a:pt x="1441" y="164"/>
                    <a:pt x="1441" y="164"/>
                  </a:cubicBezTo>
                  <a:cubicBezTo>
                    <a:pt x="1447" y="164"/>
                    <a:pt x="1447" y="164"/>
                    <a:pt x="1447" y="164"/>
                  </a:cubicBezTo>
                  <a:cubicBezTo>
                    <a:pt x="1447" y="194"/>
                    <a:pt x="1447" y="194"/>
                    <a:pt x="1447" y="194"/>
                  </a:cubicBezTo>
                  <a:cubicBezTo>
                    <a:pt x="1447" y="207"/>
                    <a:pt x="1455" y="213"/>
                    <a:pt x="1463" y="213"/>
                  </a:cubicBezTo>
                  <a:cubicBezTo>
                    <a:pt x="1472" y="213"/>
                    <a:pt x="1480" y="208"/>
                    <a:pt x="1480" y="194"/>
                  </a:cubicBezTo>
                  <a:cubicBezTo>
                    <a:pt x="1480" y="164"/>
                    <a:pt x="1480" y="164"/>
                    <a:pt x="1480" y="164"/>
                  </a:cubicBezTo>
                  <a:lnTo>
                    <a:pt x="1486" y="164"/>
                  </a:lnTo>
                  <a:close/>
                  <a:moveTo>
                    <a:pt x="1401" y="213"/>
                  </a:moveTo>
                  <a:cubicBezTo>
                    <a:pt x="1427" y="213"/>
                    <a:pt x="1427" y="213"/>
                    <a:pt x="1427" y="213"/>
                  </a:cubicBezTo>
                  <a:cubicBezTo>
                    <a:pt x="1427" y="218"/>
                    <a:pt x="1427" y="218"/>
                    <a:pt x="1427" y="218"/>
                  </a:cubicBezTo>
                  <a:cubicBezTo>
                    <a:pt x="1395" y="218"/>
                    <a:pt x="1395" y="218"/>
                    <a:pt x="1395" y="218"/>
                  </a:cubicBezTo>
                  <a:cubicBezTo>
                    <a:pt x="1395" y="164"/>
                    <a:pt x="1395" y="164"/>
                    <a:pt x="1395" y="164"/>
                  </a:cubicBezTo>
                  <a:cubicBezTo>
                    <a:pt x="1401" y="164"/>
                    <a:pt x="1401" y="164"/>
                    <a:pt x="1401" y="164"/>
                  </a:cubicBezTo>
                  <a:lnTo>
                    <a:pt x="1401" y="213"/>
                  </a:lnTo>
                  <a:close/>
                  <a:moveTo>
                    <a:pt x="1375" y="164"/>
                  </a:moveTo>
                  <a:cubicBezTo>
                    <a:pt x="1375" y="194"/>
                    <a:pt x="1375" y="194"/>
                    <a:pt x="1375" y="194"/>
                  </a:cubicBezTo>
                  <a:cubicBezTo>
                    <a:pt x="1375" y="212"/>
                    <a:pt x="1364" y="219"/>
                    <a:pt x="1352" y="219"/>
                  </a:cubicBezTo>
                  <a:cubicBezTo>
                    <a:pt x="1340" y="219"/>
                    <a:pt x="1329" y="211"/>
                    <a:pt x="1329" y="194"/>
                  </a:cubicBezTo>
                  <a:cubicBezTo>
                    <a:pt x="1329" y="164"/>
                    <a:pt x="1329" y="164"/>
                    <a:pt x="1329" y="164"/>
                  </a:cubicBezTo>
                  <a:cubicBezTo>
                    <a:pt x="1336" y="164"/>
                    <a:pt x="1336" y="164"/>
                    <a:pt x="1336" y="164"/>
                  </a:cubicBezTo>
                  <a:cubicBezTo>
                    <a:pt x="1336" y="194"/>
                    <a:pt x="1336" y="194"/>
                    <a:pt x="1336" y="194"/>
                  </a:cubicBezTo>
                  <a:cubicBezTo>
                    <a:pt x="1336" y="207"/>
                    <a:pt x="1344" y="213"/>
                    <a:pt x="1352" y="213"/>
                  </a:cubicBezTo>
                  <a:cubicBezTo>
                    <a:pt x="1361" y="213"/>
                    <a:pt x="1369" y="208"/>
                    <a:pt x="1369" y="194"/>
                  </a:cubicBezTo>
                  <a:cubicBezTo>
                    <a:pt x="1369" y="164"/>
                    <a:pt x="1369" y="164"/>
                    <a:pt x="1369" y="164"/>
                  </a:cubicBezTo>
                  <a:lnTo>
                    <a:pt x="1375" y="164"/>
                  </a:lnTo>
                  <a:close/>
                  <a:moveTo>
                    <a:pt x="1283" y="169"/>
                  </a:moveTo>
                  <a:cubicBezTo>
                    <a:pt x="1271" y="169"/>
                    <a:pt x="1261" y="179"/>
                    <a:pt x="1261" y="191"/>
                  </a:cubicBezTo>
                  <a:cubicBezTo>
                    <a:pt x="1261" y="204"/>
                    <a:pt x="1271" y="213"/>
                    <a:pt x="1283" y="213"/>
                  </a:cubicBezTo>
                  <a:cubicBezTo>
                    <a:pt x="1296" y="213"/>
                    <a:pt x="1306" y="204"/>
                    <a:pt x="1306" y="191"/>
                  </a:cubicBezTo>
                  <a:cubicBezTo>
                    <a:pt x="1306" y="179"/>
                    <a:pt x="1296" y="169"/>
                    <a:pt x="1283" y="169"/>
                  </a:cubicBezTo>
                  <a:close/>
                  <a:moveTo>
                    <a:pt x="1283" y="219"/>
                  </a:moveTo>
                  <a:cubicBezTo>
                    <a:pt x="1267" y="219"/>
                    <a:pt x="1255" y="207"/>
                    <a:pt x="1255" y="191"/>
                  </a:cubicBezTo>
                  <a:cubicBezTo>
                    <a:pt x="1255" y="176"/>
                    <a:pt x="1267" y="163"/>
                    <a:pt x="1283" y="163"/>
                  </a:cubicBezTo>
                  <a:cubicBezTo>
                    <a:pt x="1299" y="163"/>
                    <a:pt x="1312" y="176"/>
                    <a:pt x="1312" y="191"/>
                  </a:cubicBezTo>
                  <a:cubicBezTo>
                    <a:pt x="1312" y="207"/>
                    <a:pt x="1299" y="219"/>
                    <a:pt x="1283" y="219"/>
                  </a:cubicBezTo>
                  <a:close/>
                  <a:moveTo>
                    <a:pt x="1228" y="171"/>
                  </a:moveTo>
                  <a:cubicBezTo>
                    <a:pt x="1226" y="170"/>
                    <a:pt x="1226" y="170"/>
                    <a:pt x="1226" y="170"/>
                  </a:cubicBezTo>
                  <a:cubicBezTo>
                    <a:pt x="1224" y="169"/>
                    <a:pt x="1222" y="169"/>
                    <a:pt x="1220" y="169"/>
                  </a:cubicBezTo>
                  <a:cubicBezTo>
                    <a:pt x="1216" y="169"/>
                    <a:pt x="1213" y="172"/>
                    <a:pt x="1213" y="179"/>
                  </a:cubicBezTo>
                  <a:cubicBezTo>
                    <a:pt x="1213" y="182"/>
                    <a:pt x="1213" y="182"/>
                    <a:pt x="1213" y="182"/>
                  </a:cubicBezTo>
                  <a:cubicBezTo>
                    <a:pt x="1220" y="182"/>
                    <a:pt x="1220" y="182"/>
                    <a:pt x="1220" y="182"/>
                  </a:cubicBezTo>
                  <a:cubicBezTo>
                    <a:pt x="1220" y="187"/>
                    <a:pt x="1220" y="187"/>
                    <a:pt x="1220" y="187"/>
                  </a:cubicBezTo>
                  <a:cubicBezTo>
                    <a:pt x="1213" y="187"/>
                    <a:pt x="1213" y="187"/>
                    <a:pt x="1213" y="187"/>
                  </a:cubicBezTo>
                  <a:cubicBezTo>
                    <a:pt x="1213" y="218"/>
                    <a:pt x="1213" y="218"/>
                    <a:pt x="1213" y="218"/>
                  </a:cubicBezTo>
                  <a:cubicBezTo>
                    <a:pt x="1207" y="218"/>
                    <a:pt x="1207" y="218"/>
                    <a:pt x="1207" y="218"/>
                  </a:cubicBezTo>
                  <a:cubicBezTo>
                    <a:pt x="1207" y="187"/>
                    <a:pt x="1207" y="187"/>
                    <a:pt x="1207" y="187"/>
                  </a:cubicBezTo>
                  <a:cubicBezTo>
                    <a:pt x="1201" y="187"/>
                    <a:pt x="1201" y="187"/>
                    <a:pt x="1201" y="187"/>
                  </a:cubicBezTo>
                  <a:cubicBezTo>
                    <a:pt x="1201" y="182"/>
                    <a:pt x="1201" y="182"/>
                    <a:pt x="1201" y="182"/>
                  </a:cubicBezTo>
                  <a:cubicBezTo>
                    <a:pt x="1207" y="182"/>
                    <a:pt x="1207" y="182"/>
                    <a:pt x="1207" y="182"/>
                  </a:cubicBezTo>
                  <a:cubicBezTo>
                    <a:pt x="1207" y="177"/>
                    <a:pt x="1207" y="177"/>
                    <a:pt x="1207" y="177"/>
                  </a:cubicBezTo>
                  <a:cubicBezTo>
                    <a:pt x="1207" y="168"/>
                    <a:pt x="1214" y="163"/>
                    <a:pt x="1220" y="163"/>
                  </a:cubicBezTo>
                  <a:cubicBezTo>
                    <a:pt x="1223" y="163"/>
                    <a:pt x="1224" y="164"/>
                    <a:pt x="1227" y="165"/>
                  </a:cubicBezTo>
                  <a:lnTo>
                    <a:pt x="1228" y="171"/>
                  </a:lnTo>
                  <a:close/>
                  <a:moveTo>
                    <a:pt x="1170" y="187"/>
                  </a:moveTo>
                  <a:cubicBezTo>
                    <a:pt x="1162" y="187"/>
                    <a:pt x="1157" y="192"/>
                    <a:pt x="1157" y="200"/>
                  </a:cubicBezTo>
                  <a:cubicBezTo>
                    <a:pt x="1157" y="208"/>
                    <a:pt x="1162" y="213"/>
                    <a:pt x="1170" y="213"/>
                  </a:cubicBezTo>
                  <a:cubicBezTo>
                    <a:pt x="1177" y="213"/>
                    <a:pt x="1182" y="208"/>
                    <a:pt x="1182" y="200"/>
                  </a:cubicBezTo>
                  <a:cubicBezTo>
                    <a:pt x="1182" y="192"/>
                    <a:pt x="1177" y="187"/>
                    <a:pt x="1170" y="187"/>
                  </a:cubicBezTo>
                  <a:close/>
                  <a:moveTo>
                    <a:pt x="1170" y="219"/>
                  </a:moveTo>
                  <a:cubicBezTo>
                    <a:pt x="1159" y="219"/>
                    <a:pt x="1151" y="211"/>
                    <a:pt x="1151" y="200"/>
                  </a:cubicBezTo>
                  <a:cubicBezTo>
                    <a:pt x="1151" y="189"/>
                    <a:pt x="1159" y="181"/>
                    <a:pt x="1170" y="181"/>
                  </a:cubicBezTo>
                  <a:cubicBezTo>
                    <a:pt x="1180" y="181"/>
                    <a:pt x="1188" y="189"/>
                    <a:pt x="1188" y="200"/>
                  </a:cubicBezTo>
                  <a:cubicBezTo>
                    <a:pt x="1188" y="211"/>
                    <a:pt x="1180" y="219"/>
                    <a:pt x="1170" y="219"/>
                  </a:cubicBezTo>
                  <a:close/>
                  <a:moveTo>
                    <a:pt x="1105" y="190"/>
                  </a:moveTo>
                  <a:cubicBezTo>
                    <a:pt x="1105" y="218"/>
                    <a:pt x="1105" y="218"/>
                    <a:pt x="1105" y="218"/>
                  </a:cubicBezTo>
                  <a:cubicBezTo>
                    <a:pt x="1099" y="218"/>
                    <a:pt x="1099" y="218"/>
                    <a:pt x="1099" y="218"/>
                  </a:cubicBezTo>
                  <a:cubicBezTo>
                    <a:pt x="1099" y="190"/>
                    <a:pt x="1099" y="190"/>
                    <a:pt x="1099" y="190"/>
                  </a:cubicBezTo>
                  <a:cubicBezTo>
                    <a:pt x="1078" y="164"/>
                    <a:pt x="1078" y="164"/>
                    <a:pt x="1078" y="164"/>
                  </a:cubicBezTo>
                  <a:cubicBezTo>
                    <a:pt x="1085" y="164"/>
                    <a:pt x="1085" y="164"/>
                    <a:pt x="1085" y="164"/>
                  </a:cubicBezTo>
                  <a:cubicBezTo>
                    <a:pt x="1102" y="184"/>
                    <a:pt x="1102" y="184"/>
                    <a:pt x="1102" y="184"/>
                  </a:cubicBezTo>
                  <a:cubicBezTo>
                    <a:pt x="1119" y="164"/>
                    <a:pt x="1119" y="164"/>
                    <a:pt x="1119" y="164"/>
                  </a:cubicBezTo>
                  <a:cubicBezTo>
                    <a:pt x="1127" y="164"/>
                    <a:pt x="1127" y="164"/>
                    <a:pt x="1127" y="164"/>
                  </a:cubicBezTo>
                  <a:lnTo>
                    <a:pt x="1105" y="190"/>
                  </a:lnTo>
                  <a:close/>
                  <a:moveTo>
                    <a:pt x="1070" y="169"/>
                  </a:moveTo>
                  <a:cubicBezTo>
                    <a:pt x="1050" y="169"/>
                    <a:pt x="1050" y="169"/>
                    <a:pt x="1050" y="169"/>
                  </a:cubicBezTo>
                  <a:cubicBezTo>
                    <a:pt x="1050" y="218"/>
                    <a:pt x="1050" y="218"/>
                    <a:pt x="1050" y="218"/>
                  </a:cubicBezTo>
                  <a:cubicBezTo>
                    <a:pt x="1044" y="218"/>
                    <a:pt x="1044" y="218"/>
                    <a:pt x="1044" y="218"/>
                  </a:cubicBezTo>
                  <a:cubicBezTo>
                    <a:pt x="1044" y="169"/>
                    <a:pt x="1044" y="169"/>
                    <a:pt x="1044" y="169"/>
                  </a:cubicBezTo>
                  <a:cubicBezTo>
                    <a:pt x="1024" y="169"/>
                    <a:pt x="1024" y="169"/>
                    <a:pt x="1024" y="169"/>
                  </a:cubicBezTo>
                  <a:cubicBezTo>
                    <a:pt x="1024" y="164"/>
                    <a:pt x="1024" y="164"/>
                    <a:pt x="1024" y="164"/>
                  </a:cubicBezTo>
                  <a:cubicBezTo>
                    <a:pt x="1070" y="164"/>
                    <a:pt x="1070" y="164"/>
                    <a:pt x="1070" y="164"/>
                  </a:cubicBezTo>
                  <a:lnTo>
                    <a:pt x="1070" y="169"/>
                  </a:lnTo>
                  <a:close/>
                  <a:moveTo>
                    <a:pt x="1010" y="218"/>
                  </a:moveTo>
                  <a:cubicBezTo>
                    <a:pt x="1004" y="218"/>
                    <a:pt x="1004" y="218"/>
                    <a:pt x="1004" y="218"/>
                  </a:cubicBezTo>
                  <a:cubicBezTo>
                    <a:pt x="1004" y="164"/>
                    <a:pt x="1004" y="164"/>
                    <a:pt x="1004" y="164"/>
                  </a:cubicBezTo>
                  <a:cubicBezTo>
                    <a:pt x="1010" y="164"/>
                    <a:pt x="1010" y="164"/>
                    <a:pt x="1010" y="164"/>
                  </a:cubicBezTo>
                  <a:lnTo>
                    <a:pt x="1010" y="218"/>
                  </a:lnTo>
                  <a:close/>
                  <a:moveTo>
                    <a:pt x="984" y="174"/>
                  </a:moveTo>
                  <a:cubicBezTo>
                    <a:pt x="982" y="173"/>
                    <a:pt x="982" y="173"/>
                    <a:pt x="982" y="173"/>
                  </a:cubicBezTo>
                  <a:cubicBezTo>
                    <a:pt x="977" y="170"/>
                    <a:pt x="975" y="169"/>
                    <a:pt x="971" y="169"/>
                  </a:cubicBezTo>
                  <a:cubicBezTo>
                    <a:pt x="965" y="169"/>
                    <a:pt x="961" y="173"/>
                    <a:pt x="961" y="178"/>
                  </a:cubicBezTo>
                  <a:cubicBezTo>
                    <a:pt x="961" y="181"/>
                    <a:pt x="963" y="183"/>
                    <a:pt x="965" y="185"/>
                  </a:cubicBezTo>
                  <a:cubicBezTo>
                    <a:pt x="966" y="185"/>
                    <a:pt x="967" y="186"/>
                    <a:pt x="968" y="187"/>
                  </a:cubicBezTo>
                  <a:cubicBezTo>
                    <a:pt x="970" y="187"/>
                    <a:pt x="971" y="188"/>
                    <a:pt x="973" y="188"/>
                  </a:cubicBezTo>
                  <a:cubicBezTo>
                    <a:pt x="979" y="191"/>
                    <a:pt x="986" y="194"/>
                    <a:pt x="986" y="204"/>
                  </a:cubicBezTo>
                  <a:cubicBezTo>
                    <a:pt x="986" y="212"/>
                    <a:pt x="979" y="219"/>
                    <a:pt x="970" y="219"/>
                  </a:cubicBezTo>
                  <a:cubicBezTo>
                    <a:pt x="965" y="219"/>
                    <a:pt x="961" y="217"/>
                    <a:pt x="956" y="214"/>
                  </a:cubicBezTo>
                  <a:cubicBezTo>
                    <a:pt x="955" y="207"/>
                    <a:pt x="955" y="207"/>
                    <a:pt x="955" y="207"/>
                  </a:cubicBezTo>
                  <a:cubicBezTo>
                    <a:pt x="957" y="208"/>
                    <a:pt x="957" y="208"/>
                    <a:pt x="957" y="208"/>
                  </a:cubicBezTo>
                  <a:cubicBezTo>
                    <a:pt x="963" y="212"/>
                    <a:pt x="966" y="213"/>
                    <a:pt x="970" y="213"/>
                  </a:cubicBezTo>
                  <a:cubicBezTo>
                    <a:pt x="975" y="213"/>
                    <a:pt x="980" y="209"/>
                    <a:pt x="980" y="204"/>
                  </a:cubicBezTo>
                  <a:cubicBezTo>
                    <a:pt x="980" y="200"/>
                    <a:pt x="978" y="198"/>
                    <a:pt x="976" y="197"/>
                  </a:cubicBezTo>
                  <a:cubicBezTo>
                    <a:pt x="975" y="196"/>
                    <a:pt x="974" y="195"/>
                    <a:pt x="972" y="195"/>
                  </a:cubicBezTo>
                  <a:cubicBezTo>
                    <a:pt x="971" y="194"/>
                    <a:pt x="969" y="193"/>
                    <a:pt x="968" y="193"/>
                  </a:cubicBezTo>
                  <a:cubicBezTo>
                    <a:pt x="962" y="191"/>
                    <a:pt x="955" y="188"/>
                    <a:pt x="955" y="178"/>
                  </a:cubicBezTo>
                  <a:cubicBezTo>
                    <a:pt x="955" y="170"/>
                    <a:pt x="962" y="163"/>
                    <a:pt x="971" y="163"/>
                  </a:cubicBezTo>
                  <a:cubicBezTo>
                    <a:pt x="975" y="163"/>
                    <a:pt x="979" y="164"/>
                    <a:pt x="983" y="167"/>
                  </a:cubicBezTo>
                  <a:lnTo>
                    <a:pt x="984" y="174"/>
                  </a:lnTo>
                  <a:close/>
                  <a:moveTo>
                    <a:pt x="909" y="188"/>
                  </a:moveTo>
                  <a:cubicBezTo>
                    <a:pt x="916" y="188"/>
                    <a:pt x="916" y="188"/>
                    <a:pt x="916" y="188"/>
                  </a:cubicBezTo>
                  <a:cubicBezTo>
                    <a:pt x="925" y="188"/>
                    <a:pt x="929" y="184"/>
                    <a:pt x="929" y="179"/>
                  </a:cubicBezTo>
                  <a:cubicBezTo>
                    <a:pt x="929" y="173"/>
                    <a:pt x="925" y="169"/>
                    <a:pt x="916" y="169"/>
                  </a:cubicBezTo>
                  <a:cubicBezTo>
                    <a:pt x="909" y="169"/>
                    <a:pt x="909" y="169"/>
                    <a:pt x="909" y="169"/>
                  </a:cubicBezTo>
                  <a:lnTo>
                    <a:pt x="909" y="188"/>
                  </a:lnTo>
                  <a:close/>
                  <a:moveTo>
                    <a:pt x="917" y="164"/>
                  </a:moveTo>
                  <a:cubicBezTo>
                    <a:pt x="930" y="164"/>
                    <a:pt x="935" y="171"/>
                    <a:pt x="935" y="179"/>
                  </a:cubicBezTo>
                  <a:cubicBezTo>
                    <a:pt x="935" y="185"/>
                    <a:pt x="932" y="189"/>
                    <a:pt x="927" y="191"/>
                  </a:cubicBezTo>
                  <a:cubicBezTo>
                    <a:pt x="929" y="193"/>
                    <a:pt x="930" y="196"/>
                    <a:pt x="932" y="199"/>
                  </a:cubicBezTo>
                  <a:cubicBezTo>
                    <a:pt x="945" y="218"/>
                    <a:pt x="945" y="218"/>
                    <a:pt x="945" y="218"/>
                  </a:cubicBezTo>
                  <a:cubicBezTo>
                    <a:pt x="938" y="218"/>
                    <a:pt x="938" y="218"/>
                    <a:pt x="938" y="218"/>
                  </a:cubicBezTo>
                  <a:cubicBezTo>
                    <a:pt x="928" y="204"/>
                    <a:pt x="928" y="204"/>
                    <a:pt x="928" y="204"/>
                  </a:cubicBezTo>
                  <a:cubicBezTo>
                    <a:pt x="922" y="194"/>
                    <a:pt x="920" y="193"/>
                    <a:pt x="915" y="193"/>
                  </a:cubicBezTo>
                  <a:cubicBezTo>
                    <a:pt x="909" y="193"/>
                    <a:pt x="909" y="193"/>
                    <a:pt x="909" y="193"/>
                  </a:cubicBezTo>
                  <a:cubicBezTo>
                    <a:pt x="909" y="218"/>
                    <a:pt x="909" y="218"/>
                    <a:pt x="909" y="218"/>
                  </a:cubicBezTo>
                  <a:cubicBezTo>
                    <a:pt x="903" y="218"/>
                    <a:pt x="903" y="218"/>
                    <a:pt x="903" y="218"/>
                  </a:cubicBezTo>
                  <a:cubicBezTo>
                    <a:pt x="903" y="164"/>
                    <a:pt x="903" y="164"/>
                    <a:pt x="903" y="164"/>
                  </a:cubicBezTo>
                  <a:lnTo>
                    <a:pt x="917" y="164"/>
                  </a:lnTo>
                  <a:close/>
                  <a:moveTo>
                    <a:pt x="885" y="169"/>
                  </a:moveTo>
                  <a:cubicBezTo>
                    <a:pt x="860" y="169"/>
                    <a:pt x="860" y="169"/>
                    <a:pt x="860" y="169"/>
                  </a:cubicBezTo>
                  <a:cubicBezTo>
                    <a:pt x="860" y="188"/>
                    <a:pt x="860" y="188"/>
                    <a:pt x="860" y="188"/>
                  </a:cubicBezTo>
                  <a:cubicBezTo>
                    <a:pt x="884" y="188"/>
                    <a:pt x="884" y="188"/>
                    <a:pt x="884" y="188"/>
                  </a:cubicBezTo>
                  <a:cubicBezTo>
                    <a:pt x="884" y="194"/>
                    <a:pt x="884" y="194"/>
                    <a:pt x="884" y="194"/>
                  </a:cubicBezTo>
                  <a:cubicBezTo>
                    <a:pt x="860" y="194"/>
                    <a:pt x="860" y="194"/>
                    <a:pt x="860" y="194"/>
                  </a:cubicBezTo>
                  <a:cubicBezTo>
                    <a:pt x="860" y="213"/>
                    <a:pt x="860" y="213"/>
                    <a:pt x="860" y="213"/>
                  </a:cubicBezTo>
                  <a:cubicBezTo>
                    <a:pt x="885" y="213"/>
                    <a:pt x="885" y="213"/>
                    <a:pt x="885" y="213"/>
                  </a:cubicBezTo>
                  <a:cubicBezTo>
                    <a:pt x="885" y="218"/>
                    <a:pt x="885" y="218"/>
                    <a:pt x="885" y="218"/>
                  </a:cubicBezTo>
                  <a:cubicBezTo>
                    <a:pt x="854" y="218"/>
                    <a:pt x="854" y="218"/>
                    <a:pt x="854" y="218"/>
                  </a:cubicBezTo>
                  <a:cubicBezTo>
                    <a:pt x="854" y="164"/>
                    <a:pt x="854" y="164"/>
                    <a:pt x="854" y="164"/>
                  </a:cubicBezTo>
                  <a:cubicBezTo>
                    <a:pt x="885" y="164"/>
                    <a:pt x="885" y="164"/>
                    <a:pt x="885" y="164"/>
                  </a:cubicBezTo>
                  <a:lnTo>
                    <a:pt x="885" y="169"/>
                  </a:lnTo>
                  <a:close/>
                  <a:moveTo>
                    <a:pt x="818" y="219"/>
                  </a:moveTo>
                  <a:cubicBezTo>
                    <a:pt x="816" y="219"/>
                    <a:pt x="816" y="219"/>
                    <a:pt x="816" y="219"/>
                  </a:cubicBezTo>
                  <a:cubicBezTo>
                    <a:pt x="793" y="164"/>
                    <a:pt x="793" y="164"/>
                    <a:pt x="793" y="164"/>
                  </a:cubicBezTo>
                  <a:cubicBezTo>
                    <a:pt x="799" y="164"/>
                    <a:pt x="799" y="164"/>
                    <a:pt x="799" y="164"/>
                  </a:cubicBezTo>
                  <a:cubicBezTo>
                    <a:pt x="817" y="207"/>
                    <a:pt x="817" y="207"/>
                    <a:pt x="817" y="207"/>
                  </a:cubicBezTo>
                  <a:cubicBezTo>
                    <a:pt x="835" y="164"/>
                    <a:pt x="835" y="164"/>
                    <a:pt x="835" y="164"/>
                  </a:cubicBezTo>
                  <a:cubicBezTo>
                    <a:pt x="841" y="164"/>
                    <a:pt x="841" y="164"/>
                    <a:pt x="841" y="164"/>
                  </a:cubicBezTo>
                  <a:lnTo>
                    <a:pt x="818" y="219"/>
                  </a:lnTo>
                  <a:close/>
                  <a:moveTo>
                    <a:pt x="779" y="218"/>
                  </a:moveTo>
                  <a:cubicBezTo>
                    <a:pt x="773" y="218"/>
                    <a:pt x="773" y="218"/>
                    <a:pt x="773" y="218"/>
                  </a:cubicBezTo>
                  <a:cubicBezTo>
                    <a:pt x="773" y="164"/>
                    <a:pt x="773" y="164"/>
                    <a:pt x="773" y="164"/>
                  </a:cubicBezTo>
                  <a:cubicBezTo>
                    <a:pt x="779" y="164"/>
                    <a:pt x="779" y="164"/>
                    <a:pt x="779" y="164"/>
                  </a:cubicBezTo>
                  <a:lnTo>
                    <a:pt x="779" y="218"/>
                  </a:lnTo>
                  <a:close/>
                  <a:moveTo>
                    <a:pt x="752" y="218"/>
                  </a:moveTo>
                  <a:cubicBezTo>
                    <a:pt x="748" y="218"/>
                    <a:pt x="748" y="218"/>
                    <a:pt x="748" y="218"/>
                  </a:cubicBezTo>
                  <a:cubicBezTo>
                    <a:pt x="709" y="174"/>
                    <a:pt x="709" y="174"/>
                    <a:pt x="709" y="174"/>
                  </a:cubicBezTo>
                  <a:cubicBezTo>
                    <a:pt x="709" y="218"/>
                    <a:pt x="709" y="218"/>
                    <a:pt x="709" y="218"/>
                  </a:cubicBezTo>
                  <a:cubicBezTo>
                    <a:pt x="703" y="218"/>
                    <a:pt x="703" y="218"/>
                    <a:pt x="703" y="218"/>
                  </a:cubicBezTo>
                  <a:cubicBezTo>
                    <a:pt x="703" y="164"/>
                    <a:pt x="703" y="164"/>
                    <a:pt x="703" y="164"/>
                  </a:cubicBezTo>
                  <a:cubicBezTo>
                    <a:pt x="708" y="164"/>
                    <a:pt x="708" y="164"/>
                    <a:pt x="708" y="164"/>
                  </a:cubicBezTo>
                  <a:cubicBezTo>
                    <a:pt x="746" y="208"/>
                    <a:pt x="746" y="208"/>
                    <a:pt x="746" y="208"/>
                  </a:cubicBezTo>
                  <a:cubicBezTo>
                    <a:pt x="746" y="164"/>
                    <a:pt x="746" y="164"/>
                    <a:pt x="746" y="164"/>
                  </a:cubicBezTo>
                  <a:cubicBezTo>
                    <a:pt x="752" y="164"/>
                    <a:pt x="752" y="164"/>
                    <a:pt x="752" y="164"/>
                  </a:cubicBezTo>
                  <a:lnTo>
                    <a:pt x="752" y="218"/>
                  </a:lnTo>
                  <a:close/>
                  <a:moveTo>
                    <a:pt x="686" y="164"/>
                  </a:moveTo>
                  <a:cubicBezTo>
                    <a:pt x="686" y="194"/>
                    <a:pt x="686" y="194"/>
                    <a:pt x="686" y="194"/>
                  </a:cubicBezTo>
                  <a:cubicBezTo>
                    <a:pt x="686" y="212"/>
                    <a:pt x="674" y="219"/>
                    <a:pt x="663" y="219"/>
                  </a:cubicBezTo>
                  <a:cubicBezTo>
                    <a:pt x="651" y="219"/>
                    <a:pt x="640" y="211"/>
                    <a:pt x="640" y="194"/>
                  </a:cubicBezTo>
                  <a:cubicBezTo>
                    <a:pt x="640" y="164"/>
                    <a:pt x="640" y="164"/>
                    <a:pt x="640" y="164"/>
                  </a:cubicBezTo>
                  <a:cubicBezTo>
                    <a:pt x="646" y="164"/>
                    <a:pt x="646" y="164"/>
                    <a:pt x="646" y="164"/>
                  </a:cubicBezTo>
                  <a:cubicBezTo>
                    <a:pt x="646" y="194"/>
                    <a:pt x="646" y="194"/>
                    <a:pt x="646" y="194"/>
                  </a:cubicBezTo>
                  <a:cubicBezTo>
                    <a:pt x="646" y="207"/>
                    <a:pt x="654" y="213"/>
                    <a:pt x="663" y="213"/>
                  </a:cubicBezTo>
                  <a:cubicBezTo>
                    <a:pt x="671" y="213"/>
                    <a:pt x="680" y="208"/>
                    <a:pt x="680" y="194"/>
                  </a:cubicBezTo>
                  <a:cubicBezTo>
                    <a:pt x="680" y="164"/>
                    <a:pt x="680" y="164"/>
                    <a:pt x="680" y="164"/>
                  </a:cubicBezTo>
                  <a:lnTo>
                    <a:pt x="686" y="164"/>
                  </a:lnTo>
                  <a:close/>
                  <a:moveTo>
                    <a:pt x="1486" y="56"/>
                  </a:moveTo>
                  <a:cubicBezTo>
                    <a:pt x="1486" y="83"/>
                    <a:pt x="1465" y="104"/>
                    <a:pt x="1438" y="104"/>
                  </a:cubicBezTo>
                  <a:cubicBezTo>
                    <a:pt x="1411" y="104"/>
                    <a:pt x="1389" y="83"/>
                    <a:pt x="1389" y="56"/>
                  </a:cubicBezTo>
                  <a:cubicBezTo>
                    <a:pt x="1389" y="29"/>
                    <a:pt x="1411" y="8"/>
                    <a:pt x="1438" y="8"/>
                  </a:cubicBezTo>
                  <a:cubicBezTo>
                    <a:pt x="1465" y="8"/>
                    <a:pt x="1486" y="29"/>
                    <a:pt x="1486" y="56"/>
                  </a:cubicBezTo>
                  <a:close/>
                  <a:moveTo>
                    <a:pt x="1495" y="56"/>
                  </a:moveTo>
                  <a:cubicBezTo>
                    <a:pt x="1495" y="25"/>
                    <a:pt x="1470" y="0"/>
                    <a:pt x="1437" y="0"/>
                  </a:cubicBezTo>
                  <a:cubicBezTo>
                    <a:pt x="1405" y="0"/>
                    <a:pt x="1380" y="25"/>
                    <a:pt x="1380" y="56"/>
                  </a:cubicBezTo>
                  <a:cubicBezTo>
                    <a:pt x="1380" y="87"/>
                    <a:pt x="1405" y="112"/>
                    <a:pt x="1437" y="112"/>
                  </a:cubicBezTo>
                  <a:cubicBezTo>
                    <a:pt x="1470" y="112"/>
                    <a:pt x="1495" y="87"/>
                    <a:pt x="1495" y="56"/>
                  </a:cubicBezTo>
                  <a:close/>
                  <a:moveTo>
                    <a:pt x="1372" y="2"/>
                  </a:moveTo>
                  <a:cubicBezTo>
                    <a:pt x="1282" y="2"/>
                    <a:pt x="1282" y="2"/>
                    <a:pt x="1282" y="2"/>
                  </a:cubicBezTo>
                  <a:cubicBezTo>
                    <a:pt x="1282" y="9"/>
                    <a:pt x="1282" y="9"/>
                    <a:pt x="1282" y="9"/>
                  </a:cubicBezTo>
                  <a:cubicBezTo>
                    <a:pt x="1323" y="9"/>
                    <a:pt x="1323" y="9"/>
                    <a:pt x="1323" y="9"/>
                  </a:cubicBezTo>
                  <a:cubicBezTo>
                    <a:pt x="1323" y="110"/>
                    <a:pt x="1323" y="110"/>
                    <a:pt x="1323" y="110"/>
                  </a:cubicBezTo>
                  <a:cubicBezTo>
                    <a:pt x="1331" y="110"/>
                    <a:pt x="1331" y="110"/>
                    <a:pt x="1331" y="110"/>
                  </a:cubicBezTo>
                  <a:cubicBezTo>
                    <a:pt x="1331" y="9"/>
                    <a:pt x="1331" y="9"/>
                    <a:pt x="1331" y="9"/>
                  </a:cubicBezTo>
                  <a:cubicBezTo>
                    <a:pt x="1372" y="9"/>
                    <a:pt x="1372" y="9"/>
                    <a:pt x="1372" y="9"/>
                  </a:cubicBezTo>
                  <a:lnTo>
                    <a:pt x="1372" y="2"/>
                  </a:lnTo>
                  <a:close/>
                  <a:moveTo>
                    <a:pt x="1259" y="7"/>
                  </a:moveTo>
                  <a:cubicBezTo>
                    <a:pt x="1250" y="3"/>
                    <a:pt x="1242" y="0"/>
                    <a:pt x="1234" y="0"/>
                  </a:cubicBezTo>
                  <a:cubicBezTo>
                    <a:pt x="1216" y="0"/>
                    <a:pt x="1202" y="13"/>
                    <a:pt x="1202" y="29"/>
                  </a:cubicBezTo>
                  <a:cubicBezTo>
                    <a:pt x="1202" y="65"/>
                    <a:pt x="1254" y="51"/>
                    <a:pt x="1254" y="82"/>
                  </a:cubicBezTo>
                  <a:cubicBezTo>
                    <a:pt x="1254" y="95"/>
                    <a:pt x="1244" y="104"/>
                    <a:pt x="1231" y="104"/>
                  </a:cubicBezTo>
                  <a:cubicBezTo>
                    <a:pt x="1223" y="104"/>
                    <a:pt x="1216" y="101"/>
                    <a:pt x="1204" y="92"/>
                  </a:cubicBezTo>
                  <a:cubicBezTo>
                    <a:pt x="1204" y="102"/>
                    <a:pt x="1204" y="102"/>
                    <a:pt x="1204" y="102"/>
                  </a:cubicBezTo>
                  <a:cubicBezTo>
                    <a:pt x="1213" y="109"/>
                    <a:pt x="1223" y="112"/>
                    <a:pt x="1232" y="112"/>
                  </a:cubicBezTo>
                  <a:cubicBezTo>
                    <a:pt x="1249" y="112"/>
                    <a:pt x="1263" y="99"/>
                    <a:pt x="1263" y="82"/>
                  </a:cubicBezTo>
                  <a:cubicBezTo>
                    <a:pt x="1263" y="44"/>
                    <a:pt x="1211" y="58"/>
                    <a:pt x="1211" y="29"/>
                  </a:cubicBezTo>
                  <a:cubicBezTo>
                    <a:pt x="1211" y="17"/>
                    <a:pt x="1221" y="8"/>
                    <a:pt x="1234" y="8"/>
                  </a:cubicBezTo>
                  <a:cubicBezTo>
                    <a:pt x="1242" y="8"/>
                    <a:pt x="1248" y="10"/>
                    <a:pt x="1259" y="16"/>
                  </a:cubicBezTo>
                  <a:lnTo>
                    <a:pt x="1259" y="7"/>
                  </a:lnTo>
                  <a:close/>
                  <a:moveTo>
                    <a:pt x="1167" y="2"/>
                  </a:moveTo>
                  <a:cubicBezTo>
                    <a:pt x="1158" y="2"/>
                    <a:pt x="1158" y="2"/>
                    <a:pt x="1158" y="2"/>
                  </a:cubicBezTo>
                  <a:cubicBezTo>
                    <a:pt x="1158" y="110"/>
                    <a:pt x="1158" y="110"/>
                    <a:pt x="1158" y="110"/>
                  </a:cubicBezTo>
                  <a:cubicBezTo>
                    <a:pt x="1167" y="110"/>
                    <a:pt x="1167" y="110"/>
                    <a:pt x="1167" y="110"/>
                  </a:cubicBezTo>
                  <a:lnTo>
                    <a:pt x="1167" y="2"/>
                  </a:lnTo>
                  <a:close/>
                  <a:moveTo>
                    <a:pt x="1070" y="9"/>
                  </a:moveTo>
                  <a:cubicBezTo>
                    <a:pt x="1091" y="9"/>
                    <a:pt x="1091" y="9"/>
                    <a:pt x="1091" y="9"/>
                  </a:cubicBezTo>
                  <a:cubicBezTo>
                    <a:pt x="1110" y="9"/>
                    <a:pt x="1118" y="19"/>
                    <a:pt x="1118" y="31"/>
                  </a:cubicBezTo>
                  <a:cubicBezTo>
                    <a:pt x="1118" y="43"/>
                    <a:pt x="1110" y="53"/>
                    <a:pt x="1090" y="53"/>
                  </a:cubicBezTo>
                  <a:cubicBezTo>
                    <a:pt x="1070" y="53"/>
                    <a:pt x="1070" y="53"/>
                    <a:pt x="1070" y="53"/>
                  </a:cubicBezTo>
                  <a:lnTo>
                    <a:pt x="1070" y="9"/>
                  </a:lnTo>
                  <a:close/>
                  <a:moveTo>
                    <a:pt x="1061" y="2"/>
                  </a:moveTo>
                  <a:cubicBezTo>
                    <a:pt x="1061" y="110"/>
                    <a:pt x="1061" y="110"/>
                    <a:pt x="1061" y="110"/>
                  </a:cubicBezTo>
                  <a:cubicBezTo>
                    <a:pt x="1070" y="110"/>
                    <a:pt x="1070" y="110"/>
                    <a:pt x="1070" y="110"/>
                  </a:cubicBezTo>
                  <a:cubicBezTo>
                    <a:pt x="1070" y="60"/>
                    <a:pt x="1070" y="60"/>
                    <a:pt x="1070" y="60"/>
                  </a:cubicBezTo>
                  <a:cubicBezTo>
                    <a:pt x="1091" y="60"/>
                    <a:pt x="1091" y="60"/>
                    <a:pt x="1091" y="60"/>
                  </a:cubicBezTo>
                  <a:cubicBezTo>
                    <a:pt x="1119" y="60"/>
                    <a:pt x="1127" y="44"/>
                    <a:pt x="1127" y="30"/>
                  </a:cubicBezTo>
                  <a:cubicBezTo>
                    <a:pt x="1127" y="15"/>
                    <a:pt x="1117" y="2"/>
                    <a:pt x="1091" y="2"/>
                  </a:cubicBezTo>
                  <a:lnTo>
                    <a:pt x="1061" y="2"/>
                  </a:lnTo>
                  <a:close/>
                  <a:moveTo>
                    <a:pt x="1020" y="56"/>
                  </a:moveTo>
                  <a:cubicBezTo>
                    <a:pt x="1020" y="83"/>
                    <a:pt x="999" y="104"/>
                    <a:pt x="972" y="104"/>
                  </a:cubicBezTo>
                  <a:cubicBezTo>
                    <a:pt x="945" y="104"/>
                    <a:pt x="924" y="83"/>
                    <a:pt x="924" y="56"/>
                  </a:cubicBezTo>
                  <a:cubicBezTo>
                    <a:pt x="924" y="29"/>
                    <a:pt x="945" y="8"/>
                    <a:pt x="972" y="8"/>
                  </a:cubicBezTo>
                  <a:cubicBezTo>
                    <a:pt x="999" y="8"/>
                    <a:pt x="1020" y="29"/>
                    <a:pt x="1020" y="56"/>
                  </a:cubicBezTo>
                  <a:close/>
                  <a:moveTo>
                    <a:pt x="1030" y="56"/>
                  </a:moveTo>
                  <a:cubicBezTo>
                    <a:pt x="1030" y="25"/>
                    <a:pt x="1004" y="0"/>
                    <a:pt x="972" y="0"/>
                  </a:cubicBezTo>
                  <a:cubicBezTo>
                    <a:pt x="940" y="0"/>
                    <a:pt x="915" y="25"/>
                    <a:pt x="915" y="56"/>
                  </a:cubicBezTo>
                  <a:cubicBezTo>
                    <a:pt x="915" y="87"/>
                    <a:pt x="940" y="112"/>
                    <a:pt x="972" y="112"/>
                  </a:cubicBezTo>
                  <a:cubicBezTo>
                    <a:pt x="1004" y="112"/>
                    <a:pt x="1030" y="87"/>
                    <a:pt x="1030" y="56"/>
                  </a:cubicBezTo>
                  <a:close/>
                  <a:moveTo>
                    <a:pt x="878" y="2"/>
                  </a:moveTo>
                  <a:cubicBezTo>
                    <a:pt x="870" y="2"/>
                    <a:pt x="870" y="2"/>
                    <a:pt x="870" y="2"/>
                  </a:cubicBezTo>
                  <a:cubicBezTo>
                    <a:pt x="870" y="110"/>
                    <a:pt x="870" y="110"/>
                    <a:pt x="870" y="110"/>
                  </a:cubicBezTo>
                  <a:cubicBezTo>
                    <a:pt x="878" y="110"/>
                    <a:pt x="878" y="110"/>
                    <a:pt x="878" y="110"/>
                  </a:cubicBezTo>
                  <a:lnTo>
                    <a:pt x="878" y="2"/>
                  </a:lnTo>
                  <a:close/>
                  <a:moveTo>
                    <a:pt x="788" y="2"/>
                  </a:moveTo>
                  <a:cubicBezTo>
                    <a:pt x="779" y="2"/>
                    <a:pt x="779" y="2"/>
                    <a:pt x="779" y="2"/>
                  </a:cubicBezTo>
                  <a:cubicBezTo>
                    <a:pt x="779" y="110"/>
                    <a:pt x="779" y="110"/>
                    <a:pt x="779" y="110"/>
                  </a:cubicBezTo>
                  <a:cubicBezTo>
                    <a:pt x="841" y="110"/>
                    <a:pt x="841" y="110"/>
                    <a:pt x="841" y="110"/>
                  </a:cubicBezTo>
                  <a:cubicBezTo>
                    <a:pt x="841" y="103"/>
                    <a:pt x="841" y="103"/>
                    <a:pt x="841" y="103"/>
                  </a:cubicBezTo>
                  <a:cubicBezTo>
                    <a:pt x="788" y="103"/>
                    <a:pt x="788" y="103"/>
                    <a:pt x="788" y="103"/>
                  </a:cubicBezTo>
                  <a:lnTo>
                    <a:pt x="788" y="2"/>
                  </a:lnTo>
                  <a:close/>
                  <a:moveTo>
                    <a:pt x="751" y="2"/>
                  </a:moveTo>
                  <a:cubicBezTo>
                    <a:pt x="741" y="2"/>
                    <a:pt x="741" y="2"/>
                    <a:pt x="741" y="2"/>
                  </a:cubicBezTo>
                  <a:cubicBezTo>
                    <a:pt x="705" y="45"/>
                    <a:pt x="705" y="45"/>
                    <a:pt x="705" y="45"/>
                  </a:cubicBezTo>
                  <a:cubicBezTo>
                    <a:pt x="668" y="2"/>
                    <a:pt x="668" y="2"/>
                    <a:pt x="668" y="2"/>
                  </a:cubicBezTo>
                  <a:cubicBezTo>
                    <a:pt x="658" y="2"/>
                    <a:pt x="658" y="2"/>
                    <a:pt x="658" y="2"/>
                  </a:cubicBezTo>
                  <a:cubicBezTo>
                    <a:pt x="700" y="52"/>
                    <a:pt x="700" y="52"/>
                    <a:pt x="700" y="52"/>
                  </a:cubicBezTo>
                  <a:cubicBezTo>
                    <a:pt x="700" y="110"/>
                    <a:pt x="700" y="110"/>
                    <a:pt x="700" y="110"/>
                  </a:cubicBezTo>
                  <a:cubicBezTo>
                    <a:pt x="709" y="110"/>
                    <a:pt x="709" y="110"/>
                    <a:pt x="709" y="110"/>
                  </a:cubicBezTo>
                  <a:cubicBezTo>
                    <a:pt x="709" y="52"/>
                    <a:pt x="709" y="52"/>
                    <a:pt x="709" y="52"/>
                  </a:cubicBezTo>
                  <a:lnTo>
                    <a:pt x="751" y="2"/>
                  </a:lnTo>
                  <a:close/>
                  <a:moveTo>
                    <a:pt x="593" y="2"/>
                  </a:moveTo>
                  <a:cubicBezTo>
                    <a:pt x="585" y="2"/>
                    <a:pt x="585" y="2"/>
                    <a:pt x="585" y="2"/>
                  </a:cubicBezTo>
                  <a:cubicBezTo>
                    <a:pt x="585" y="97"/>
                    <a:pt x="585" y="97"/>
                    <a:pt x="585" y="97"/>
                  </a:cubicBezTo>
                  <a:cubicBezTo>
                    <a:pt x="503" y="2"/>
                    <a:pt x="503" y="2"/>
                    <a:pt x="503" y="2"/>
                  </a:cubicBezTo>
                  <a:cubicBezTo>
                    <a:pt x="496" y="2"/>
                    <a:pt x="496" y="2"/>
                    <a:pt x="496" y="2"/>
                  </a:cubicBezTo>
                  <a:cubicBezTo>
                    <a:pt x="496" y="110"/>
                    <a:pt x="496" y="110"/>
                    <a:pt x="496" y="110"/>
                  </a:cubicBezTo>
                  <a:cubicBezTo>
                    <a:pt x="504" y="110"/>
                    <a:pt x="504" y="110"/>
                    <a:pt x="504" y="110"/>
                  </a:cubicBezTo>
                  <a:cubicBezTo>
                    <a:pt x="504" y="15"/>
                    <a:pt x="504" y="15"/>
                    <a:pt x="504" y="15"/>
                  </a:cubicBezTo>
                  <a:cubicBezTo>
                    <a:pt x="586" y="110"/>
                    <a:pt x="586" y="110"/>
                    <a:pt x="586" y="110"/>
                  </a:cubicBezTo>
                  <a:cubicBezTo>
                    <a:pt x="593" y="110"/>
                    <a:pt x="593" y="110"/>
                    <a:pt x="593" y="110"/>
                  </a:cubicBezTo>
                  <a:lnTo>
                    <a:pt x="593" y="2"/>
                  </a:lnTo>
                  <a:close/>
                  <a:moveTo>
                    <a:pt x="449" y="2"/>
                  </a:moveTo>
                  <a:cubicBezTo>
                    <a:pt x="449" y="61"/>
                    <a:pt x="449" y="61"/>
                    <a:pt x="449" y="61"/>
                  </a:cubicBezTo>
                  <a:cubicBezTo>
                    <a:pt x="449" y="92"/>
                    <a:pt x="430" y="104"/>
                    <a:pt x="412" y="104"/>
                  </a:cubicBezTo>
                  <a:cubicBezTo>
                    <a:pt x="392" y="104"/>
                    <a:pt x="375" y="91"/>
                    <a:pt x="375" y="63"/>
                  </a:cubicBezTo>
                  <a:cubicBezTo>
                    <a:pt x="375" y="2"/>
                    <a:pt x="375" y="2"/>
                    <a:pt x="375" y="2"/>
                  </a:cubicBezTo>
                  <a:cubicBezTo>
                    <a:pt x="366" y="2"/>
                    <a:pt x="366" y="2"/>
                    <a:pt x="366" y="2"/>
                  </a:cubicBezTo>
                  <a:cubicBezTo>
                    <a:pt x="366" y="63"/>
                    <a:pt x="366" y="63"/>
                    <a:pt x="366" y="63"/>
                  </a:cubicBezTo>
                  <a:cubicBezTo>
                    <a:pt x="366" y="96"/>
                    <a:pt x="387" y="112"/>
                    <a:pt x="412" y="112"/>
                  </a:cubicBezTo>
                  <a:cubicBezTo>
                    <a:pt x="434" y="112"/>
                    <a:pt x="457" y="98"/>
                    <a:pt x="457" y="61"/>
                  </a:cubicBezTo>
                  <a:cubicBezTo>
                    <a:pt x="457" y="2"/>
                    <a:pt x="457" y="2"/>
                    <a:pt x="457" y="2"/>
                  </a:cubicBezTo>
                  <a:lnTo>
                    <a:pt x="449" y="2"/>
                  </a:lnTo>
                  <a:close/>
                  <a:moveTo>
                    <a:pt x="286" y="2"/>
                  </a:moveTo>
                  <a:cubicBezTo>
                    <a:pt x="278" y="2"/>
                    <a:pt x="278" y="2"/>
                    <a:pt x="278" y="2"/>
                  </a:cubicBezTo>
                  <a:cubicBezTo>
                    <a:pt x="278" y="110"/>
                    <a:pt x="278" y="110"/>
                    <a:pt x="278" y="110"/>
                  </a:cubicBezTo>
                  <a:cubicBezTo>
                    <a:pt x="340" y="110"/>
                    <a:pt x="340" y="110"/>
                    <a:pt x="340" y="110"/>
                  </a:cubicBezTo>
                  <a:cubicBezTo>
                    <a:pt x="340" y="103"/>
                    <a:pt x="340" y="103"/>
                    <a:pt x="340" y="103"/>
                  </a:cubicBezTo>
                  <a:cubicBezTo>
                    <a:pt x="286" y="103"/>
                    <a:pt x="286" y="103"/>
                    <a:pt x="286" y="103"/>
                  </a:cubicBezTo>
                  <a:lnTo>
                    <a:pt x="286" y="2"/>
                  </a:lnTo>
                  <a:close/>
                  <a:moveTo>
                    <a:pt x="231" y="2"/>
                  </a:moveTo>
                  <a:cubicBezTo>
                    <a:pt x="231" y="61"/>
                    <a:pt x="231" y="61"/>
                    <a:pt x="231" y="61"/>
                  </a:cubicBezTo>
                  <a:cubicBezTo>
                    <a:pt x="231" y="92"/>
                    <a:pt x="212" y="104"/>
                    <a:pt x="194" y="104"/>
                  </a:cubicBezTo>
                  <a:cubicBezTo>
                    <a:pt x="175" y="104"/>
                    <a:pt x="157" y="91"/>
                    <a:pt x="157" y="63"/>
                  </a:cubicBezTo>
                  <a:cubicBezTo>
                    <a:pt x="157" y="2"/>
                    <a:pt x="157" y="2"/>
                    <a:pt x="157" y="2"/>
                  </a:cubicBezTo>
                  <a:cubicBezTo>
                    <a:pt x="149" y="2"/>
                    <a:pt x="149" y="2"/>
                    <a:pt x="149" y="2"/>
                  </a:cubicBezTo>
                  <a:cubicBezTo>
                    <a:pt x="149" y="63"/>
                    <a:pt x="149" y="63"/>
                    <a:pt x="149" y="63"/>
                  </a:cubicBezTo>
                  <a:cubicBezTo>
                    <a:pt x="149" y="96"/>
                    <a:pt x="169" y="112"/>
                    <a:pt x="194" y="112"/>
                  </a:cubicBezTo>
                  <a:cubicBezTo>
                    <a:pt x="216" y="112"/>
                    <a:pt x="239" y="98"/>
                    <a:pt x="239" y="61"/>
                  </a:cubicBezTo>
                  <a:cubicBezTo>
                    <a:pt x="239" y="2"/>
                    <a:pt x="239" y="2"/>
                    <a:pt x="239" y="2"/>
                  </a:cubicBezTo>
                  <a:lnTo>
                    <a:pt x="231" y="2"/>
                  </a:lnTo>
                  <a:close/>
                  <a:moveTo>
                    <a:pt x="105" y="56"/>
                  </a:moveTo>
                  <a:cubicBezTo>
                    <a:pt x="105" y="83"/>
                    <a:pt x="84" y="104"/>
                    <a:pt x="57" y="104"/>
                  </a:cubicBezTo>
                  <a:cubicBezTo>
                    <a:pt x="30" y="104"/>
                    <a:pt x="9" y="83"/>
                    <a:pt x="9" y="56"/>
                  </a:cubicBezTo>
                  <a:cubicBezTo>
                    <a:pt x="9" y="29"/>
                    <a:pt x="30" y="8"/>
                    <a:pt x="57" y="8"/>
                  </a:cubicBezTo>
                  <a:cubicBezTo>
                    <a:pt x="84" y="8"/>
                    <a:pt x="105" y="29"/>
                    <a:pt x="105" y="56"/>
                  </a:cubicBezTo>
                  <a:close/>
                  <a:moveTo>
                    <a:pt x="114" y="56"/>
                  </a:moveTo>
                  <a:cubicBezTo>
                    <a:pt x="114" y="25"/>
                    <a:pt x="89" y="0"/>
                    <a:pt x="57" y="0"/>
                  </a:cubicBezTo>
                  <a:cubicBezTo>
                    <a:pt x="25" y="0"/>
                    <a:pt x="0" y="25"/>
                    <a:pt x="0" y="56"/>
                  </a:cubicBezTo>
                  <a:cubicBezTo>
                    <a:pt x="0" y="87"/>
                    <a:pt x="25" y="112"/>
                    <a:pt x="57" y="112"/>
                  </a:cubicBezTo>
                  <a:cubicBezTo>
                    <a:pt x="89" y="112"/>
                    <a:pt x="114" y="87"/>
                    <a:pt x="114" y="5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a:p>
          </p:txBody>
        </p:sp>
      </p:grpSp>
      <p:sp>
        <p:nvSpPr>
          <p:cNvPr id="45" name="Footer Placeholder 3"/>
          <p:cNvSpPr>
            <a:spLocks noGrp="1"/>
          </p:cNvSpPr>
          <p:nvPr>
            <p:ph type="ftr" sz="quarter" idx="3"/>
          </p:nvPr>
        </p:nvSpPr>
        <p:spPr>
          <a:xfrm>
            <a:off x="298450" y="6343650"/>
            <a:ext cx="4605338" cy="365125"/>
          </a:xfrm>
          <a:prstGeom prst="rect">
            <a:avLst/>
          </a:prstGeom>
        </p:spPr>
        <p:txBody>
          <a:bodyPr lIns="0" tIns="0" rIns="0" bIns="0"/>
          <a:lstStyle>
            <a:lvl1pP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r>
              <a:rPr lang="fi-FI"/>
              <a:t>TIEDEKUNTA TIEDEKUNTA / osasto osasto osaston osasto / Etuniminen Sukuniminen-Sukuniminen</a:t>
            </a:r>
            <a:endParaRPr lang="fi-FI" dirty="0"/>
          </a:p>
        </p:txBody>
      </p:sp>
      <p:sp>
        <p:nvSpPr>
          <p:cNvPr id="46" name="Slide Number Placeholder 4"/>
          <p:cNvSpPr>
            <a:spLocks noGrp="1"/>
          </p:cNvSpPr>
          <p:nvPr>
            <p:ph type="sldNum" sz="quarter" idx="4"/>
          </p:nvPr>
        </p:nvSpPr>
        <p:spPr>
          <a:xfrm>
            <a:off x="8183563" y="274638"/>
            <a:ext cx="698500" cy="290512"/>
          </a:xfrm>
          <a:prstGeom prst="rect">
            <a:avLst/>
          </a:prstGeom>
        </p:spPr>
        <p:txBody>
          <a:bodyPr lIns="0" tIns="0" rIns="0" bIns="0" anchor="t" anchorCtr="0"/>
          <a:lstStyle>
            <a:lvl1pPr algn="r" fontAlgn="auto">
              <a:spcBef>
                <a:spcPts val="0"/>
              </a:spcBef>
              <a:spcAft>
                <a:spcPts val="0"/>
              </a:spcAft>
              <a:defRPr sz="1000" smtClean="0">
                <a:solidFill>
                  <a:schemeClr val="tx1">
                    <a:lumMod val="50000"/>
                    <a:lumOff val="50000"/>
                  </a:schemeClr>
                </a:solidFill>
                <a:latin typeface="Trebuchet MS" pitchFamily="34" charset="0"/>
                <a:cs typeface="+mn-cs"/>
              </a:defRPr>
            </a:lvl1pPr>
          </a:lstStyle>
          <a:p>
            <a:pPr>
              <a:defRPr/>
            </a:pPr>
            <a:fld id="{0B892A60-BA05-48A0-9A35-331DDAF26C25}" type="slidenum">
              <a:rPr lang="fi-FI"/>
              <a:pPr>
                <a:defRPr/>
              </a:pPr>
              <a:t>‹#›</a:t>
            </a:fld>
            <a:endParaRPr lang="fi-FI" dirty="0"/>
          </a:p>
        </p:txBody>
      </p:sp>
      <p:sp>
        <p:nvSpPr>
          <p:cNvPr id="50" name="Title Placeholder 3"/>
          <p:cNvSpPr>
            <a:spLocks noGrp="1"/>
          </p:cNvSpPr>
          <p:nvPr>
            <p:ph type="title"/>
          </p:nvPr>
        </p:nvSpPr>
        <p:spPr>
          <a:xfrm>
            <a:off x="298450" y="274638"/>
            <a:ext cx="8589963" cy="1143000"/>
          </a:xfrm>
          <a:prstGeom prst="rect">
            <a:avLst/>
          </a:prstGeom>
        </p:spPr>
        <p:txBody>
          <a:bodyPr vert="horz" lIns="91440" tIns="45720" rIns="91440" bIns="45720" rtlCol="0" anchor="ctr">
            <a:normAutofit/>
          </a:bodyPr>
          <a:lstStyle/>
          <a:p>
            <a:r>
              <a:rPr lang="fi-FI" noProof="0" dirty="0" err="1" smtClean="0"/>
              <a:t>Click</a:t>
            </a:r>
            <a:r>
              <a:rPr lang="fi-FI" noProof="0" dirty="0" smtClean="0"/>
              <a:t> to </a:t>
            </a:r>
            <a:r>
              <a:rPr lang="fi-FI" noProof="0" dirty="0" err="1" smtClean="0"/>
              <a:t>edit</a:t>
            </a:r>
            <a:r>
              <a:rPr lang="fi-FI" noProof="0" dirty="0" smtClean="0"/>
              <a:t> </a:t>
            </a:r>
            <a:r>
              <a:rPr lang="fi-FI" noProof="0" dirty="0" err="1" smtClean="0"/>
              <a:t>Master</a:t>
            </a:r>
            <a:r>
              <a:rPr lang="fi-FI" noProof="0" dirty="0" smtClean="0"/>
              <a:t> </a:t>
            </a:r>
            <a:r>
              <a:rPr lang="fi-FI" noProof="0" dirty="0" err="1" smtClean="0"/>
              <a:t>title</a:t>
            </a:r>
            <a:r>
              <a:rPr lang="fi-FI" noProof="0" dirty="0" smtClean="0"/>
              <a:t> </a:t>
            </a:r>
            <a:r>
              <a:rPr lang="fi-FI" noProof="0" dirty="0" err="1" smtClean="0"/>
              <a:t>style</a:t>
            </a:r>
            <a:endParaRPr lang="fi-FI" noProof="0" dirty="0"/>
          </a:p>
        </p:txBody>
      </p:sp>
      <p:sp>
        <p:nvSpPr>
          <p:cNvPr id="3081" name="Text Placeholder 4"/>
          <p:cNvSpPr>
            <a:spLocks noGrp="1"/>
          </p:cNvSpPr>
          <p:nvPr>
            <p:ph type="body" idx="1"/>
          </p:nvPr>
        </p:nvSpPr>
        <p:spPr bwMode="auto">
          <a:xfrm>
            <a:off x="298450" y="1600200"/>
            <a:ext cx="8589963"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p>
        </p:txBody>
      </p:sp>
    </p:spTree>
    <p:extLst>
      <p:ext uri="{BB962C8B-B14F-4D97-AF65-F5344CB8AC3E}">
        <p14:creationId xmlns:p14="http://schemas.microsoft.com/office/powerpoint/2010/main" val="1487595257"/>
      </p:ext>
    </p:extLst>
  </p:cSld>
  <p:clrMap bg1="lt1" tx1="dk1" bg2="lt2" tx2="dk2" accent1="accent1" accent2="accent2" accent3="accent3" accent4="accent4" accent5="accent5" accent6="accent6" hlink="hlink" folHlink="folHlink"/>
  <p:transition spd="slow">
    <p:fade thruBlk="1"/>
  </p:transition>
  <p:timing>
    <p:tnLst>
      <p:par>
        <p:cTn id="1" dur="indefinite" restart="never" nodeType="tmRoot"/>
      </p:par>
    </p:tnLst>
  </p:timing>
  <p:hf hdr="0"/>
  <p:txStyles>
    <p:titleStyle>
      <a:lvl1pPr algn="ctr" rtl="0" eaLnBrk="0" fontAlgn="base" hangingPunct="0">
        <a:spcBef>
          <a:spcPct val="0"/>
        </a:spcBef>
        <a:spcAft>
          <a:spcPct val="0"/>
        </a:spcAft>
        <a:defRPr sz="3000" b="1" cap="all">
          <a:solidFill>
            <a:schemeClr val="tx1"/>
          </a:solidFill>
          <a:latin typeface="Trebuchet MS" pitchFamily="34" charset="0"/>
          <a:ea typeface="+mj-ea"/>
          <a:cs typeface="+mj-cs"/>
        </a:defRPr>
      </a:lvl1pPr>
      <a:lvl2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2pPr>
      <a:lvl3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3pPr>
      <a:lvl4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4pPr>
      <a:lvl5pPr algn="ctr" rtl="0" eaLnBrk="0" fontAlgn="base" hangingPunct="0">
        <a:spcBef>
          <a:spcPct val="0"/>
        </a:spcBef>
        <a:spcAft>
          <a:spcPct val="0"/>
        </a:spcAft>
        <a:defRPr sz="3000" b="1">
          <a:solidFill>
            <a:schemeClr val="tx1"/>
          </a:solidFill>
          <a:latin typeface="Trebuchet MS" pitchFamily="34" charset="0"/>
          <a:ea typeface="ＭＳ Ｐゴシック" pitchFamily="1" charset="-128"/>
        </a:defRPr>
      </a:lvl5pPr>
      <a:lvl6pPr marL="457200" algn="l" rtl="0" fontAlgn="base">
        <a:spcBef>
          <a:spcPct val="0"/>
        </a:spcBef>
        <a:spcAft>
          <a:spcPct val="0"/>
        </a:spcAft>
        <a:defRPr sz="3200">
          <a:solidFill>
            <a:schemeClr val="tx2"/>
          </a:solidFill>
          <a:latin typeface="Gill Sans" pitchFamily="34" charset="0"/>
          <a:ea typeface="ＭＳ Ｐゴシック" pitchFamily="1" charset="-128"/>
        </a:defRPr>
      </a:lvl6pPr>
      <a:lvl7pPr marL="914400" algn="l" rtl="0" fontAlgn="base">
        <a:spcBef>
          <a:spcPct val="0"/>
        </a:spcBef>
        <a:spcAft>
          <a:spcPct val="0"/>
        </a:spcAft>
        <a:defRPr sz="3200">
          <a:solidFill>
            <a:schemeClr val="tx2"/>
          </a:solidFill>
          <a:latin typeface="Gill Sans" pitchFamily="34" charset="0"/>
          <a:ea typeface="ＭＳ Ｐゴシック" pitchFamily="1" charset="-128"/>
        </a:defRPr>
      </a:lvl7pPr>
      <a:lvl8pPr marL="1371600" algn="l" rtl="0" fontAlgn="base">
        <a:spcBef>
          <a:spcPct val="0"/>
        </a:spcBef>
        <a:spcAft>
          <a:spcPct val="0"/>
        </a:spcAft>
        <a:defRPr sz="3200">
          <a:solidFill>
            <a:schemeClr val="tx2"/>
          </a:solidFill>
          <a:latin typeface="Gill Sans" pitchFamily="34" charset="0"/>
          <a:ea typeface="ＭＳ Ｐゴシック" pitchFamily="1" charset="-128"/>
        </a:defRPr>
      </a:lvl8pPr>
      <a:lvl9pPr marL="1828800" algn="l" rtl="0" fontAlgn="base">
        <a:spcBef>
          <a:spcPct val="0"/>
        </a:spcBef>
        <a:spcAft>
          <a:spcPct val="0"/>
        </a:spcAft>
        <a:defRPr sz="3200">
          <a:solidFill>
            <a:schemeClr val="tx2"/>
          </a:solidFill>
          <a:latin typeface="Gill Sans" pitchFamily="34" charset="0"/>
          <a:ea typeface="ＭＳ Ｐゴシック" pitchFamily="1" charset="-128"/>
        </a:defRPr>
      </a:lvl9pPr>
    </p:titleStyle>
    <p:bodyStyle>
      <a:lvl1pPr marL="342900" indent="-179388" algn="l" rtl="0" eaLnBrk="0" fontAlgn="base" hangingPunct="0">
        <a:spcBef>
          <a:spcPct val="0"/>
        </a:spcBef>
        <a:spcAft>
          <a:spcPct val="0"/>
        </a:spcAft>
        <a:buClr>
          <a:schemeClr val="bg2"/>
        </a:buClr>
        <a:buFont typeface="Arial" charset="0"/>
        <a:buChar char="•"/>
        <a:defRPr sz="2200">
          <a:solidFill>
            <a:schemeClr val="tx1"/>
          </a:solidFill>
          <a:latin typeface="Trebuchet MS" pitchFamily="34" charset="0"/>
          <a:ea typeface="+mn-ea"/>
          <a:cs typeface="+mn-cs"/>
        </a:defRPr>
      </a:lvl1pPr>
      <a:lvl2pPr marL="742950" indent="-179388" algn="l" rtl="0" eaLnBrk="0" fontAlgn="base" hangingPunct="0">
        <a:spcBef>
          <a:spcPct val="0"/>
        </a:spcBef>
        <a:spcAft>
          <a:spcPct val="0"/>
        </a:spcAft>
        <a:buClr>
          <a:schemeClr val="bg2"/>
        </a:buClr>
        <a:buFont typeface="Arial" charset="0"/>
        <a:buChar char="•"/>
        <a:defRPr sz="2000">
          <a:solidFill>
            <a:schemeClr val="tx1"/>
          </a:solidFill>
          <a:latin typeface="Trebuchet MS" pitchFamily="34" charset="0"/>
          <a:ea typeface="+mn-ea"/>
        </a:defRPr>
      </a:lvl2pPr>
      <a:lvl3pPr marL="1143000" indent="-179388" algn="l" rtl="0" eaLnBrk="0" fontAlgn="base" hangingPunct="0">
        <a:spcBef>
          <a:spcPct val="0"/>
        </a:spcBef>
        <a:spcAft>
          <a:spcPct val="0"/>
        </a:spcAft>
        <a:buClr>
          <a:schemeClr val="bg2"/>
        </a:buClr>
        <a:buChar char="•"/>
        <a:defRPr>
          <a:solidFill>
            <a:schemeClr val="tx1"/>
          </a:solidFill>
          <a:latin typeface="Trebuchet MS" pitchFamily="34" charset="0"/>
          <a:ea typeface="+mn-ea"/>
        </a:defRPr>
      </a:lvl3pPr>
      <a:lvl4pPr marL="16002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4pPr>
      <a:lvl5pPr marL="2057400" indent="-179388" algn="l" rtl="0" eaLnBrk="0" fontAlgn="base" hangingPunct="0">
        <a:spcBef>
          <a:spcPct val="0"/>
        </a:spcBef>
        <a:spcAft>
          <a:spcPct val="0"/>
        </a:spcAft>
        <a:buClr>
          <a:schemeClr val="bg2"/>
        </a:buClr>
        <a:buFont typeface="Arial" charset="0"/>
        <a:buChar char="•"/>
        <a:defRPr sz="1600">
          <a:solidFill>
            <a:schemeClr val="tx1"/>
          </a:solidFill>
          <a:latin typeface="Trebuchet MS" pitchFamily="34" charset="0"/>
          <a:ea typeface="+mn-ea"/>
        </a:defRPr>
      </a:lvl5pPr>
      <a:lvl6pPr marL="2514600" indent="-228600" algn="l" rtl="0" fontAlgn="base">
        <a:spcBef>
          <a:spcPct val="20000"/>
        </a:spcBef>
        <a:spcAft>
          <a:spcPct val="0"/>
        </a:spcAft>
        <a:buChar char="»"/>
        <a:defRPr>
          <a:solidFill>
            <a:schemeClr val="tx1"/>
          </a:solidFill>
          <a:latin typeface="+mn-lt"/>
          <a:ea typeface="+mn-ea"/>
        </a:defRPr>
      </a:lvl6pPr>
      <a:lvl7pPr marL="2971800" indent="-228600" algn="l" rtl="0" fontAlgn="base">
        <a:spcBef>
          <a:spcPct val="20000"/>
        </a:spcBef>
        <a:spcAft>
          <a:spcPct val="0"/>
        </a:spcAft>
        <a:buChar char="»"/>
        <a:defRPr>
          <a:solidFill>
            <a:schemeClr val="tx1"/>
          </a:solidFill>
          <a:latin typeface="+mn-lt"/>
          <a:ea typeface="+mn-ea"/>
        </a:defRPr>
      </a:lvl7pPr>
      <a:lvl8pPr marL="3429000" indent="-228600" algn="l" rtl="0" fontAlgn="base">
        <a:spcBef>
          <a:spcPct val="20000"/>
        </a:spcBef>
        <a:spcAft>
          <a:spcPct val="0"/>
        </a:spcAft>
        <a:buChar char="»"/>
        <a:defRPr>
          <a:solidFill>
            <a:schemeClr val="tx1"/>
          </a:solidFill>
          <a:latin typeface="+mn-lt"/>
          <a:ea typeface="+mn-ea"/>
        </a:defRPr>
      </a:lvl8pPr>
      <a:lvl9pPr marL="3886200" indent="-228600" algn="l" rtl="0" fontAlgn="base">
        <a:spcBef>
          <a:spcPct val="20000"/>
        </a:spcBef>
        <a:spcAft>
          <a:spcPct val="0"/>
        </a:spcAft>
        <a:buChar char="»"/>
        <a:defRPr>
          <a:solidFill>
            <a:schemeClr val="tx1"/>
          </a:solidFill>
          <a:latin typeface="+mn-lt"/>
          <a:ea typeface="+mn-ea"/>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07D7F27-AB0F-4A41-9672-B19CA08EA45D}" type="slidenum">
              <a:rPr lang="en-US" smtClean="0"/>
              <a:pPr/>
              <a:t>1</a:t>
            </a:fld>
            <a:endParaRPr lang="en-US"/>
          </a:p>
        </p:txBody>
      </p:sp>
      <p:sp>
        <p:nvSpPr>
          <p:cNvPr id="7" name="TextBox 6"/>
          <p:cNvSpPr txBox="1"/>
          <p:nvPr/>
        </p:nvSpPr>
        <p:spPr>
          <a:xfrm>
            <a:off x="683568" y="2852936"/>
            <a:ext cx="7615354" cy="1200329"/>
          </a:xfrm>
          <a:prstGeom prst="rect">
            <a:avLst/>
          </a:prstGeom>
          <a:noFill/>
        </p:spPr>
        <p:txBody>
          <a:bodyPr wrap="none" rtlCol="0">
            <a:spAutoFit/>
          </a:bodyPr>
          <a:lstStyle/>
          <a:p>
            <a:r>
              <a:rPr lang="fi-FI" sz="2400" dirty="0" smtClean="0"/>
              <a:t>Tiedekunnan infotilaisuus opiskelijoille Zoomissa, 14.4.2020</a:t>
            </a:r>
          </a:p>
          <a:p>
            <a:endParaRPr lang="fi-FI" sz="2400" dirty="0"/>
          </a:p>
          <a:p>
            <a:r>
              <a:rPr lang="fi-FI" sz="2400" dirty="0" smtClean="0"/>
              <a:t>Faculty information to students in Zoom, 14.4.2020</a:t>
            </a:r>
            <a:endParaRPr lang="fi-FI" sz="2400" dirty="0"/>
          </a:p>
        </p:txBody>
      </p:sp>
      <p:pic>
        <p:nvPicPr>
          <p:cNvPr id="8" name="Picture 7"/>
          <p:cNvPicPr>
            <a:picLocks noChangeAspect="1"/>
          </p:cNvPicPr>
          <p:nvPr/>
        </p:nvPicPr>
        <p:blipFill>
          <a:blip r:embed="rId2"/>
          <a:stretch>
            <a:fillRect/>
          </a:stretch>
        </p:blipFill>
        <p:spPr>
          <a:xfrm>
            <a:off x="2915816" y="549849"/>
            <a:ext cx="3024336" cy="1958823"/>
          </a:xfrm>
          <a:prstGeom prst="rect">
            <a:avLst/>
          </a:prstGeom>
        </p:spPr>
      </p:pic>
    </p:spTree>
    <p:extLst>
      <p:ext uri="{BB962C8B-B14F-4D97-AF65-F5344CB8AC3E}">
        <p14:creationId xmlns:p14="http://schemas.microsoft.com/office/powerpoint/2010/main" val="33870770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07D7F27-AB0F-4A41-9672-B19CA08EA45D}" type="slidenum">
              <a:rPr lang="en-US" smtClean="0"/>
              <a:pPr/>
              <a:t>10</a:t>
            </a:fld>
            <a:endParaRPr lang="en-US"/>
          </a:p>
        </p:txBody>
      </p:sp>
      <p:sp>
        <p:nvSpPr>
          <p:cNvPr id="5" name="TextBox 4"/>
          <p:cNvSpPr txBox="1"/>
          <p:nvPr/>
        </p:nvSpPr>
        <p:spPr>
          <a:xfrm>
            <a:off x="539552" y="620688"/>
            <a:ext cx="8280920" cy="3970318"/>
          </a:xfrm>
          <a:prstGeom prst="rect">
            <a:avLst/>
          </a:prstGeom>
          <a:noFill/>
        </p:spPr>
        <p:txBody>
          <a:bodyPr wrap="square" rtlCol="0">
            <a:spAutoFit/>
          </a:bodyPr>
          <a:lstStyle/>
          <a:p>
            <a:r>
              <a:rPr lang="en-US" b="1" u="sng" dirty="0"/>
              <a:t>Combination Pro </a:t>
            </a:r>
            <a:r>
              <a:rPr lang="en-US" b="1" u="sng" dirty="0" err="1"/>
              <a:t>Gradu</a:t>
            </a:r>
            <a:r>
              <a:rPr lang="en-US" b="1" u="sng" dirty="0"/>
              <a:t> and </a:t>
            </a:r>
            <a:r>
              <a:rPr lang="en-US" b="1" u="sng" dirty="0" smtClean="0"/>
              <a:t>dissertation (continued)</a:t>
            </a:r>
          </a:p>
          <a:p>
            <a:endParaRPr lang="fi-FI" dirty="0"/>
          </a:p>
          <a:p>
            <a:pPr lvl="0"/>
            <a:r>
              <a:rPr lang="en-US" dirty="0"/>
              <a:t>The student produces a written thesis that comprises: Abstract (max 1 page), introduction (max 1 page), literature report (max 100 pages including any figures/tables), aims and objectives (max 1 page), results summary (max 2 pages, including any figures/tables), conclusions (max 2 pages, including any figures/tables), references and an appendix comprised of the presentation (see next point</a:t>
            </a:r>
            <a:r>
              <a:rPr lang="en-US" dirty="0" smtClean="0"/>
              <a:t>).</a:t>
            </a:r>
          </a:p>
          <a:p>
            <a:pPr lvl="0"/>
            <a:endParaRPr lang="fi-FI" dirty="0"/>
          </a:p>
          <a:p>
            <a:pPr lvl="0"/>
            <a:r>
              <a:rPr lang="en-US" dirty="0"/>
              <a:t>The student prepares a 20-minute presentation on the work undertaken. A printout of this forms the appendix to the </a:t>
            </a:r>
            <a:r>
              <a:rPr lang="en-US" dirty="0" smtClean="0"/>
              <a:t>thesis</a:t>
            </a:r>
          </a:p>
          <a:p>
            <a:pPr lvl="0"/>
            <a:endParaRPr lang="fi-FI" dirty="0"/>
          </a:p>
          <a:p>
            <a:pPr lvl="0"/>
            <a:r>
              <a:rPr lang="en-US" dirty="0"/>
              <a:t>There is a one-hour session where the student presents to two senior examiners (who have not read the thesis), followed by an oral examination of the work. </a:t>
            </a:r>
            <a:endParaRPr lang="fi-FI" dirty="0"/>
          </a:p>
          <a:p>
            <a:r>
              <a:rPr lang="en-US" dirty="0"/>
              <a:t>The marks from the examiners are combined and converted into the final grade.</a:t>
            </a:r>
            <a:endParaRPr lang="fi-FI" dirty="0"/>
          </a:p>
        </p:txBody>
      </p:sp>
    </p:spTree>
    <p:extLst>
      <p:ext uri="{BB962C8B-B14F-4D97-AF65-F5344CB8AC3E}">
        <p14:creationId xmlns:p14="http://schemas.microsoft.com/office/powerpoint/2010/main" val="1816235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07D7F27-AB0F-4A41-9672-B19CA08EA45D}" type="slidenum">
              <a:rPr lang="en-US" smtClean="0"/>
              <a:pPr/>
              <a:t>11</a:t>
            </a:fld>
            <a:endParaRPr lang="en-US"/>
          </a:p>
        </p:txBody>
      </p:sp>
      <p:sp>
        <p:nvSpPr>
          <p:cNvPr id="5" name="TextBox 4"/>
          <p:cNvSpPr txBox="1"/>
          <p:nvPr/>
        </p:nvSpPr>
        <p:spPr>
          <a:xfrm>
            <a:off x="539552" y="620688"/>
            <a:ext cx="8280920" cy="4801314"/>
          </a:xfrm>
          <a:prstGeom prst="rect">
            <a:avLst/>
          </a:prstGeom>
          <a:noFill/>
        </p:spPr>
        <p:txBody>
          <a:bodyPr wrap="square" rtlCol="0">
            <a:spAutoFit/>
          </a:bodyPr>
          <a:lstStyle/>
          <a:p>
            <a:r>
              <a:rPr lang="en-US" b="1" u="sng" dirty="0"/>
              <a:t>Combination Pro </a:t>
            </a:r>
            <a:r>
              <a:rPr lang="en-US" b="1" u="sng" dirty="0" err="1"/>
              <a:t>Gradu</a:t>
            </a:r>
            <a:r>
              <a:rPr lang="en-US" b="1" u="sng" dirty="0"/>
              <a:t> and </a:t>
            </a:r>
            <a:r>
              <a:rPr lang="en-US" b="1" u="sng" dirty="0" smtClean="0"/>
              <a:t>dissertation (continued)</a:t>
            </a:r>
          </a:p>
          <a:p>
            <a:endParaRPr lang="fi-FI" dirty="0"/>
          </a:p>
          <a:p>
            <a:r>
              <a:rPr lang="en-US" dirty="0"/>
              <a:t>For a regular new style Pro </a:t>
            </a:r>
            <a:r>
              <a:rPr lang="en-US" dirty="0" err="1"/>
              <a:t>Gradu</a:t>
            </a:r>
            <a:r>
              <a:rPr lang="en-US" dirty="0"/>
              <a:t>, the written thesis contributes with 40 % to the final grade, and the presentation and oral </a:t>
            </a:r>
            <a:r>
              <a:rPr lang="en-US" dirty="0" err="1"/>
              <a:t>defence</a:t>
            </a:r>
            <a:r>
              <a:rPr lang="en-US" dirty="0"/>
              <a:t> contribution is 60 %. For the combined Pro </a:t>
            </a:r>
            <a:r>
              <a:rPr lang="en-US" dirty="0" err="1"/>
              <a:t>Gradu</a:t>
            </a:r>
            <a:r>
              <a:rPr lang="en-US" dirty="0"/>
              <a:t> and Dissertation, the written thesis has a weight of 60 % towards the final grade, and the presentation and oral </a:t>
            </a:r>
            <a:r>
              <a:rPr lang="en-US" dirty="0" err="1"/>
              <a:t>defence</a:t>
            </a:r>
            <a:r>
              <a:rPr lang="en-US" dirty="0"/>
              <a:t> together contribute 40 % to the Pro </a:t>
            </a:r>
            <a:r>
              <a:rPr lang="en-US" dirty="0" err="1"/>
              <a:t>Gradu</a:t>
            </a:r>
            <a:r>
              <a:rPr lang="en-US" dirty="0"/>
              <a:t> assessment to reflect the greater workload in the written component</a:t>
            </a:r>
            <a:r>
              <a:rPr lang="en-US" dirty="0" smtClean="0"/>
              <a:t>.</a:t>
            </a:r>
          </a:p>
          <a:p>
            <a:endParaRPr lang="fi-FI" dirty="0"/>
          </a:p>
          <a:p>
            <a:r>
              <a:rPr lang="en-US" dirty="0"/>
              <a:t>Anyone considering the combined Pro </a:t>
            </a:r>
            <a:r>
              <a:rPr lang="en-US" dirty="0" err="1"/>
              <a:t>Gradu</a:t>
            </a:r>
            <a:r>
              <a:rPr lang="en-US" dirty="0"/>
              <a:t> and dissertation should consider that the guidelines for the dissertation include “As a guide a comprehensive review might be expected to be 15,000 to 30,000 words in length with 200 to 300 references.” It should not be entered into lightly, but it allows continuation of the Pro </a:t>
            </a:r>
            <a:r>
              <a:rPr lang="en-US" dirty="0" err="1"/>
              <a:t>Gradu</a:t>
            </a:r>
            <a:r>
              <a:rPr lang="en-US" dirty="0"/>
              <a:t> work at this current time</a:t>
            </a:r>
            <a:r>
              <a:rPr lang="en-US" dirty="0" smtClean="0"/>
              <a:t>.</a:t>
            </a:r>
          </a:p>
          <a:p>
            <a:endParaRPr lang="en-US" dirty="0"/>
          </a:p>
          <a:p>
            <a:endParaRPr lang="en-US" dirty="0" smtClean="0"/>
          </a:p>
          <a:p>
            <a:r>
              <a:rPr lang="en-US" dirty="0" smtClean="0">
                <a:solidFill>
                  <a:srgbClr val="FF0000"/>
                </a:solidFill>
              </a:rPr>
              <a:t>Contact Alexander Kastaniotis, Lloyd Ruddock and your pro </a:t>
            </a:r>
            <a:r>
              <a:rPr lang="en-US" dirty="0" err="1" smtClean="0">
                <a:solidFill>
                  <a:srgbClr val="FF0000"/>
                </a:solidFill>
              </a:rPr>
              <a:t>gradu</a:t>
            </a:r>
            <a:r>
              <a:rPr lang="en-US" dirty="0" smtClean="0">
                <a:solidFill>
                  <a:srgbClr val="FF0000"/>
                </a:solidFill>
              </a:rPr>
              <a:t> supervisor for more</a:t>
            </a:r>
          </a:p>
          <a:p>
            <a:r>
              <a:rPr lang="en-US" dirty="0" smtClean="0">
                <a:solidFill>
                  <a:srgbClr val="FF0000"/>
                </a:solidFill>
              </a:rPr>
              <a:t>instructions.</a:t>
            </a:r>
            <a:endParaRPr lang="fi-FI" dirty="0">
              <a:solidFill>
                <a:srgbClr val="FF0000"/>
              </a:solidFill>
            </a:endParaRPr>
          </a:p>
        </p:txBody>
      </p:sp>
    </p:spTree>
    <p:extLst>
      <p:ext uri="{BB962C8B-B14F-4D97-AF65-F5344CB8AC3E}">
        <p14:creationId xmlns:p14="http://schemas.microsoft.com/office/powerpoint/2010/main" val="4066003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07D7F27-AB0F-4A41-9672-B19CA08EA45D}" type="slidenum">
              <a:rPr lang="en-US" smtClean="0"/>
              <a:pPr/>
              <a:t>12</a:t>
            </a:fld>
            <a:endParaRPr lang="en-US" dirty="0"/>
          </a:p>
        </p:txBody>
      </p:sp>
      <p:pic>
        <p:nvPicPr>
          <p:cNvPr id="8" name="Picture 7"/>
          <p:cNvPicPr>
            <a:picLocks noChangeAspect="1"/>
          </p:cNvPicPr>
          <p:nvPr/>
        </p:nvPicPr>
        <p:blipFill>
          <a:blip r:embed="rId2"/>
          <a:stretch>
            <a:fillRect/>
          </a:stretch>
        </p:blipFill>
        <p:spPr>
          <a:xfrm>
            <a:off x="215516" y="6053201"/>
            <a:ext cx="936104" cy="606302"/>
          </a:xfrm>
          <a:prstGeom prst="rect">
            <a:avLst/>
          </a:prstGeom>
        </p:spPr>
      </p:pic>
      <p:sp>
        <p:nvSpPr>
          <p:cNvPr id="5" name="TextBox 4"/>
          <p:cNvSpPr txBox="1"/>
          <p:nvPr/>
        </p:nvSpPr>
        <p:spPr>
          <a:xfrm>
            <a:off x="539552" y="620688"/>
            <a:ext cx="8414548" cy="4524315"/>
          </a:xfrm>
          <a:prstGeom prst="rect">
            <a:avLst/>
          </a:prstGeom>
          <a:noFill/>
        </p:spPr>
        <p:txBody>
          <a:bodyPr wrap="none" rtlCol="0">
            <a:spAutoFit/>
          </a:bodyPr>
          <a:lstStyle/>
          <a:p>
            <a:endParaRPr lang="fi-FI" sz="2400" dirty="0"/>
          </a:p>
          <a:p>
            <a:r>
              <a:rPr lang="fi-FI" sz="2400" dirty="0" smtClean="0">
                <a:solidFill>
                  <a:srgbClr val="FF0000"/>
                </a:solidFill>
              </a:rPr>
              <a:t>KANDITUTKINNON OPISKELIJOILLE:</a:t>
            </a:r>
            <a:endParaRPr lang="fi-FI" sz="2400" dirty="0">
              <a:solidFill>
                <a:srgbClr val="FF0000"/>
              </a:solidFill>
            </a:endParaRPr>
          </a:p>
          <a:p>
            <a:endParaRPr lang="fi-FI" sz="2400" dirty="0" smtClean="0"/>
          </a:p>
          <a:p>
            <a:endParaRPr lang="fi-FI" sz="2400" dirty="0" smtClean="0"/>
          </a:p>
          <a:p>
            <a:pPr marL="457200" indent="-457200">
              <a:buAutoNum type="arabicParenR"/>
            </a:pPr>
            <a:r>
              <a:rPr lang="fi-FI" sz="2400" dirty="0" smtClean="0"/>
              <a:t>Vastaava periaate kuin edellä, eli jos kandidaatintutkinnon</a:t>
            </a:r>
          </a:p>
          <a:p>
            <a:r>
              <a:rPr lang="fi-FI" sz="2400" dirty="0"/>
              <a:t> </a:t>
            </a:r>
            <a:r>
              <a:rPr lang="fi-FI" sz="2400" dirty="0" smtClean="0"/>
              <a:t>      valmistuminen 31.7.2020 mennessä on kiinni pakollisesta</a:t>
            </a:r>
          </a:p>
          <a:p>
            <a:r>
              <a:rPr lang="fi-FI" sz="2400" dirty="0"/>
              <a:t> </a:t>
            </a:r>
            <a:r>
              <a:rPr lang="fi-FI" sz="2400" dirty="0" smtClean="0"/>
              <a:t>      labrakurssista, se pyritään (=tullaan) järjestämään esim. jollain</a:t>
            </a:r>
          </a:p>
          <a:p>
            <a:r>
              <a:rPr lang="fi-FI" sz="2400" dirty="0"/>
              <a:t> </a:t>
            </a:r>
            <a:r>
              <a:rPr lang="fi-FI" sz="2400" dirty="0" smtClean="0"/>
              <a:t>      vaihtoehtoisella tavalla, jolla vähintäänkin minimissään</a:t>
            </a:r>
          </a:p>
          <a:p>
            <a:r>
              <a:rPr lang="fi-FI" sz="2400" dirty="0"/>
              <a:t> </a:t>
            </a:r>
            <a:r>
              <a:rPr lang="fi-FI" sz="2400" dirty="0" smtClean="0"/>
              <a:t>      hyväksyttävissä olevat oppimistavoitteet täyttyvät.</a:t>
            </a:r>
          </a:p>
          <a:p>
            <a:endParaRPr lang="fi-FI" sz="2400" dirty="0"/>
          </a:p>
          <a:p>
            <a:pPr marL="342900" indent="-342900">
              <a:buFontTx/>
              <a:buChar char="-"/>
            </a:pPr>
            <a:r>
              <a:rPr lang="fi-FI" sz="2400" dirty="0" smtClean="0"/>
              <a:t>olkaa yhteydessä minuun (Tuomo) ja Renata</a:t>
            </a:r>
          </a:p>
          <a:p>
            <a:r>
              <a:rPr lang="fi-FI" sz="2400" dirty="0"/>
              <a:t> </a:t>
            </a:r>
            <a:r>
              <a:rPr lang="fi-FI" sz="2400" dirty="0" smtClean="0"/>
              <a:t>    Prunskaite-Hyyryläiseen, jos teillä on tämä tilanne</a:t>
            </a:r>
          </a:p>
        </p:txBody>
      </p:sp>
    </p:spTree>
    <p:extLst>
      <p:ext uri="{BB962C8B-B14F-4D97-AF65-F5344CB8AC3E}">
        <p14:creationId xmlns:p14="http://schemas.microsoft.com/office/powerpoint/2010/main" val="3976294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07D7F27-AB0F-4A41-9672-B19CA08EA45D}" type="slidenum">
              <a:rPr lang="en-US" smtClean="0"/>
              <a:pPr/>
              <a:t>13</a:t>
            </a:fld>
            <a:endParaRPr lang="en-US" dirty="0"/>
          </a:p>
        </p:txBody>
      </p:sp>
      <p:pic>
        <p:nvPicPr>
          <p:cNvPr id="8" name="Picture 7"/>
          <p:cNvPicPr>
            <a:picLocks noChangeAspect="1"/>
          </p:cNvPicPr>
          <p:nvPr/>
        </p:nvPicPr>
        <p:blipFill>
          <a:blip r:embed="rId2"/>
          <a:stretch>
            <a:fillRect/>
          </a:stretch>
        </p:blipFill>
        <p:spPr>
          <a:xfrm>
            <a:off x="215516" y="6053201"/>
            <a:ext cx="936104" cy="606302"/>
          </a:xfrm>
          <a:prstGeom prst="rect">
            <a:avLst/>
          </a:prstGeom>
        </p:spPr>
      </p:pic>
      <p:sp>
        <p:nvSpPr>
          <p:cNvPr id="5" name="TextBox 4"/>
          <p:cNvSpPr txBox="1"/>
          <p:nvPr/>
        </p:nvSpPr>
        <p:spPr>
          <a:xfrm>
            <a:off x="539552" y="620688"/>
            <a:ext cx="7995137" cy="4154984"/>
          </a:xfrm>
          <a:prstGeom prst="rect">
            <a:avLst/>
          </a:prstGeom>
          <a:noFill/>
        </p:spPr>
        <p:txBody>
          <a:bodyPr wrap="none" rtlCol="0">
            <a:spAutoFit/>
          </a:bodyPr>
          <a:lstStyle/>
          <a:p>
            <a:endParaRPr lang="fi-FI" sz="2400" dirty="0"/>
          </a:p>
          <a:p>
            <a:r>
              <a:rPr lang="fi-FI" sz="2400" dirty="0" smtClean="0">
                <a:solidFill>
                  <a:srgbClr val="FF0000"/>
                </a:solidFill>
              </a:rPr>
              <a:t>KANDITUTKINNON OPISKELIJOILLE:</a:t>
            </a:r>
            <a:endParaRPr lang="fi-FI" sz="2400" dirty="0">
              <a:solidFill>
                <a:srgbClr val="FF0000"/>
              </a:solidFill>
            </a:endParaRPr>
          </a:p>
          <a:p>
            <a:endParaRPr lang="fi-FI" sz="2400" dirty="0" smtClean="0"/>
          </a:p>
          <a:p>
            <a:endParaRPr lang="fi-FI" sz="2400" dirty="0" smtClean="0"/>
          </a:p>
          <a:p>
            <a:r>
              <a:rPr lang="fi-FI" sz="2400" dirty="0" smtClean="0"/>
              <a:t>2) Kandidaatintutkielman kirjoittaminen kesällä on mahdollista</a:t>
            </a:r>
          </a:p>
          <a:p>
            <a:endParaRPr lang="fi-FI" sz="2400" dirty="0"/>
          </a:p>
          <a:p>
            <a:pPr marL="342900" indent="-342900">
              <a:buFontTx/>
              <a:buChar char="-"/>
            </a:pPr>
            <a:r>
              <a:rPr lang="fi-FI" sz="2400" dirty="0" smtClean="0"/>
              <a:t>tullaan järjestämään perehdytys siten, että halukkaat voivat</a:t>
            </a:r>
          </a:p>
          <a:p>
            <a:r>
              <a:rPr lang="fi-FI" sz="2400" dirty="0"/>
              <a:t> </a:t>
            </a:r>
            <a:r>
              <a:rPr lang="fi-FI" sz="2400" dirty="0" smtClean="0"/>
              <a:t>    aloittaa viimeistään huhti-toukokuun vaihteessa</a:t>
            </a:r>
          </a:p>
          <a:p>
            <a:endParaRPr lang="fi-FI" sz="2400" dirty="0"/>
          </a:p>
          <a:p>
            <a:pPr marL="342900" indent="-342900">
              <a:buFontTx/>
              <a:buChar char="-"/>
            </a:pPr>
            <a:r>
              <a:rPr lang="fi-FI" sz="2400" dirty="0" smtClean="0"/>
              <a:t>postia tulossa piakkoin sähköpostilistan kautta</a:t>
            </a:r>
          </a:p>
          <a:p>
            <a:pPr marL="342900" indent="-342900">
              <a:buFontTx/>
              <a:buChar char="-"/>
            </a:pPr>
            <a:endParaRPr lang="fi-FI" sz="2400" dirty="0" smtClean="0"/>
          </a:p>
        </p:txBody>
      </p:sp>
      <p:sp>
        <p:nvSpPr>
          <p:cNvPr id="6" name="TextBox 5"/>
          <p:cNvSpPr txBox="1"/>
          <p:nvPr/>
        </p:nvSpPr>
        <p:spPr>
          <a:xfrm>
            <a:off x="2771800" y="162342"/>
            <a:ext cx="1710405" cy="369332"/>
          </a:xfrm>
          <a:prstGeom prst="rect">
            <a:avLst/>
          </a:prstGeom>
          <a:noFill/>
        </p:spPr>
        <p:txBody>
          <a:bodyPr wrap="none" rtlCol="0">
            <a:spAutoFit/>
          </a:bodyPr>
          <a:lstStyle/>
          <a:p>
            <a:r>
              <a:rPr lang="fi-FI" dirty="0" smtClean="0"/>
              <a:t>(from</a:t>
            </a:r>
            <a:r>
              <a:rPr lang="fi-FI" dirty="0" smtClean="0"/>
              <a:t> </a:t>
            </a:r>
            <a:r>
              <a:rPr lang="fi-FI" dirty="0" smtClean="0"/>
              <a:t>last week)</a:t>
            </a:r>
            <a:endParaRPr lang="fi-FI" dirty="0"/>
          </a:p>
        </p:txBody>
      </p:sp>
    </p:spTree>
    <p:extLst>
      <p:ext uri="{BB962C8B-B14F-4D97-AF65-F5344CB8AC3E}">
        <p14:creationId xmlns:p14="http://schemas.microsoft.com/office/powerpoint/2010/main" val="37104368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07D7F27-AB0F-4A41-9672-B19CA08EA45D}" type="slidenum">
              <a:rPr lang="en-US" smtClean="0"/>
              <a:pPr/>
              <a:t>14</a:t>
            </a:fld>
            <a:endParaRPr lang="en-US" dirty="0"/>
          </a:p>
        </p:txBody>
      </p:sp>
      <p:pic>
        <p:nvPicPr>
          <p:cNvPr id="8" name="Picture 7"/>
          <p:cNvPicPr>
            <a:picLocks noChangeAspect="1"/>
          </p:cNvPicPr>
          <p:nvPr/>
        </p:nvPicPr>
        <p:blipFill>
          <a:blip r:embed="rId2"/>
          <a:stretch>
            <a:fillRect/>
          </a:stretch>
        </p:blipFill>
        <p:spPr>
          <a:xfrm>
            <a:off x="215516" y="6053201"/>
            <a:ext cx="936104" cy="606302"/>
          </a:xfrm>
          <a:prstGeom prst="rect">
            <a:avLst/>
          </a:prstGeom>
        </p:spPr>
      </p:pic>
      <p:sp>
        <p:nvSpPr>
          <p:cNvPr id="5" name="TextBox 4"/>
          <p:cNvSpPr txBox="1"/>
          <p:nvPr/>
        </p:nvSpPr>
        <p:spPr>
          <a:xfrm>
            <a:off x="539552" y="620688"/>
            <a:ext cx="7466403" cy="1938992"/>
          </a:xfrm>
          <a:prstGeom prst="rect">
            <a:avLst/>
          </a:prstGeom>
          <a:noFill/>
        </p:spPr>
        <p:txBody>
          <a:bodyPr wrap="none" rtlCol="0">
            <a:spAutoFit/>
          </a:bodyPr>
          <a:lstStyle/>
          <a:p>
            <a:r>
              <a:rPr lang="fi-FI" sz="2400" dirty="0" smtClean="0"/>
              <a:t>Kysymyksiä, kokemuksia, miten opiskelu etänä sujuu?</a:t>
            </a:r>
          </a:p>
          <a:p>
            <a:r>
              <a:rPr lang="fi-FI" sz="2400" i="1" dirty="0" smtClean="0"/>
              <a:t>Questions, experiences, how is studying remote managed?</a:t>
            </a:r>
          </a:p>
          <a:p>
            <a:endParaRPr lang="fi-FI" sz="2400" i="1" dirty="0"/>
          </a:p>
          <a:p>
            <a:endParaRPr lang="fi-FI" sz="2400" i="1" dirty="0" smtClean="0"/>
          </a:p>
          <a:p>
            <a:endParaRPr lang="fi-FI" sz="2400" i="1" dirty="0"/>
          </a:p>
        </p:txBody>
      </p:sp>
    </p:spTree>
    <p:extLst>
      <p:ext uri="{BB962C8B-B14F-4D97-AF65-F5344CB8AC3E}">
        <p14:creationId xmlns:p14="http://schemas.microsoft.com/office/powerpoint/2010/main" val="9743358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07D7F27-AB0F-4A41-9672-B19CA08EA45D}" type="slidenum">
              <a:rPr lang="en-US" smtClean="0"/>
              <a:pPr/>
              <a:t>2</a:t>
            </a:fld>
            <a:endParaRPr lang="en-US"/>
          </a:p>
        </p:txBody>
      </p:sp>
      <p:sp>
        <p:nvSpPr>
          <p:cNvPr id="7" name="TextBox 6"/>
          <p:cNvSpPr txBox="1"/>
          <p:nvPr/>
        </p:nvSpPr>
        <p:spPr>
          <a:xfrm>
            <a:off x="539552" y="620688"/>
            <a:ext cx="6654707" cy="1938992"/>
          </a:xfrm>
          <a:prstGeom prst="rect">
            <a:avLst/>
          </a:prstGeom>
          <a:noFill/>
        </p:spPr>
        <p:txBody>
          <a:bodyPr wrap="none" rtlCol="0">
            <a:spAutoFit/>
          </a:bodyPr>
          <a:lstStyle/>
          <a:p>
            <a:r>
              <a:rPr lang="fi-FI" sz="2400" dirty="0" smtClean="0"/>
              <a:t>Sisältö / </a:t>
            </a:r>
            <a:r>
              <a:rPr lang="fi-FI" sz="2400" i="1" dirty="0" smtClean="0"/>
              <a:t>contents</a:t>
            </a:r>
            <a:r>
              <a:rPr lang="fi-FI" sz="2400" dirty="0" smtClean="0"/>
              <a:t>:</a:t>
            </a:r>
          </a:p>
          <a:p>
            <a:endParaRPr lang="fi-FI" sz="2400" dirty="0"/>
          </a:p>
          <a:p>
            <a:pPr marL="342900" indent="-342900">
              <a:buFontTx/>
              <a:buChar char="-"/>
            </a:pPr>
            <a:r>
              <a:rPr lang="fi-FI" sz="2400" dirty="0" smtClean="0"/>
              <a:t>tilannekatsaus / </a:t>
            </a:r>
            <a:r>
              <a:rPr lang="fi-FI" sz="2400" i="1" dirty="0" smtClean="0"/>
              <a:t>review of the situation</a:t>
            </a:r>
          </a:p>
          <a:p>
            <a:pPr marL="342900" indent="-342900">
              <a:buFontTx/>
              <a:buChar char="-"/>
            </a:pPr>
            <a:r>
              <a:rPr lang="fi-FI" sz="2400" dirty="0" smtClean="0"/>
              <a:t>uudet ohjeet / </a:t>
            </a:r>
            <a:r>
              <a:rPr lang="fi-FI" sz="2400" i="1" dirty="0" smtClean="0"/>
              <a:t>new instructions</a:t>
            </a:r>
          </a:p>
          <a:p>
            <a:pPr marL="342900" indent="-342900">
              <a:buFontTx/>
              <a:buChar char="-"/>
            </a:pPr>
            <a:r>
              <a:rPr lang="fi-FI" sz="2400" dirty="0" smtClean="0"/>
              <a:t>kysymyksiä ja vastauksia / </a:t>
            </a:r>
            <a:r>
              <a:rPr lang="fi-FI" sz="2400" i="1" dirty="0" smtClean="0"/>
              <a:t>questions and answers</a:t>
            </a:r>
          </a:p>
        </p:txBody>
      </p:sp>
      <p:pic>
        <p:nvPicPr>
          <p:cNvPr id="8" name="Picture 7"/>
          <p:cNvPicPr>
            <a:picLocks noChangeAspect="1"/>
          </p:cNvPicPr>
          <p:nvPr/>
        </p:nvPicPr>
        <p:blipFill>
          <a:blip r:embed="rId2"/>
          <a:stretch>
            <a:fillRect/>
          </a:stretch>
        </p:blipFill>
        <p:spPr>
          <a:xfrm>
            <a:off x="215516" y="6053201"/>
            <a:ext cx="936104" cy="606302"/>
          </a:xfrm>
          <a:prstGeom prst="rect">
            <a:avLst/>
          </a:prstGeom>
        </p:spPr>
      </p:pic>
      <p:sp>
        <p:nvSpPr>
          <p:cNvPr id="5" name="TextBox 4"/>
          <p:cNvSpPr txBox="1"/>
          <p:nvPr/>
        </p:nvSpPr>
        <p:spPr>
          <a:xfrm>
            <a:off x="1403648" y="3857851"/>
            <a:ext cx="6299289" cy="1200329"/>
          </a:xfrm>
          <a:prstGeom prst="rect">
            <a:avLst/>
          </a:prstGeom>
          <a:noFill/>
        </p:spPr>
        <p:txBody>
          <a:bodyPr wrap="none" rtlCol="0">
            <a:spAutoFit/>
          </a:bodyPr>
          <a:lstStyle/>
          <a:p>
            <a:r>
              <a:rPr lang="fi-FI" sz="2400" dirty="0" smtClean="0"/>
              <a:t>Tiedekunta olemme me – opiskelijat ja opettajat!</a:t>
            </a:r>
          </a:p>
          <a:p>
            <a:endParaRPr lang="fi-FI" sz="2400" dirty="0"/>
          </a:p>
          <a:p>
            <a:r>
              <a:rPr lang="fi-FI" sz="2400" i="1" dirty="0" smtClean="0"/>
              <a:t>The Faculty are we – students and teachers!</a:t>
            </a:r>
          </a:p>
        </p:txBody>
      </p:sp>
    </p:spTree>
    <p:extLst>
      <p:ext uri="{BB962C8B-B14F-4D97-AF65-F5344CB8AC3E}">
        <p14:creationId xmlns:p14="http://schemas.microsoft.com/office/powerpoint/2010/main" val="23269785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07D7F27-AB0F-4A41-9672-B19CA08EA45D}" type="slidenum">
              <a:rPr lang="en-US" smtClean="0"/>
              <a:pPr/>
              <a:t>3</a:t>
            </a:fld>
            <a:endParaRPr lang="en-US" dirty="0"/>
          </a:p>
        </p:txBody>
      </p:sp>
      <p:sp>
        <p:nvSpPr>
          <p:cNvPr id="7" name="TextBox 6"/>
          <p:cNvSpPr txBox="1"/>
          <p:nvPr/>
        </p:nvSpPr>
        <p:spPr>
          <a:xfrm>
            <a:off x="467545" y="620688"/>
            <a:ext cx="8219256" cy="5632311"/>
          </a:xfrm>
          <a:prstGeom prst="rect">
            <a:avLst/>
          </a:prstGeom>
          <a:noFill/>
        </p:spPr>
        <p:txBody>
          <a:bodyPr wrap="square" rtlCol="0">
            <a:spAutoFit/>
          </a:bodyPr>
          <a:lstStyle/>
          <a:p>
            <a:pPr lvl="1"/>
            <a:r>
              <a:rPr lang="fi-FI" sz="2400" dirty="0" smtClean="0">
                <a:solidFill>
                  <a:srgbClr val="FF0000"/>
                </a:solidFill>
              </a:rPr>
              <a:t>Kesäopintotarjontaa koottuna netissä</a:t>
            </a:r>
          </a:p>
          <a:p>
            <a:pPr lvl="1"/>
            <a:r>
              <a:rPr lang="fi-FI" sz="2400" i="1" dirty="0" smtClean="0">
                <a:solidFill>
                  <a:srgbClr val="FF0000"/>
                </a:solidFill>
              </a:rPr>
              <a:t>Summer studies available in the net</a:t>
            </a:r>
          </a:p>
          <a:p>
            <a:pPr lvl="1"/>
            <a:endParaRPr lang="fi-FI" sz="2400" dirty="0"/>
          </a:p>
          <a:p>
            <a:pPr lvl="1"/>
            <a:r>
              <a:rPr lang="fi-FI" sz="2400" dirty="0" smtClean="0"/>
              <a:t>https</a:t>
            </a:r>
            <a:r>
              <a:rPr lang="fi-FI" sz="2400" dirty="0"/>
              <a:t>://</a:t>
            </a:r>
            <a:r>
              <a:rPr lang="fi-FI" sz="2400" dirty="0" smtClean="0"/>
              <a:t>www.oulu.fi/opiskelijalle/kesaopinnot</a:t>
            </a:r>
          </a:p>
          <a:p>
            <a:pPr lvl="1"/>
            <a:r>
              <a:rPr lang="fi-FI" sz="2400" i="1" dirty="0"/>
              <a:t>https://www.oulu.fi/forstudents/summer-school</a:t>
            </a:r>
            <a:endParaRPr lang="fi-FI" sz="2400" i="1" dirty="0" smtClean="0"/>
          </a:p>
          <a:p>
            <a:pPr lvl="1"/>
            <a:endParaRPr lang="fi-FI" sz="2400" dirty="0"/>
          </a:p>
          <a:p>
            <a:pPr lvl="1"/>
            <a:r>
              <a:rPr lang="fi-FI" sz="2400" dirty="0"/>
              <a:t>https://</a:t>
            </a:r>
            <a:r>
              <a:rPr lang="fi-FI" sz="2400" dirty="0" smtClean="0"/>
              <a:t>www.avoin.jyu.fi/fi/uutiset/valtakunnallinen-avointen-yliopisto-opintojen-tarjonta</a:t>
            </a:r>
          </a:p>
          <a:p>
            <a:pPr lvl="1"/>
            <a:r>
              <a:rPr lang="fi-FI" sz="2400" i="1" dirty="0"/>
              <a:t>https://www.avoin.jyu.fi/en</a:t>
            </a:r>
            <a:endParaRPr lang="fi-FI" sz="2400" i="1" dirty="0" smtClean="0"/>
          </a:p>
          <a:p>
            <a:pPr lvl="1"/>
            <a:endParaRPr lang="fi-FI" sz="2400" dirty="0"/>
          </a:p>
          <a:p>
            <a:pPr lvl="1"/>
            <a:r>
              <a:rPr lang="fi-FI" sz="2400" dirty="0"/>
              <a:t>https://</a:t>
            </a:r>
            <a:r>
              <a:rPr lang="fi-FI" sz="2400" dirty="0" smtClean="0"/>
              <a:t>www.avoin.jyu.fi/fi/opintotarjonta/avoimet-yliopistot/opinnot</a:t>
            </a:r>
          </a:p>
          <a:p>
            <a:pPr lvl="1"/>
            <a:r>
              <a:rPr lang="fi-FI" sz="2400" i="1" dirty="0"/>
              <a:t>https://www.avoin.jyu.fi/en/studies-offered/open-university-studies-for-university-degree-students</a:t>
            </a:r>
            <a:endParaRPr lang="fi-FI" sz="2400" i="1" dirty="0"/>
          </a:p>
          <a:p>
            <a:pPr lvl="1"/>
            <a:endParaRPr lang="fi-FI" sz="2400" dirty="0" smtClean="0"/>
          </a:p>
        </p:txBody>
      </p:sp>
      <p:pic>
        <p:nvPicPr>
          <p:cNvPr id="8" name="Picture 7"/>
          <p:cNvPicPr>
            <a:picLocks noChangeAspect="1"/>
          </p:cNvPicPr>
          <p:nvPr/>
        </p:nvPicPr>
        <p:blipFill>
          <a:blip r:embed="rId2"/>
          <a:stretch>
            <a:fillRect/>
          </a:stretch>
        </p:blipFill>
        <p:spPr>
          <a:xfrm>
            <a:off x="215516" y="6053201"/>
            <a:ext cx="936104" cy="606302"/>
          </a:xfrm>
          <a:prstGeom prst="rect">
            <a:avLst/>
          </a:prstGeom>
        </p:spPr>
      </p:pic>
    </p:spTree>
    <p:extLst>
      <p:ext uri="{BB962C8B-B14F-4D97-AF65-F5344CB8AC3E}">
        <p14:creationId xmlns:p14="http://schemas.microsoft.com/office/powerpoint/2010/main" val="19747009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07D7F27-AB0F-4A41-9672-B19CA08EA45D}" type="slidenum">
              <a:rPr lang="en-US" smtClean="0"/>
              <a:pPr/>
              <a:t>4</a:t>
            </a:fld>
            <a:endParaRPr lang="en-US" dirty="0"/>
          </a:p>
        </p:txBody>
      </p:sp>
      <p:pic>
        <p:nvPicPr>
          <p:cNvPr id="8" name="Picture 7"/>
          <p:cNvPicPr>
            <a:picLocks noChangeAspect="1"/>
          </p:cNvPicPr>
          <p:nvPr/>
        </p:nvPicPr>
        <p:blipFill>
          <a:blip r:embed="rId2"/>
          <a:stretch>
            <a:fillRect/>
          </a:stretch>
        </p:blipFill>
        <p:spPr>
          <a:xfrm>
            <a:off x="215516" y="6053201"/>
            <a:ext cx="936104" cy="606302"/>
          </a:xfrm>
          <a:prstGeom prst="rect">
            <a:avLst/>
          </a:prstGeom>
        </p:spPr>
      </p:pic>
      <p:sp>
        <p:nvSpPr>
          <p:cNvPr id="5" name="TextBox 4"/>
          <p:cNvSpPr txBox="1"/>
          <p:nvPr/>
        </p:nvSpPr>
        <p:spPr>
          <a:xfrm>
            <a:off x="539552" y="620688"/>
            <a:ext cx="8147248" cy="4893647"/>
          </a:xfrm>
          <a:prstGeom prst="rect">
            <a:avLst/>
          </a:prstGeom>
          <a:noFill/>
        </p:spPr>
        <p:txBody>
          <a:bodyPr wrap="square" rtlCol="0">
            <a:spAutoFit/>
          </a:bodyPr>
          <a:lstStyle/>
          <a:p>
            <a:r>
              <a:rPr lang="fi-FI" sz="2400" dirty="0" smtClean="0"/>
              <a:t>Kesäksi haluttuja kursseja (ehdotettu viime tiistain jälkeen):</a:t>
            </a:r>
          </a:p>
          <a:p>
            <a:r>
              <a:rPr lang="fi-FI" sz="2400" i="1" dirty="0" smtClean="0"/>
              <a:t>Courses wished for as summer studies:</a:t>
            </a:r>
          </a:p>
          <a:p>
            <a:endParaRPr lang="fi-FI" sz="2400" i="1" dirty="0"/>
          </a:p>
          <a:p>
            <a:pPr marL="342900" indent="-342900">
              <a:buFontTx/>
              <a:buChar char="-"/>
            </a:pPr>
            <a:r>
              <a:rPr lang="fi-FI" sz="2400" i="1" dirty="0"/>
              <a:t>Ruotsin kielen </a:t>
            </a:r>
            <a:r>
              <a:rPr lang="fi-FI" sz="2400" i="1" dirty="0" smtClean="0"/>
              <a:t>kirjallinen osa</a:t>
            </a:r>
            <a:r>
              <a:rPr lang="fi-FI" sz="2400" i="1" dirty="0"/>
              <a:t>	</a:t>
            </a:r>
          </a:p>
          <a:p>
            <a:pPr marL="342900" indent="-342900">
              <a:buFontTx/>
              <a:buChar char="-"/>
            </a:pPr>
            <a:r>
              <a:rPr lang="fi-FI" sz="2400" i="1" dirty="0"/>
              <a:t>Cellular communication					</a:t>
            </a:r>
          </a:p>
          <a:p>
            <a:pPr marL="342900" indent="-342900">
              <a:buFontTx/>
              <a:buChar char="-"/>
            </a:pPr>
            <a:r>
              <a:rPr lang="fi-FI" sz="2400" i="1" dirty="0"/>
              <a:t>virology		</a:t>
            </a:r>
          </a:p>
          <a:p>
            <a:pPr marL="342900" indent="-342900">
              <a:buFontTx/>
              <a:buChar char="-"/>
            </a:pPr>
            <a:r>
              <a:rPr lang="fi-FI" sz="2400" i="1" dirty="0"/>
              <a:t>introduction to immunology	</a:t>
            </a:r>
          </a:p>
          <a:p>
            <a:pPr marL="342900" indent="-342900">
              <a:buFontTx/>
              <a:buChar char="-"/>
            </a:pPr>
            <a:r>
              <a:rPr lang="fi-FI" sz="2400" i="1" dirty="0"/>
              <a:t>Yleinen ja epäorgaaninen kemia A				</a:t>
            </a:r>
          </a:p>
          <a:p>
            <a:pPr marL="342900" indent="-342900">
              <a:buFontTx/>
              <a:buChar char="-"/>
            </a:pPr>
            <a:r>
              <a:rPr lang="fi-FI" sz="2400" i="1" dirty="0"/>
              <a:t>Molecular, cell biological and genetic aspects of diseases	</a:t>
            </a:r>
          </a:p>
          <a:p>
            <a:pPr marL="342900" indent="-342900">
              <a:buFontTx/>
              <a:buChar char="-"/>
            </a:pPr>
            <a:r>
              <a:rPr lang="fi-FI" sz="2400" i="1" dirty="0"/>
              <a:t>Mol biol </a:t>
            </a:r>
            <a:r>
              <a:rPr lang="fi-FI" sz="2400" i="1" dirty="0" smtClean="0"/>
              <a:t>II</a:t>
            </a:r>
          </a:p>
          <a:p>
            <a:pPr marL="342900" indent="-342900">
              <a:buFontTx/>
              <a:buChar char="-"/>
            </a:pPr>
            <a:r>
              <a:rPr lang="fi-FI" sz="2400" i="1" dirty="0"/>
              <a:t>Scientific </a:t>
            </a:r>
            <a:r>
              <a:rPr lang="fi-FI" sz="2400" i="1" dirty="0" smtClean="0"/>
              <a:t>presentation / journal </a:t>
            </a:r>
            <a:r>
              <a:rPr lang="fi-FI" sz="2400" i="1" dirty="0"/>
              <a:t>club </a:t>
            </a:r>
            <a:r>
              <a:rPr lang="fi-FI" sz="2400" i="1" dirty="0" smtClean="0"/>
              <a:t>in </a:t>
            </a:r>
            <a:r>
              <a:rPr lang="fi-FI" sz="2400" i="1" dirty="0" smtClean="0"/>
              <a:t>Zoom</a:t>
            </a:r>
          </a:p>
          <a:p>
            <a:pPr marL="342900" indent="-342900">
              <a:buFontTx/>
              <a:buChar char="-"/>
            </a:pPr>
            <a:r>
              <a:rPr lang="fi-FI" sz="2400" i="1" dirty="0" smtClean="0"/>
              <a:t>Hypoxia response</a:t>
            </a:r>
          </a:p>
          <a:p>
            <a:pPr marL="342900" indent="-342900">
              <a:buFontTx/>
              <a:buChar char="-"/>
            </a:pPr>
            <a:r>
              <a:rPr lang="fi-FI" sz="2400" i="1" dirty="0" smtClean="0"/>
              <a:t>Extracellular matrix</a:t>
            </a:r>
            <a:endParaRPr lang="fi-FI" sz="2400" i="1" dirty="0" smtClean="0"/>
          </a:p>
        </p:txBody>
      </p:sp>
      <p:sp>
        <p:nvSpPr>
          <p:cNvPr id="6" name="TextBox 5"/>
          <p:cNvSpPr txBox="1"/>
          <p:nvPr/>
        </p:nvSpPr>
        <p:spPr>
          <a:xfrm>
            <a:off x="2771800" y="162342"/>
            <a:ext cx="1710405" cy="369332"/>
          </a:xfrm>
          <a:prstGeom prst="rect">
            <a:avLst/>
          </a:prstGeom>
          <a:noFill/>
        </p:spPr>
        <p:txBody>
          <a:bodyPr wrap="none" rtlCol="0">
            <a:spAutoFit/>
          </a:bodyPr>
          <a:lstStyle/>
          <a:p>
            <a:r>
              <a:rPr lang="fi-FI" dirty="0" smtClean="0"/>
              <a:t>(from</a:t>
            </a:r>
            <a:r>
              <a:rPr lang="fi-FI" dirty="0" smtClean="0"/>
              <a:t> </a:t>
            </a:r>
            <a:r>
              <a:rPr lang="fi-FI" dirty="0" smtClean="0"/>
              <a:t>last week)</a:t>
            </a:r>
            <a:endParaRPr lang="fi-FI" dirty="0"/>
          </a:p>
        </p:txBody>
      </p:sp>
      <p:sp>
        <p:nvSpPr>
          <p:cNvPr id="2" name="TextBox 1"/>
          <p:cNvSpPr txBox="1"/>
          <p:nvPr/>
        </p:nvSpPr>
        <p:spPr>
          <a:xfrm rot="20644199">
            <a:off x="5653372" y="1651119"/>
            <a:ext cx="2992935" cy="1477328"/>
          </a:xfrm>
          <a:prstGeom prst="rect">
            <a:avLst/>
          </a:prstGeom>
          <a:noFill/>
        </p:spPr>
        <p:txBody>
          <a:bodyPr wrap="none" rtlCol="0">
            <a:spAutoFit/>
          </a:bodyPr>
          <a:lstStyle/>
          <a:p>
            <a:r>
              <a:rPr lang="fi-FI" b="1" dirty="0" smtClean="0">
                <a:solidFill>
                  <a:srgbClr val="FF0000"/>
                </a:solidFill>
              </a:rPr>
              <a:t>these courses have now been</a:t>
            </a:r>
          </a:p>
          <a:p>
            <a:r>
              <a:rPr lang="fi-FI" b="1" dirty="0" smtClean="0">
                <a:solidFill>
                  <a:srgbClr val="FF0000"/>
                </a:solidFill>
              </a:rPr>
              <a:t>asked for from teachers</a:t>
            </a:r>
          </a:p>
          <a:p>
            <a:endParaRPr lang="fi-FI" b="1" dirty="0">
              <a:solidFill>
                <a:srgbClr val="FF0000"/>
              </a:solidFill>
            </a:endParaRPr>
          </a:p>
          <a:p>
            <a:r>
              <a:rPr lang="fi-FI" b="1" dirty="0" smtClean="0">
                <a:solidFill>
                  <a:srgbClr val="FF0000"/>
                </a:solidFill>
              </a:rPr>
              <a:t>we will inform if any of these</a:t>
            </a:r>
          </a:p>
          <a:p>
            <a:r>
              <a:rPr lang="fi-FI" b="1" dirty="0" smtClean="0">
                <a:solidFill>
                  <a:srgbClr val="FF0000"/>
                </a:solidFill>
              </a:rPr>
              <a:t>become possible </a:t>
            </a:r>
          </a:p>
        </p:txBody>
      </p:sp>
    </p:spTree>
    <p:extLst>
      <p:ext uri="{BB962C8B-B14F-4D97-AF65-F5344CB8AC3E}">
        <p14:creationId xmlns:p14="http://schemas.microsoft.com/office/powerpoint/2010/main" val="87571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07D7F27-AB0F-4A41-9672-B19CA08EA45D}" type="slidenum">
              <a:rPr lang="en-US" smtClean="0"/>
              <a:pPr/>
              <a:t>5</a:t>
            </a:fld>
            <a:endParaRPr lang="en-US" dirty="0"/>
          </a:p>
        </p:txBody>
      </p:sp>
      <p:pic>
        <p:nvPicPr>
          <p:cNvPr id="8" name="Picture 7"/>
          <p:cNvPicPr>
            <a:picLocks noChangeAspect="1"/>
          </p:cNvPicPr>
          <p:nvPr/>
        </p:nvPicPr>
        <p:blipFill>
          <a:blip r:embed="rId2"/>
          <a:stretch>
            <a:fillRect/>
          </a:stretch>
        </p:blipFill>
        <p:spPr>
          <a:xfrm>
            <a:off x="215516" y="6053201"/>
            <a:ext cx="936104" cy="606302"/>
          </a:xfrm>
          <a:prstGeom prst="rect">
            <a:avLst/>
          </a:prstGeom>
        </p:spPr>
      </p:pic>
      <p:sp>
        <p:nvSpPr>
          <p:cNvPr id="5" name="TextBox 4"/>
          <p:cNvSpPr txBox="1"/>
          <p:nvPr/>
        </p:nvSpPr>
        <p:spPr>
          <a:xfrm>
            <a:off x="395536" y="620688"/>
            <a:ext cx="8656793" cy="3785652"/>
          </a:xfrm>
          <a:prstGeom prst="rect">
            <a:avLst/>
          </a:prstGeom>
          <a:noFill/>
        </p:spPr>
        <p:txBody>
          <a:bodyPr wrap="none" rtlCol="0">
            <a:spAutoFit/>
          </a:bodyPr>
          <a:lstStyle/>
          <a:p>
            <a:pPr marL="342900" indent="-342900">
              <a:buFontTx/>
              <a:buChar char="-"/>
            </a:pPr>
            <a:r>
              <a:rPr lang="fi-FI" sz="2400" dirty="0" smtClean="0"/>
              <a:t>tutkintotodistusten kirjoittaminen sujuu normaalisti</a:t>
            </a:r>
          </a:p>
          <a:p>
            <a:pPr marL="342900" indent="-342900">
              <a:buFontTx/>
              <a:buChar char="-"/>
            </a:pPr>
            <a:r>
              <a:rPr lang="fi-FI" sz="2400" i="1" dirty="0" smtClean="0"/>
              <a:t>degree certificates can be obtained as usually</a:t>
            </a:r>
          </a:p>
          <a:p>
            <a:endParaRPr lang="fi-FI" sz="2400" i="1" dirty="0" smtClean="0"/>
          </a:p>
          <a:p>
            <a:endParaRPr lang="fi-FI" sz="2400" i="1" dirty="0"/>
          </a:p>
          <a:p>
            <a:endParaRPr lang="fi-FI" sz="2400" i="1" dirty="0" smtClean="0"/>
          </a:p>
          <a:p>
            <a:pPr marL="342900" indent="-342900">
              <a:buFontTx/>
              <a:buChar char="-"/>
            </a:pPr>
            <a:r>
              <a:rPr lang="fi-FI" sz="2400" dirty="0">
                <a:solidFill>
                  <a:srgbClr val="FF0000"/>
                </a:solidFill>
              </a:rPr>
              <a:t>t</a:t>
            </a:r>
            <a:r>
              <a:rPr lang="fi-FI" sz="2400" dirty="0" smtClean="0">
                <a:solidFill>
                  <a:srgbClr val="FF0000"/>
                </a:solidFill>
              </a:rPr>
              <a:t>arkistakaa </a:t>
            </a:r>
            <a:r>
              <a:rPr lang="fi-FI" sz="2400" dirty="0">
                <a:solidFill>
                  <a:srgbClr val="FF0000"/>
                </a:solidFill>
              </a:rPr>
              <a:t>päivittäin: https://</a:t>
            </a:r>
            <a:r>
              <a:rPr lang="fi-FI" sz="2400" dirty="0" smtClean="0">
                <a:solidFill>
                  <a:srgbClr val="FF0000"/>
                </a:solidFill>
              </a:rPr>
              <a:t>www.oulu.fi/yliopisto/koronavirus</a:t>
            </a:r>
          </a:p>
          <a:p>
            <a:pPr marL="342900" indent="-342900">
              <a:buFontTx/>
              <a:buChar char="-"/>
            </a:pPr>
            <a:r>
              <a:rPr lang="fi-FI" sz="2400" i="1" dirty="0">
                <a:solidFill>
                  <a:srgbClr val="FF0000"/>
                </a:solidFill>
              </a:rPr>
              <a:t>c</a:t>
            </a:r>
            <a:r>
              <a:rPr lang="fi-FI" sz="2400" i="1" dirty="0" smtClean="0">
                <a:solidFill>
                  <a:srgbClr val="FF0000"/>
                </a:solidFill>
              </a:rPr>
              <a:t>heck daily</a:t>
            </a:r>
            <a:r>
              <a:rPr lang="fi-FI" sz="2400" dirty="0">
                <a:solidFill>
                  <a:srgbClr val="FF0000"/>
                </a:solidFill>
              </a:rPr>
              <a:t>: https://</a:t>
            </a:r>
            <a:r>
              <a:rPr lang="fi-FI" sz="2400" dirty="0" smtClean="0">
                <a:solidFill>
                  <a:srgbClr val="FF0000"/>
                </a:solidFill>
              </a:rPr>
              <a:t>www.oulu.fi/university/coronavirus</a:t>
            </a:r>
          </a:p>
          <a:p>
            <a:pPr marL="342900" indent="-342900">
              <a:buFontTx/>
              <a:buChar char="-"/>
            </a:pPr>
            <a:endParaRPr lang="fi-FI" sz="2400" dirty="0" smtClean="0"/>
          </a:p>
          <a:p>
            <a:pPr marL="342900" indent="-342900">
              <a:buFontTx/>
              <a:buChar char="-"/>
            </a:pPr>
            <a:r>
              <a:rPr lang="fi-FI" sz="2400" dirty="0" smtClean="0"/>
              <a:t>olkaa yhteydessä omaopettajaan, mm. voi tulla HOPSin päivitystä</a:t>
            </a:r>
          </a:p>
          <a:p>
            <a:pPr marL="342900" indent="-342900">
              <a:buFontTx/>
              <a:buChar char="-"/>
            </a:pPr>
            <a:r>
              <a:rPr lang="fi-FI" sz="2400" i="1" dirty="0" smtClean="0"/>
              <a:t>contact your tutor teacher, e.g. PSP updates</a:t>
            </a:r>
            <a:endParaRPr lang="fi-FI" sz="2400" i="1" dirty="0"/>
          </a:p>
        </p:txBody>
      </p:sp>
      <p:sp>
        <p:nvSpPr>
          <p:cNvPr id="6" name="TextBox 5"/>
          <p:cNvSpPr txBox="1"/>
          <p:nvPr/>
        </p:nvSpPr>
        <p:spPr>
          <a:xfrm>
            <a:off x="2771800" y="162342"/>
            <a:ext cx="1710405" cy="369332"/>
          </a:xfrm>
          <a:prstGeom prst="rect">
            <a:avLst/>
          </a:prstGeom>
          <a:noFill/>
        </p:spPr>
        <p:txBody>
          <a:bodyPr wrap="none" rtlCol="0">
            <a:spAutoFit/>
          </a:bodyPr>
          <a:lstStyle/>
          <a:p>
            <a:r>
              <a:rPr lang="fi-FI" dirty="0" smtClean="0"/>
              <a:t>(</a:t>
            </a:r>
            <a:r>
              <a:rPr lang="fi-FI" dirty="0" smtClean="0"/>
              <a:t>from</a:t>
            </a:r>
            <a:r>
              <a:rPr lang="fi-FI" dirty="0" smtClean="0"/>
              <a:t> </a:t>
            </a:r>
            <a:r>
              <a:rPr lang="fi-FI" dirty="0" smtClean="0"/>
              <a:t>last week)</a:t>
            </a:r>
            <a:endParaRPr lang="fi-FI" dirty="0"/>
          </a:p>
        </p:txBody>
      </p:sp>
    </p:spTree>
    <p:extLst>
      <p:ext uri="{BB962C8B-B14F-4D97-AF65-F5344CB8AC3E}">
        <p14:creationId xmlns:p14="http://schemas.microsoft.com/office/powerpoint/2010/main" val="14344085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07D7F27-AB0F-4A41-9672-B19CA08EA45D}" type="slidenum">
              <a:rPr lang="en-US" smtClean="0"/>
              <a:pPr/>
              <a:t>6</a:t>
            </a:fld>
            <a:endParaRPr lang="en-US" dirty="0"/>
          </a:p>
        </p:txBody>
      </p:sp>
      <p:pic>
        <p:nvPicPr>
          <p:cNvPr id="8" name="Picture 7"/>
          <p:cNvPicPr>
            <a:picLocks noChangeAspect="1"/>
          </p:cNvPicPr>
          <p:nvPr/>
        </p:nvPicPr>
        <p:blipFill>
          <a:blip r:embed="rId2"/>
          <a:stretch>
            <a:fillRect/>
          </a:stretch>
        </p:blipFill>
        <p:spPr>
          <a:xfrm>
            <a:off x="215516" y="6053201"/>
            <a:ext cx="936104" cy="606302"/>
          </a:xfrm>
          <a:prstGeom prst="rect">
            <a:avLst/>
          </a:prstGeom>
        </p:spPr>
      </p:pic>
      <p:sp>
        <p:nvSpPr>
          <p:cNvPr id="5" name="TextBox 4"/>
          <p:cNvSpPr txBox="1"/>
          <p:nvPr/>
        </p:nvSpPr>
        <p:spPr>
          <a:xfrm>
            <a:off x="539552" y="620688"/>
            <a:ext cx="8402941" cy="6001643"/>
          </a:xfrm>
          <a:prstGeom prst="rect">
            <a:avLst/>
          </a:prstGeom>
          <a:noFill/>
        </p:spPr>
        <p:txBody>
          <a:bodyPr wrap="none" rtlCol="0">
            <a:spAutoFit/>
          </a:bodyPr>
          <a:lstStyle/>
          <a:p>
            <a:endParaRPr lang="fi-FI" sz="2400" dirty="0"/>
          </a:p>
          <a:p>
            <a:r>
              <a:rPr lang="fi-FI" sz="2400" b="1" dirty="0" smtClean="0">
                <a:solidFill>
                  <a:srgbClr val="00B050"/>
                </a:solidFill>
              </a:rPr>
              <a:t>NEW</a:t>
            </a:r>
            <a:r>
              <a:rPr lang="fi-FI" sz="2400" dirty="0" smtClean="0">
                <a:solidFill>
                  <a:srgbClr val="FF0000"/>
                </a:solidFill>
              </a:rPr>
              <a:t>: So far three students have got the permission to return to</a:t>
            </a:r>
          </a:p>
          <a:p>
            <a:r>
              <a:rPr lang="fi-FI" sz="2400" dirty="0" smtClean="0">
                <a:solidFill>
                  <a:srgbClr val="FF0000"/>
                </a:solidFill>
              </a:rPr>
              <a:t>the lab work based on application and graduation by 31.7.2020.</a:t>
            </a:r>
            <a:endParaRPr lang="fi-FI" sz="2400" dirty="0">
              <a:solidFill>
                <a:srgbClr val="FF0000"/>
              </a:solidFill>
            </a:endParaRPr>
          </a:p>
          <a:p>
            <a:endParaRPr lang="fi-FI" sz="2400" dirty="0" smtClean="0"/>
          </a:p>
          <a:p>
            <a:r>
              <a:rPr lang="fi-FI" sz="2400" dirty="0" smtClean="0"/>
              <a:t>Students doing pro gradu experimental work such that graduation</a:t>
            </a:r>
          </a:p>
          <a:p>
            <a:r>
              <a:rPr lang="fi-FI" sz="2400" dirty="0" smtClean="0"/>
              <a:t>is due by 31.7.2020 may come to campus to continue their lab</a:t>
            </a:r>
          </a:p>
          <a:p>
            <a:r>
              <a:rPr lang="fi-FI" sz="2400" dirty="0" smtClean="0"/>
              <a:t>work </a:t>
            </a:r>
            <a:r>
              <a:rPr lang="fi-FI" sz="2400" dirty="0" smtClean="0">
                <a:solidFill>
                  <a:srgbClr val="FF0000"/>
                </a:solidFill>
              </a:rPr>
              <a:t>on the following conditions</a:t>
            </a:r>
            <a:r>
              <a:rPr lang="fi-FI" sz="2400" dirty="0" smtClean="0"/>
              <a:t>:</a:t>
            </a:r>
          </a:p>
          <a:p>
            <a:endParaRPr lang="fi-FI" sz="2400" dirty="0"/>
          </a:p>
          <a:p>
            <a:r>
              <a:rPr lang="fi-FI" sz="2400" dirty="0" smtClean="0"/>
              <a:t>1) Lab work is in a very late stage and pro gradu thesis largely</a:t>
            </a:r>
          </a:p>
          <a:p>
            <a:r>
              <a:rPr lang="fi-FI" sz="2400" dirty="0"/>
              <a:t> </a:t>
            </a:r>
            <a:r>
              <a:rPr lang="fi-FI" sz="2400" dirty="0" smtClean="0"/>
              <a:t>    written, such that graduation is imminent (must take place by</a:t>
            </a:r>
          </a:p>
          <a:p>
            <a:r>
              <a:rPr lang="fi-FI" sz="2400" dirty="0"/>
              <a:t> </a:t>
            </a:r>
            <a:r>
              <a:rPr lang="fi-FI" sz="2400" dirty="0" smtClean="0"/>
              <a:t>   31.7.2020)</a:t>
            </a:r>
          </a:p>
          <a:p>
            <a:r>
              <a:rPr lang="fi-FI" sz="2400" dirty="0" smtClean="0"/>
              <a:t>2) If condition 1) is met, a specific permission needs to be applied</a:t>
            </a:r>
          </a:p>
          <a:p>
            <a:r>
              <a:rPr lang="fi-FI" sz="2400" dirty="0"/>
              <a:t> </a:t>
            </a:r>
            <a:r>
              <a:rPr lang="fi-FI" sz="2400" dirty="0" smtClean="0"/>
              <a:t>   for. Supervisor must contact pro gradu responsible person</a:t>
            </a:r>
          </a:p>
          <a:p>
            <a:r>
              <a:rPr lang="fi-FI" sz="2400" dirty="0"/>
              <a:t> </a:t>
            </a:r>
            <a:r>
              <a:rPr lang="fi-FI" sz="2400" dirty="0" smtClean="0"/>
              <a:t>   Alexander Kastaniotis.</a:t>
            </a:r>
          </a:p>
          <a:p>
            <a:r>
              <a:rPr lang="fi-FI" sz="2400" dirty="0" smtClean="0"/>
              <a:t>3) The lab space risk analysis needs to be carried out. Supervisor</a:t>
            </a:r>
          </a:p>
          <a:p>
            <a:r>
              <a:rPr lang="fi-FI" sz="2400" dirty="0"/>
              <a:t> </a:t>
            </a:r>
            <a:r>
              <a:rPr lang="fi-FI" sz="2400" dirty="0" smtClean="0"/>
              <a:t>   to manage this.</a:t>
            </a:r>
          </a:p>
        </p:txBody>
      </p:sp>
      <p:sp>
        <p:nvSpPr>
          <p:cNvPr id="6" name="TextBox 5"/>
          <p:cNvSpPr txBox="1"/>
          <p:nvPr/>
        </p:nvSpPr>
        <p:spPr>
          <a:xfrm>
            <a:off x="2771800" y="162342"/>
            <a:ext cx="1710405" cy="369332"/>
          </a:xfrm>
          <a:prstGeom prst="rect">
            <a:avLst/>
          </a:prstGeom>
          <a:noFill/>
        </p:spPr>
        <p:txBody>
          <a:bodyPr wrap="none" rtlCol="0">
            <a:spAutoFit/>
          </a:bodyPr>
          <a:lstStyle/>
          <a:p>
            <a:r>
              <a:rPr lang="fi-FI" dirty="0" smtClean="0"/>
              <a:t>(from</a:t>
            </a:r>
            <a:r>
              <a:rPr lang="fi-FI" dirty="0" smtClean="0"/>
              <a:t> </a:t>
            </a:r>
            <a:r>
              <a:rPr lang="fi-FI" dirty="0" smtClean="0"/>
              <a:t>last week)</a:t>
            </a:r>
            <a:endParaRPr lang="fi-FI" dirty="0"/>
          </a:p>
        </p:txBody>
      </p:sp>
      <p:cxnSp>
        <p:nvCxnSpPr>
          <p:cNvPr id="3" name="Straight Connector 2"/>
          <p:cNvCxnSpPr/>
          <p:nvPr/>
        </p:nvCxnSpPr>
        <p:spPr>
          <a:xfrm>
            <a:off x="1547664" y="1916832"/>
            <a:ext cx="55446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52127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07D7F27-AB0F-4A41-9672-B19CA08EA45D}" type="slidenum">
              <a:rPr lang="en-US" smtClean="0"/>
              <a:pPr/>
              <a:t>7</a:t>
            </a:fld>
            <a:endParaRPr lang="en-US" dirty="0"/>
          </a:p>
        </p:txBody>
      </p:sp>
      <p:pic>
        <p:nvPicPr>
          <p:cNvPr id="8" name="Picture 7"/>
          <p:cNvPicPr>
            <a:picLocks noChangeAspect="1"/>
          </p:cNvPicPr>
          <p:nvPr/>
        </p:nvPicPr>
        <p:blipFill>
          <a:blip r:embed="rId2"/>
          <a:stretch>
            <a:fillRect/>
          </a:stretch>
        </p:blipFill>
        <p:spPr>
          <a:xfrm>
            <a:off x="215516" y="6053201"/>
            <a:ext cx="936104" cy="606302"/>
          </a:xfrm>
          <a:prstGeom prst="rect">
            <a:avLst/>
          </a:prstGeom>
        </p:spPr>
      </p:pic>
      <p:sp>
        <p:nvSpPr>
          <p:cNvPr id="5" name="TextBox 4"/>
          <p:cNvSpPr txBox="1"/>
          <p:nvPr/>
        </p:nvSpPr>
        <p:spPr>
          <a:xfrm>
            <a:off x="539552" y="620688"/>
            <a:ext cx="8326510" cy="4893647"/>
          </a:xfrm>
          <a:prstGeom prst="rect">
            <a:avLst/>
          </a:prstGeom>
          <a:noFill/>
        </p:spPr>
        <p:txBody>
          <a:bodyPr wrap="none" rtlCol="0">
            <a:spAutoFit/>
          </a:bodyPr>
          <a:lstStyle/>
          <a:p>
            <a:endParaRPr lang="fi-FI" sz="2400" dirty="0"/>
          </a:p>
          <a:p>
            <a:r>
              <a:rPr lang="fi-FI" sz="2400" dirty="0" smtClean="0">
                <a:solidFill>
                  <a:srgbClr val="FF0000"/>
                </a:solidFill>
              </a:rPr>
              <a:t>NEW INFORMATION (continued):</a:t>
            </a:r>
            <a:endParaRPr lang="fi-FI" sz="2400" dirty="0">
              <a:solidFill>
                <a:srgbClr val="FF0000"/>
              </a:solidFill>
            </a:endParaRPr>
          </a:p>
          <a:p>
            <a:endParaRPr lang="fi-FI" sz="2400" dirty="0" smtClean="0"/>
          </a:p>
          <a:p>
            <a:endParaRPr lang="fi-FI" sz="2400" dirty="0" smtClean="0"/>
          </a:p>
          <a:p>
            <a:r>
              <a:rPr lang="fi-FI" sz="2400" dirty="0" smtClean="0"/>
              <a:t>4) Note that all other studies need to be done as well.</a:t>
            </a:r>
          </a:p>
          <a:p>
            <a:endParaRPr lang="fi-FI" sz="2400" dirty="0"/>
          </a:p>
          <a:p>
            <a:r>
              <a:rPr lang="fi-FI" sz="2400" dirty="0" smtClean="0"/>
              <a:t>If the pro gradu experimental work and/or writing the pro gradu</a:t>
            </a:r>
          </a:p>
          <a:p>
            <a:r>
              <a:rPr lang="fi-FI" sz="2400" dirty="0" smtClean="0"/>
              <a:t>thesis is in such a phase that graduation </a:t>
            </a:r>
            <a:r>
              <a:rPr lang="fi-FI" sz="2400" dirty="0" smtClean="0">
                <a:solidFill>
                  <a:srgbClr val="FF0000"/>
                </a:solidFill>
              </a:rPr>
              <a:t>would anyway not take</a:t>
            </a:r>
          </a:p>
          <a:p>
            <a:r>
              <a:rPr lang="fi-FI" sz="2400" dirty="0" smtClean="0">
                <a:solidFill>
                  <a:srgbClr val="FF0000"/>
                </a:solidFill>
              </a:rPr>
              <a:t>place</a:t>
            </a:r>
            <a:r>
              <a:rPr lang="fi-FI" sz="2400" dirty="0">
                <a:solidFill>
                  <a:srgbClr val="FF0000"/>
                </a:solidFill>
              </a:rPr>
              <a:t> </a:t>
            </a:r>
            <a:r>
              <a:rPr lang="fi-FI" sz="2400" dirty="0" smtClean="0"/>
              <a:t>by 31.7.2020, permission is not granted.</a:t>
            </a:r>
          </a:p>
          <a:p>
            <a:endParaRPr lang="fi-FI" sz="2400" dirty="0"/>
          </a:p>
          <a:p>
            <a:r>
              <a:rPr lang="fi-FI" sz="2400" dirty="0" smtClean="0">
                <a:solidFill>
                  <a:srgbClr val="FF0000"/>
                </a:solidFill>
              </a:rPr>
              <a:t>Orientation or other lab work </a:t>
            </a:r>
            <a:r>
              <a:rPr lang="fi-FI" sz="2400" dirty="0" smtClean="0"/>
              <a:t>could only be a reason for the</a:t>
            </a:r>
          </a:p>
          <a:p>
            <a:r>
              <a:rPr lang="fi-FI" sz="2400" dirty="0" smtClean="0"/>
              <a:t>permission, if that is the last missing study needed for graduation</a:t>
            </a:r>
          </a:p>
          <a:p>
            <a:r>
              <a:rPr lang="fi-FI" sz="2400" dirty="0" smtClean="0"/>
              <a:t>by 31.7.2020.</a:t>
            </a:r>
          </a:p>
        </p:txBody>
      </p:sp>
      <p:sp>
        <p:nvSpPr>
          <p:cNvPr id="6" name="TextBox 5"/>
          <p:cNvSpPr txBox="1"/>
          <p:nvPr/>
        </p:nvSpPr>
        <p:spPr>
          <a:xfrm>
            <a:off x="2771800" y="162342"/>
            <a:ext cx="1710405" cy="369332"/>
          </a:xfrm>
          <a:prstGeom prst="rect">
            <a:avLst/>
          </a:prstGeom>
          <a:noFill/>
        </p:spPr>
        <p:txBody>
          <a:bodyPr wrap="none" rtlCol="0">
            <a:spAutoFit/>
          </a:bodyPr>
          <a:lstStyle/>
          <a:p>
            <a:r>
              <a:rPr lang="fi-FI" dirty="0" smtClean="0"/>
              <a:t>(from</a:t>
            </a:r>
            <a:r>
              <a:rPr lang="fi-FI" dirty="0" smtClean="0"/>
              <a:t> </a:t>
            </a:r>
            <a:r>
              <a:rPr lang="fi-FI" dirty="0" smtClean="0"/>
              <a:t>last week)</a:t>
            </a:r>
            <a:endParaRPr lang="fi-FI" dirty="0"/>
          </a:p>
        </p:txBody>
      </p:sp>
    </p:spTree>
    <p:extLst>
      <p:ext uri="{BB962C8B-B14F-4D97-AF65-F5344CB8AC3E}">
        <p14:creationId xmlns:p14="http://schemas.microsoft.com/office/powerpoint/2010/main" val="9153979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07D7F27-AB0F-4A41-9672-B19CA08EA45D}" type="slidenum">
              <a:rPr lang="en-US" smtClean="0"/>
              <a:pPr/>
              <a:t>8</a:t>
            </a:fld>
            <a:endParaRPr lang="en-US" dirty="0"/>
          </a:p>
        </p:txBody>
      </p:sp>
      <p:pic>
        <p:nvPicPr>
          <p:cNvPr id="8" name="Picture 7"/>
          <p:cNvPicPr>
            <a:picLocks noChangeAspect="1"/>
          </p:cNvPicPr>
          <p:nvPr/>
        </p:nvPicPr>
        <p:blipFill>
          <a:blip r:embed="rId2"/>
          <a:stretch>
            <a:fillRect/>
          </a:stretch>
        </p:blipFill>
        <p:spPr>
          <a:xfrm>
            <a:off x="215516" y="6053201"/>
            <a:ext cx="936104" cy="606302"/>
          </a:xfrm>
          <a:prstGeom prst="rect">
            <a:avLst/>
          </a:prstGeom>
        </p:spPr>
      </p:pic>
      <p:sp>
        <p:nvSpPr>
          <p:cNvPr id="5" name="TextBox 4"/>
          <p:cNvSpPr txBox="1"/>
          <p:nvPr/>
        </p:nvSpPr>
        <p:spPr>
          <a:xfrm>
            <a:off x="539552" y="620688"/>
            <a:ext cx="7145931" cy="3416320"/>
          </a:xfrm>
          <a:prstGeom prst="rect">
            <a:avLst/>
          </a:prstGeom>
          <a:noFill/>
        </p:spPr>
        <p:txBody>
          <a:bodyPr wrap="none" rtlCol="0">
            <a:spAutoFit/>
          </a:bodyPr>
          <a:lstStyle/>
          <a:p>
            <a:r>
              <a:rPr lang="fi-FI" sz="2400" dirty="0" smtClean="0"/>
              <a:t>- hybrid </a:t>
            </a:r>
            <a:r>
              <a:rPr lang="fi-FI" sz="2400" dirty="0" smtClean="0"/>
              <a:t>course </a:t>
            </a:r>
            <a:r>
              <a:rPr lang="fi-FI" sz="2400" dirty="0" smtClean="0"/>
              <a:t>to save time and provide possibilities for</a:t>
            </a:r>
          </a:p>
          <a:p>
            <a:r>
              <a:rPr lang="fi-FI" sz="2400" dirty="0"/>
              <a:t> </a:t>
            </a:r>
            <a:r>
              <a:rPr lang="fi-FI" sz="2400" dirty="0" smtClean="0"/>
              <a:t>    getting credits</a:t>
            </a:r>
          </a:p>
          <a:p>
            <a:r>
              <a:rPr lang="fi-FI" sz="2400" dirty="0"/>
              <a:t>	</a:t>
            </a:r>
            <a:r>
              <a:rPr lang="fi-FI" sz="2400" dirty="0" smtClean="0"/>
              <a:t>* </a:t>
            </a:r>
            <a:r>
              <a:rPr lang="fi-FI" sz="2400" dirty="0" smtClean="0">
                <a:solidFill>
                  <a:srgbClr val="FF0000"/>
                </a:solidFill>
              </a:rPr>
              <a:t>Dissertation + Pro gradu</a:t>
            </a:r>
          </a:p>
          <a:p>
            <a:endParaRPr lang="fi-FI" sz="2400" dirty="0"/>
          </a:p>
          <a:p>
            <a:r>
              <a:rPr lang="fi-FI" sz="2400" dirty="0" smtClean="0"/>
              <a:t>	- </a:t>
            </a:r>
            <a:r>
              <a:rPr lang="fi-FI" sz="2400" dirty="0" smtClean="0">
                <a:solidFill>
                  <a:srgbClr val="FF0000"/>
                </a:solidFill>
              </a:rPr>
              <a:t>this will be done</a:t>
            </a:r>
          </a:p>
          <a:p>
            <a:r>
              <a:rPr lang="fi-FI" sz="2400" dirty="0"/>
              <a:t>	</a:t>
            </a:r>
            <a:r>
              <a:rPr lang="fi-FI" sz="2400" dirty="0" smtClean="0"/>
              <a:t>- ”new style” pro gradu combined with</a:t>
            </a:r>
          </a:p>
          <a:p>
            <a:r>
              <a:rPr lang="fi-FI" sz="2400" dirty="0"/>
              <a:t>	</a:t>
            </a:r>
            <a:r>
              <a:rPr lang="fi-FI" sz="2400" dirty="0" smtClean="0"/>
              <a:t>   </a:t>
            </a:r>
            <a:r>
              <a:rPr lang="fi-FI" sz="2400" dirty="0" smtClean="0"/>
              <a:t>”extended literature review”</a:t>
            </a:r>
          </a:p>
          <a:p>
            <a:endParaRPr lang="fi-FI" sz="2400" dirty="0"/>
          </a:p>
          <a:p>
            <a:r>
              <a:rPr lang="fi-FI" sz="2400" dirty="0"/>
              <a:t>	</a:t>
            </a:r>
            <a:r>
              <a:rPr lang="fi-FI" sz="2400" dirty="0" smtClean="0"/>
              <a:t>- instruction on the following pages </a:t>
            </a:r>
            <a:endParaRPr lang="fi-FI" sz="2400" dirty="0"/>
          </a:p>
        </p:txBody>
      </p:sp>
    </p:spTree>
    <p:extLst>
      <p:ext uri="{BB962C8B-B14F-4D97-AF65-F5344CB8AC3E}">
        <p14:creationId xmlns:p14="http://schemas.microsoft.com/office/powerpoint/2010/main" val="485721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07D7F27-AB0F-4A41-9672-B19CA08EA45D}" type="slidenum">
              <a:rPr lang="en-US" smtClean="0"/>
              <a:pPr/>
              <a:t>9</a:t>
            </a:fld>
            <a:endParaRPr lang="en-US"/>
          </a:p>
        </p:txBody>
      </p:sp>
      <p:sp>
        <p:nvSpPr>
          <p:cNvPr id="5" name="TextBox 4"/>
          <p:cNvSpPr txBox="1"/>
          <p:nvPr/>
        </p:nvSpPr>
        <p:spPr>
          <a:xfrm>
            <a:off x="539552" y="620688"/>
            <a:ext cx="8280920" cy="5078313"/>
          </a:xfrm>
          <a:prstGeom prst="rect">
            <a:avLst/>
          </a:prstGeom>
          <a:noFill/>
        </p:spPr>
        <p:txBody>
          <a:bodyPr wrap="square" rtlCol="0">
            <a:spAutoFit/>
          </a:bodyPr>
          <a:lstStyle/>
          <a:p>
            <a:r>
              <a:rPr lang="en-US" b="1" u="sng" dirty="0"/>
              <a:t>Combination Pro </a:t>
            </a:r>
            <a:r>
              <a:rPr lang="en-US" b="1" u="sng" dirty="0" err="1"/>
              <a:t>Gradu</a:t>
            </a:r>
            <a:r>
              <a:rPr lang="en-US" b="1" u="sng" dirty="0"/>
              <a:t> and </a:t>
            </a:r>
            <a:r>
              <a:rPr lang="en-US" b="1" u="sng" dirty="0" smtClean="0"/>
              <a:t>dissertation</a:t>
            </a:r>
          </a:p>
          <a:p>
            <a:endParaRPr lang="fi-FI" dirty="0"/>
          </a:p>
          <a:p>
            <a:r>
              <a:rPr lang="en-US" dirty="0"/>
              <a:t>With the current situation with corona virus, current Pro </a:t>
            </a:r>
            <a:r>
              <a:rPr lang="en-US" dirty="0" err="1"/>
              <a:t>Gradu</a:t>
            </a:r>
            <a:r>
              <a:rPr lang="en-US" dirty="0"/>
              <a:t> students and students expecting to start a Pro </a:t>
            </a:r>
            <a:r>
              <a:rPr lang="en-US" dirty="0" err="1"/>
              <a:t>Gradu</a:t>
            </a:r>
            <a:r>
              <a:rPr lang="en-US" dirty="0"/>
              <a:t> may find themselves in limbo.</a:t>
            </a:r>
            <a:endParaRPr lang="fi-FI" dirty="0"/>
          </a:p>
          <a:p>
            <a:r>
              <a:rPr lang="en-US" dirty="0"/>
              <a:t>One new option FBMM will offer at this time is a combined Pro </a:t>
            </a:r>
            <a:r>
              <a:rPr lang="en-US" dirty="0" err="1"/>
              <a:t>Gradu</a:t>
            </a:r>
            <a:r>
              <a:rPr lang="en-US" dirty="0"/>
              <a:t> and dissertation.</a:t>
            </a:r>
            <a:endParaRPr lang="fi-FI" dirty="0"/>
          </a:p>
          <a:p>
            <a:r>
              <a:rPr lang="en-US" dirty="0"/>
              <a:t>This is a Pro </a:t>
            </a:r>
            <a:r>
              <a:rPr lang="en-US" dirty="0" err="1"/>
              <a:t>Gradu</a:t>
            </a:r>
            <a:r>
              <a:rPr lang="en-US" dirty="0"/>
              <a:t> where 15op of the studies is the major review of the literature that could normally be undertaken as part of a dissertation. This will allow continuation of the Pro </a:t>
            </a:r>
            <a:r>
              <a:rPr lang="en-US" dirty="0" err="1"/>
              <a:t>Gradu</a:t>
            </a:r>
            <a:r>
              <a:rPr lang="en-US" dirty="0"/>
              <a:t> studies while access to the laboratories is restricted. 15op is equivalent to 10 weeks full time study.</a:t>
            </a:r>
            <a:endParaRPr lang="fi-FI" dirty="0"/>
          </a:p>
          <a:p>
            <a:r>
              <a:rPr lang="en-US" dirty="0"/>
              <a:t>This combined Pro </a:t>
            </a:r>
            <a:r>
              <a:rPr lang="en-US" dirty="0" err="1"/>
              <a:t>Gradu</a:t>
            </a:r>
            <a:r>
              <a:rPr lang="en-US" dirty="0"/>
              <a:t> with dissertation will only be examined in the new style Pro </a:t>
            </a:r>
            <a:r>
              <a:rPr lang="en-US" dirty="0" err="1"/>
              <a:t>Gradu</a:t>
            </a:r>
            <a:r>
              <a:rPr lang="en-US" dirty="0"/>
              <a:t> thesis (so oral examination) and will have the same course code as the current Pro </a:t>
            </a:r>
            <a:r>
              <a:rPr lang="en-US" dirty="0" err="1"/>
              <a:t>Gradu</a:t>
            </a:r>
            <a:r>
              <a:rPr lang="en-US" dirty="0"/>
              <a:t> i.e. it is a variant not a new course.</a:t>
            </a:r>
            <a:endParaRPr lang="fi-FI" dirty="0"/>
          </a:p>
          <a:p>
            <a:r>
              <a:rPr lang="en-US" dirty="0"/>
              <a:t>Students wishing to take this option must discuss and agree with their Pro </a:t>
            </a:r>
            <a:r>
              <a:rPr lang="en-US" dirty="0" err="1"/>
              <a:t>Gradu</a:t>
            </a:r>
            <a:r>
              <a:rPr lang="en-US" dirty="0"/>
              <a:t> supervisor and inform the coordinator (Alexander Kastaniotis) that they will take this option.</a:t>
            </a:r>
            <a:endParaRPr lang="fi-FI" dirty="0"/>
          </a:p>
          <a:p>
            <a:r>
              <a:rPr lang="en-US" dirty="0"/>
              <a:t>The format for the combined Pro </a:t>
            </a:r>
            <a:r>
              <a:rPr lang="en-US" dirty="0" err="1"/>
              <a:t>Gradu</a:t>
            </a:r>
            <a:r>
              <a:rPr lang="en-US" dirty="0"/>
              <a:t> and dissertation follows that of the new style with minor changes (highlighted in red):</a:t>
            </a:r>
            <a:endParaRPr lang="fi-FI" dirty="0"/>
          </a:p>
          <a:p>
            <a:endParaRPr lang="fi-FI" dirty="0"/>
          </a:p>
        </p:txBody>
      </p:sp>
    </p:spTree>
    <p:extLst>
      <p:ext uri="{BB962C8B-B14F-4D97-AF65-F5344CB8AC3E}">
        <p14:creationId xmlns:p14="http://schemas.microsoft.com/office/powerpoint/2010/main" val="41507173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1_Reporting chemical risks">
  <a:themeElements>
    <a:clrScheme name="OY">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54401F"/>
      </a:accent5>
      <a:accent6>
        <a:srgbClr val="B31B34"/>
      </a:accent6>
      <a:hlink>
        <a:srgbClr val="1068A2"/>
      </a:hlink>
      <a:folHlink>
        <a:srgbClr val="4F8C0D"/>
      </a:folHlink>
    </a:clrScheme>
    <a:fontScheme name="OY">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solidFill>
        <a:ln w="9525" cap="flat" cmpd="sng" algn="ctr">
          <a:noFill/>
          <a:prstDash val="solid"/>
          <a:round/>
          <a:headEnd type="none" w="med" len="med"/>
          <a:tailEnd type="none" w="med" len="med"/>
        </a:ln>
        <a:effectLst/>
      </a:spPr>
      <a:bodyPr vert="horz" wrap="square" lIns="91431" tIns="45716" rIns="91431" bIns="45716" numCol="1" rtlCol="0"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sz="1000" b="0" i="0" u="none" strike="noStrike" cap="none" normalizeH="0" baseline="0" smtClean="0">
            <a:ln>
              <a:noFill/>
            </a:ln>
            <a:solidFill>
              <a:schemeClr val="tx1"/>
            </a:solidFill>
            <a:effectLst/>
            <a:latin typeface="Gill Sans"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lnDef>
  </a:objectDefaults>
  <a:extraClrSchemeLst>
    <a:extraClrScheme>
      <a:clrScheme name="1_vaak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vaak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vaak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vaak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vaak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vaak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vaak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vaak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vaak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vaak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vaak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vaak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7_Sivu FI">
  <a:themeElements>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fontScheme name="University of Oulu">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lnDef>
  </a:objectDefaults>
  <a:extraClrSchemeLst>
    <a:extraClrScheme>
      <a:clrScheme name="1_vaak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vaak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vaak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vaak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vaak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vaak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vaak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vaak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vaak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vaak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vaak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vaak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8_Sivu FI">
  <a:themeElements>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fontScheme name="University of Oulu">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lnDef>
  </a:objectDefaults>
  <a:extraClrSchemeLst>
    <a:extraClrScheme>
      <a:clrScheme name="1_vaak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vaak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vaak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vaak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vaak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vaak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vaak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vaak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vaak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vaak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vaak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vaak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9_Sivu FI">
  <a:themeElements>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fontScheme name="University of Oulu">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lnDef>
  </a:objectDefaults>
  <a:extraClrSchemeLst>
    <a:extraClrScheme>
      <a:clrScheme name="1_vaak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vaak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vaak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vaak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vaak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vaak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vaak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vaak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vaak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vaak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vaak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vaak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0_Sivu FI">
  <a:themeElements>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fontScheme name="University of Oulu">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lnDef>
  </a:objectDefaults>
  <a:extraClrSchemeLst>
    <a:extraClrScheme>
      <a:clrScheme name="1_vaak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vaak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vaak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vaak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vaak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vaak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vaak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vaak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vaak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vaak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vaak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vaak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11_Sivu FI">
  <a:themeElements>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fontScheme name="University of Oulu">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lnDef>
  </a:objectDefaults>
  <a:extraClrSchemeLst>
    <a:extraClrScheme>
      <a:clrScheme name="1_vaak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vaak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vaak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vaak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vaak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vaak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vaak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vaak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vaak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vaak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vaak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vaak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clrMap bg1="lt1" tx1="dk1" bg2="lt2" tx2="dk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12_Sivu FI">
  <a:themeElements>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fontScheme name="University of Oulu">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lnDef>
  </a:objectDefaults>
  <a:extraClrSchemeLst>
    <a:extraClrScheme>
      <a:clrScheme name="1_vaak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vaak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vaak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vaak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vaak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vaak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vaak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vaak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vaak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vaak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vaak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vaak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clrMap bg1="lt1" tx1="dk1" bg2="lt2" tx2="dk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13_Sivu FI">
  <a:themeElements>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fontScheme name="University of Oulu">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lnDef>
  </a:objectDefaults>
  <a:extraClrSchemeLst>
    <a:extraClrScheme>
      <a:clrScheme name="1_vaak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vaak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vaak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vaak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vaak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vaak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vaak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vaak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vaak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vaak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vaak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vaak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clrMap bg1="lt1" tx1="dk1" bg2="lt2" tx2="dk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vu FI">
  <a:themeElements>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fontScheme name="University of Oulu">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lnDef>
  </a:objectDefaults>
  <a:extraClrSchemeLst>
    <a:extraClrScheme>
      <a:clrScheme name="1_vaak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vaak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vaak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vaak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vaak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vaak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vaak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vaak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vaak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vaak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vaak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vaak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Reporting chemical risks">
  <a:themeElements>
    <a:clrScheme name="OY">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54401F"/>
      </a:accent5>
      <a:accent6>
        <a:srgbClr val="B31B34"/>
      </a:accent6>
      <a:hlink>
        <a:srgbClr val="1068A2"/>
      </a:hlink>
      <a:folHlink>
        <a:srgbClr val="4F8C0D"/>
      </a:folHlink>
    </a:clrScheme>
    <a:fontScheme name="OY">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solidFill>
        <a:ln w="9525" cap="flat" cmpd="sng" algn="ctr">
          <a:noFill/>
          <a:prstDash val="solid"/>
          <a:round/>
          <a:headEnd type="none" w="med" len="med"/>
          <a:tailEnd type="none" w="med" len="med"/>
        </a:ln>
        <a:effectLst/>
      </a:spPr>
      <a:bodyPr vert="horz" wrap="square" lIns="91431" tIns="45716" rIns="91431" bIns="45716" numCol="1" rtlCol="0"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sz="1000" b="0" i="0" u="none" strike="noStrike" cap="none" normalizeH="0" baseline="0" smtClean="0">
            <a:ln>
              <a:noFill/>
            </a:ln>
            <a:solidFill>
              <a:schemeClr val="tx1"/>
            </a:solidFill>
            <a:effectLst/>
            <a:latin typeface="Gill Sans"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lnDef>
  </a:objectDefaults>
  <a:extraClrSchemeLst>
    <a:extraClrScheme>
      <a:clrScheme name="1_vaak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vaak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vaak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vaak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vaak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vaak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vaak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vaak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vaak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vaak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vaak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vaak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Sivu FI">
  <a:themeElements>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fontScheme name="University of Oulu">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lnDef>
  </a:objectDefaults>
  <a:extraClrSchemeLst>
    <a:extraClrScheme>
      <a:clrScheme name="1_vaak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vaak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vaak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vaak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vaak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vaak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vaak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vaak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vaak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vaak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vaak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vaak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Sivu FI">
  <a:themeElements>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fontScheme name="University of Oulu">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lnDef>
  </a:objectDefaults>
  <a:extraClrSchemeLst>
    <a:extraClrScheme>
      <a:clrScheme name="1_vaak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vaak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vaak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vaak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vaak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vaak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vaak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vaak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vaak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vaak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vaak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vaak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Sivu FI">
  <a:themeElements>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fontScheme name="University of Oulu">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lnDef>
  </a:objectDefaults>
  <a:extraClrSchemeLst>
    <a:extraClrScheme>
      <a:clrScheme name="1_vaak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vaak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vaak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vaak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vaak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vaak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vaak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vaak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vaak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vaak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vaak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vaak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4_Sivu FI">
  <a:themeElements>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fontScheme name="University of Oulu">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lnDef>
  </a:objectDefaults>
  <a:extraClrSchemeLst>
    <a:extraClrScheme>
      <a:clrScheme name="1_vaak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vaak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vaak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vaak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vaak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vaak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vaak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vaak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vaak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vaak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vaak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vaak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5_Sivu FI">
  <a:themeElements>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fontScheme name="University of Oulu">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lnDef>
  </a:objectDefaults>
  <a:extraClrSchemeLst>
    <a:extraClrScheme>
      <a:clrScheme name="1_vaak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vaak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vaak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vaak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vaak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vaak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vaak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vaak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vaak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vaak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vaak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vaak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6_Sivu FI">
  <a:themeElements>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fontScheme name="University of Oulu">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6" rIns="91431" bIns="45716"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Tx/>
          <a:buSzTx/>
          <a:buFontTx/>
          <a:buChar char="•"/>
          <a:tabLst>
            <a:tab pos="1790700" algn="r"/>
            <a:tab pos="1885950" algn="r"/>
            <a:tab pos="2867025" algn="r"/>
            <a:tab pos="3409950" algn="r"/>
            <a:tab pos="4486275" algn="r"/>
          </a:tabLst>
          <a:defRPr kumimoji="0" lang="fi-FI" sz="1000" b="0" i="0" u="none" strike="noStrike" cap="none" normalizeH="0" baseline="0" smtClean="0">
            <a:ln>
              <a:noFill/>
            </a:ln>
            <a:solidFill>
              <a:schemeClr val="tx1"/>
            </a:solidFill>
            <a:effectLst/>
            <a:latin typeface="Gill Sans" pitchFamily="34" charset="0"/>
          </a:defRPr>
        </a:defPPr>
      </a:lstStyle>
    </a:lnDef>
  </a:objectDefaults>
  <a:extraClrSchemeLst>
    <a:extraClrScheme>
      <a:clrScheme name="1_vaak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vaak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vaak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vaak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vaak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vaak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vaak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vaak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vaak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vaak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vaak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vaak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vaaka 13">
        <a:dk1>
          <a:srgbClr val="000000"/>
        </a:dk1>
        <a:lt1>
          <a:srgbClr val="FFFFFF"/>
        </a:lt1>
        <a:dk2>
          <a:srgbClr val="000000"/>
        </a:dk2>
        <a:lt2>
          <a:srgbClr val="8F8F8C"/>
        </a:lt2>
        <a:accent1>
          <a:srgbClr val="C7BD8A"/>
        </a:accent1>
        <a:accent2>
          <a:srgbClr val="B31B34"/>
        </a:accent2>
        <a:accent3>
          <a:srgbClr val="FFFFFF"/>
        </a:accent3>
        <a:accent4>
          <a:srgbClr val="000000"/>
        </a:accent4>
        <a:accent5>
          <a:srgbClr val="E0DBC4"/>
        </a:accent5>
        <a:accent6>
          <a:srgbClr val="A2172E"/>
        </a:accent6>
        <a:hlink>
          <a:srgbClr val="1068A2"/>
        </a:hlink>
        <a:folHlink>
          <a:srgbClr val="4F8C0D"/>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17482</TotalTime>
  <Words>1121</Words>
  <Application>Microsoft Office PowerPoint</Application>
  <PresentationFormat>On-screen Show (4:3)</PresentationFormat>
  <Paragraphs>157</Paragraphs>
  <Slides>14</Slides>
  <Notes>0</Notes>
  <HiddenSlides>0</HiddenSlides>
  <MMClips>0</MMClips>
  <ScaleCrop>false</ScaleCrop>
  <HeadingPairs>
    <vt:vector size="6" baseType="variant">
      <vt:variant>
        <vt:lpstr>Fonts Used</vt:lpstr>
      </vt:variant>
      <vt:variant>
        <vt:i4>5</vt:i4>
      </vt:variant>
      <vt:variant>
        <vt:lpstr>Theme</vt:lpstr>
      </vt:variant>
      <vt:variant>
        <vt:i4>17</vt:i4>
      </vt:variant>
      <vt:variant>
        <vt:lpstr>Slide Titles</vt:lpstr>
      </vt:variant>
      <vt:variant>
        <vt:i4>14</vt:i4>
      </vt:variant>
    </vt:vector>
  </HeadingPairs>
  <TitlesOfParts>
    <vt:vector size="36" baseType="lpstr">
      <vt:lpstr>ＭＳ Ｐゴシック</vt:lpstr>
      <vt:lpstr>Arial</vt:lpstr>
      <vt:lpstr>Calibri</vt:lpstr>
      <vt:lpstr>Gill Sans</vt:lpstr>
      <vt:lpstr>Trebuchet MS</vt:lpstr>
      <vt:lpstr>Office Theme</vt:lpstr>
      <vt:lpstr>Sivu FI</vt:lpstr>
      <vt:lpstr>Reporting chemical risks</vt:lpstr>
      <vt:lpstr>1_Sivu FI</vt:lpstr>
      <vt:lpstr>2_Sivu FI</vt:lpstr>
      <vt:lpstr>3_Sivu FI</vt:lpstr>
      <vt:lpstr>4_Sivu FI</vt:lpstr>
      <vt:lpstr>5_Sivu FI</vt:lpstr>
      <vt:lpstr>6_Sivu FI</vt:lpstr>
      <vt:lpstr>1_Reporting chemical risks</vt:lpstr>
      <vt:lpstr>7_Sivu FI</vt:lpstr>
      <vt:lpstr>8_Sivu FI</vt:lpstr>
      <vt:lpstr>9_Sivu FI</vt:lpstr>
      <vt:lpstr>10_Sivu FI</vt:lpstr>
      <vt:lpstr>11_Sivu FI</vt:lpstr>
      <vt:lpstr>12_Sivu FI</vt:lpstr>
      <vt:lpstr>13_Sivu FI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Oulun yliopisto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FBMM info</dc:title>
  <dc:creator>Kalervo Hiltunen</dc:creator>
  <cp:lastModifiedBy>Tuomo Glumoff</cp:lastModifiedBy>
  <cp:revision>1585</cp:revision>
  <cp:lastPrinted>2017-08-22T05:17:58Z</cp:lastPrinted>
  <dcterms:created xsi:type="dcterms:W3CDTF">2014-09-01T05:11:38Z</dcterms:created>
  <dcterms:modified xsi:type="dcterms:W3CDTF">2020-04-14T10:49:31Z</dcterms:modified>
</cp:coreProperties>
</file>