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74" r:id="rId3"/>
    <p:sldMasterId id="2147483676" r:id="rId4"/>
    <p:sldMasterId id="2147483678" r:id="rId5"/>
    <p:sldMasterId id="2147483680" r:id="rId6"/>
    <p:sldMasterId id="2147483682" r:id="rId7"/>
    <p:sldMasterId id="2147483694" r:id="rId8"/>
    <p:sldMasterId id="2147483696" r:id="rId9"/>
    <p:sldMasterId id="2147483697" r:id="rId10"/>
    <p:sldMasterId id="2147483699" r:id="rId11"/>
    <p:sldMasterId id="2147483701" r:id="rId12"/>
    <p:sldMasterId id="2147483703" r:id="rId13"/>
    <p:sldMasterId id="2147483705" r:id="rId14"/>
    <p:sldMasterId id="2147483707" r:id="rId15"/>
    <p:sldMasterId id="2147483709" r:id="rId16"/>
    <p:sldMasterId id="2147483711" r:id="rId17"/>
  </p:sldMasterIdLst>
  <p:notesMasterIdLst>
    <p:notesMasterId r:id="rId26"/>
  </p:notesMasterIdLst>
  <p:handoutMasterIdLst>
    <p:handoutMasterId r:id="rId27"/>
  </p:handoutMasterIdLst>
  <p:sldIdLst>
    <p:sldId id="991" r:id="rId18"/>
    <p:sldId id="992" r:id="rId19"/>
    <p:sldId id="993" r:id="rId20"/>
    <p:sldId id="1017" r:id="rId21"/>
    <p:sldId id="1014" r:id="rId22"/>
    <p:sldId id="994" r:id="rId23"/>
    <p:sldId id="1011" r:id="rId24"/>
    <p:sldId id="998" r:id="rId25"/>
  </p:sldIdLst>
  <p:sldSz cx="9144000" cy="6858000" type="screen4x3"/>
  <p:notesSz cx="7104063" cy="102346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4545E5"/>
    <a:srgbClr val="4138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4" autoAdjust="0"/>
    <p:restoredTop sz="80570" autoAdjust="0"/>
  </p:normalViewPr>
  <p:slideViewPr>
    <p:cSldViewPr>
      <p:cViewPr varScale="1">
        <p:scale>
          <a:sx n="70" d="100"/>
          <a:sy n="70" d="100"/>
        </p:scale>
        <p:origin x="1906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0493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8428" cy="511731"/>
          </a:xfrm>
          <a:prstGeom prst="rect">
            <a:avLst/>
          </a:prstGeom>
        </p:spPr>
        <p:txBody>
          <a:bodyPr vert="horz" lIns="95461" tIns="47730" rIns="95461" bIns="4773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991" y="1"/>
            <a:ext cx="3078428" cy="511731"/>
          </a:xfrm>
          <a:prstGeom prst="rect">
            <a:avLst/>
          </a:prstGeom>
        </p:spPr>
        <p:txBody>
          <a:bodyPr vert="horz" lIns="95461" tIns="47730" rIns="95461" bIns="47730" rtlCol="0"/>
          <a:lstStyle>
            <a:lvl1pPr algn="r">
              <a:defRPr sz="1200"/>
            </a:lvl1pPr>
          </a:lstStyle>
          <a:p>
            <a:fld id="{0A04A2E8-BF48-4010-AB9A-0C094415B1C2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8428" cy="511731"/>
          </a:xfrm>
          <a:prstGeom prst="rect">
            <a:avLst/>
          </a:prstGeom>
        </p:spPr>
        <p:txBody>
          <a:bodyPr vert="horz" lIns="95461" tIns="47730" rIns="95461" bIns="4773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991" y="9721107"/>
            <a:ext cx="3078428" cy="511731"/>
          </a:xfrm>
          <a:prstGeom prst="rect">
            <a:avLst/>
          </a:prstGeom>
        </p:spPr>
        <p:txBody>
          <a:bodyPr vert="horz" lIns="95461" tIns="47730" rIns="95461" bIns="47730" rtlCol="0" anchor="b"/>
          <a:lstStyle>
            <a:lvl1pPr algn="r">
              <a:defRPr sz="1200"/>
            </a:lvl1pPr>
          </a:lstStyle>
          <a:p>
            <a:fld id="{2304FDAF-3468-4858-A2F2-B3932BC9E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118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8428" cy="511731"/>
          </a:xfrm>
          <a:prstGeom prst="rect">
            <a:avLst/>
          </a:prstGeom>
        </p:spPr>
        <p:txBody>
          <a:bodyPr vert="horz" lIns="95461" tIns="47730" rIns="95461" bIns="4773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1" y="1"/>
            <a:ext cx="3078428" cy="511731"/>
          </a:xfrm>
          <a:prstGeom prst="rect">
            <a:avLst/>
          </a:prstGeom>
        </p:spPr>
        <p:txBody>
          <a:bodyPr vert="horz" lIns="95461" tIns="47730" rIns="95461" bIns="47730" rtlCol="0"/>
          <a:lstStyle>
            <a:lvl1pPr algn="r">
              <a:defRPr sz="1200"/>
            </a:lvl1pPr>
          </a:lstStyle>
          <a:p>
            <a:fld id="{A0249791-D073-4FAF-BE9E-375D8A1042EC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6763"/>
            <a:ext cx="5119687" cy="3840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61" tIns="47730" rIns="95461" bIns="4773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8" y="4861443"/>
            <a:ext cx="5683250" cy="4605576"/>
          </a:xfrm>
          <a:prstGeom prst="rect">
            <a:avLst/>
          </a:prstGeom>
        </p:spPr>
        <p:txBody>
          <a:bodyPr vert="horz" lIns="95461" tIns="47730" rIns="95461" bIns="4773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8" cy="511731"/>
          </a:xfrm>
          <a:prstGeom prst="rect">
            <a:avLst/>
          </a:prstGeom>
        </p:spPr>
        <p:txBody>
          <a:bodyPr vert="horz" lIns="95461" tIns="47730" rIns="95461" bIns="4773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1" y="9721107"/>
            <a:ext cx="3078428" cy="511731"/>
          </a:xfrm>
          <a:prstGeom prst="rect">
            <a:avLst/>
          </a:prstGeom>
        </p:spPr>
        <p:txBody>
          <a:bodyPr vert="horz" lIns="95461" tIns="47730" rIns="95461" bIns="47730" rtlCol="0" anchor="b"/>
          <a:lstStyle>
            <a:lvl1pPr algn="r">
              <a:defRPr sz="1200"/>
            </a:lvl1pPr>
          </a:lstStyle>
          <a:p>
            <a:fld id="{3271271B-32C8-4249-9117-5A536FCDC8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406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45A3-C488-4222-93CA-FC494A518085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619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CE7BB-CFB7-4692-806B-1555B720D092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844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648DC-8A99-4D4B-8D85-1B7DB48B2F39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6859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yhjä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C020C099-9310-42B7-A12A-C3ED38375E3C}" type="datetime1">
              <a:rPr lang="fi-FI" smtClean="0"/>
              <a:t>12.5.2020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r>
              <a:rPr lang="fi-FI" smtClean="0"/>
              <a:t>Lisää tarvittaessa alatunnisteteksti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431290" y="529410"/>
            <a:ext cx="335048" cy="634281"/>
            <a:chOff x="575052" y="529409"/>
            <a:chExt cx="446731" cy="634281"/>
          </a:xfrm>
          <a:solidFill>
            <a:schemeClr val="accent4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rgbClr val="01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255985" y="332656"/>
            <a:ext cx="762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175148" y="332656"/>
            <a:ext cx="331589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4654153" y="332656"/>
            <a:ext cx="4231481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kstiruutu 15"/>
          <p:cNvSpPr txBox="1"/>
          <p:nvPr userDrawn="1"/>
        </p:nvSpPr>
        <p:spPr>
          <a:xfrm>
            <a:off x="7280410" y="6436800"/>
            <a:ext cx="1605224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450" b="1" dirty="0" smtClean="0">
                <a:solidFill>
                  <a:schemeClr val="tx2"/>
                </a:solidFill>
              </a:rPr>
              <a:t>Oulun yliopisto</a:t>
            </a:r>
            <a:endParaRPr lang="fi-FI" sz="45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3993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Placeholder 4"/>
          <p:cNvSpPr>
            <a:spLocks noGrp="1"/>
          </p:cNvSpPr>
          <p:nvPr>
            <p:ph type="title"/>
          </p:nvPr>
        </p:nvSpPr>
        <p:spPr>
          <a:xfrm>
            <a:off x="298449" y="282575"/>
            <a:ext cx="8583536" cy="1143000"/>
          </a:xfrm>
          <a:prstGeom prst="rect">
            <a:avLst/>
          </a:prstGeom>
        </p:spPr>
        <p:txBody>
          <a:bodyPr/>
          <a:lstStyle>
            <a:lvl1pPr>
              <a:defRPr sz="30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23" name="Content Placeholder 22"/>
          <p:cNvSpPr>
            <a:spLocks noGrp="1"/>
          </p:cNvSpPr>
          <p:nvPr>
            <p:ph sz="quarter" idx="13"/>
          </p:nvPr>
        </p:nvSpPr>
        <p:spPr>
          <a:xfrm>
            <a:off x="298449" y="1511300"/>
            <a:ext cx="8589964" cy="4318000"/>
          </a:xfrm>
        </p:spPr>
        <p:txBody>
          <a:bodyPr/>
          <a:lstStyle>
            <a:lvl1pPr indent="-180000">
              <a:defRPr/>
            </a:lvl1pPr>
            <a:lvl2pPr indent="-180000">
              <a:defRPr/>
            </a:lvl2pPr>
            <a:lvl3pPr indent="-180000">
              <a:defRPr/>
            </a:lvl3pPr>
            <a:lvl4pPr indent="-180000">
              <a:defRPr/>
            </a:lvl4pPr>
            <a:lvl5pPr indent="-180000">
              <a:defRPr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i-FI" noProof="0" dirty="0"/>
          </a:p>
        </p:txBody>
      </p:sp>
      <p:sp>
        <p:nvSpPr>
          <p:cNvPr id="4" name="Date Placeholder 100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94EB343E-EDD0-4501-988B-9A386F4E06D4}" type="datetimeFigureOut">
              <a:rPr lang="fi-FI" smtClean="0">
                <a:solidFill>
                  <a:srgbClr val="000000">
                    <a:tint val="75000"/>
                  </a:srgbClr>
                </a:solidFill>
              </a:rPr>
              <a:pPr/>
              <a:t>12.5.2020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F3910BCE-C936-43E6-9B11-F3CC9EFD4B40}" type="slidenum">
              <a:rPr lang="fi-FI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827204"/>
      </p:ext>
    </p:extLst>
  </p:cSld>
  <p:clrMapOvr>
    <a:masterClrMapping/>
  </p:clrMapOvr>
  <p:transition spd="slow"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12.5.2020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1800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endParaRPr lang="fi-FI" dirty="0"/>
          </a:p>
        </p:txBody>
      </p:sp>
      <p:sp>
        <p:nvSpPr>
          <p:cNvPr id="8" name="Text"/>
          <p:cNvSpPr>
            <a:spLocks noGrp="1"/>
          </p:cNvSpPr>
          <p:nvPr>
            <p:ph type="body" sz="quarter" idx="13"/>
          </p:nvPr>
        </p:nvSpPr>
        <p:spPr>
          <a:xfrm>
            <a:off x="457200" y="3059999"/>
            <a:ext cx="8229600" cy="1620000"/>
          </a:xfrm>
        </p:spPr>
        <p:txBody>
          <a:bodyPr/>
          <a:lstStyle/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360306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12.5.2020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/>
          <a:lstStyle>
            <a:lvl1pPr marL="0" indent="0" algn="l">
              <a:buNone/>
              <a:defRPr baseline="0"/>
            </a:lvl1pPr>
          </a:lstStyle>
          <a:p>
            <a:pPr lvl="0"/>
            <a:endParaRPr lang="fi-FI" dirty="0"/>
          </a:p>
        </p:txBody>
      </p:sp>
      <p:sp>
        <p:nvSpPr>
          <p:cNvPr id="8" name="Chart"/>
          <p:cNvSpPr>
            <a:spLocks noGrp="1"/>
          </p:cNvSpPr>
          <p:nvPr>
            <p:ph type="chart" sz="quarter" idx="14" hasCustomPrompt="1"/>
          </p:nvPr>
        </p:nvSpPr>
        <p:spPr>
          <a:xfrm>
            <a:off x="457200" y="1773238"/>
            <a:ext cx="8229600" cy="44640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751853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12.5.2020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780000"/>
            <a:ext cx="8229600" cy="1143000"/>
          </a:xfrm>
        </p:spPr>
        <p:txBody>
          <a:bodyPr/>
          <a:lstStyle>
            <a:lvl1pPr>
              <a:defRPr baseline="0"/>
            </a:lvl1pPr>
          </a:lstStyle>
          <a:p>
            <a:endParaRPr lang="fi-FI" dirty="0"/>
          </a:p>
        </p:txBody>
      </p:sp>
      <p:sp>
        <p:nvSpPr>
          <p:cNvPr id="8" name="Text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5013176"/>
            <a:ext cx="8229600" cy="720725"/>
          </a:xfrm>
        </p:spPr>
        <p:txBody>
          <a:bodyPr/>
          <a:lstStyle>
            <a:lvl1pPr marL="0" indent="0" algn="r">
              <a:buNone/>
              <a:defRPr/>
            </a:lvl1pPr>
          </a:lstStyle>
          <a:p>
            <a:pPr lvl="0"/>
            <a:r>
              <a:rPr lang="en-US" dirty="0" smtClean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220647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12.5.2020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8" name="Text"/>
          <p:cNvSpPr>
            <a:spLocks noGrp="1"/>
          </p:cNvSpPr>
          <p:nvPr>
            <p:ph type="body" sz="quarter" idx="13"/>
          </p:nvPr>
        </p:nvSpPr>
        <p:spPr>
          <a:xfrm>
            <a:off x="457200" y="1556792"/>
            <a:ext cx="8229600" cy="4680520"/>
          </a:xfrm>
        </p:spPr>
        <p:txBody>
          <a:bodyPr/>
          <a:lstStyle>
            <a:lvl1pPr algn="l">
              <a:defRPr/>
            </a:lvl1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1959272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12.5.2020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728700"/>
            <a:ext cx="8229600" cy="5508612"/>
          </a:xfrm>
        </p:spPr>
        <p:txBody>
          <a:bodyPr/>
          <a:lstStyle>
            <a:lvl1pPr algn="l">
              <a:defRPr/>
            </a:lvl1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4670514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12.5.2020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8" name="Content"/>
          <p:cNvSpPr>
            <a:spLocks noGrp="1"/>
          </p:cNvSpPr>
          <p:nvPr>
            <p:ph sz="quarter" idx="13"/>
          </p:nvPr>
        </p:nvSpPr>
        <p:spPr>
          <a:xfrm>
            <a:off x="457200" y="1557338"/>
            <a:ext cx="8229600" cy="4679974"/>
          </a:xfrm>
        </p:spPr>
        <p:txBody>
          <a:bodyPr/>
          <a:lstStyle>
            <a:lvl1pPr marL="457200" indent="-457200" algn="l">
              <a:buFont typeface="Arial" pitchFamily="34" charset="0"/>
              <a:buChar char="•"/>
              <a:defRPr/>
            </a:lvl1pPr>
            <a:lvl2pPr marL="457200" indent="0">
              <a:buNone/>
              <a:defRPr/>
            </a:lvl2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5948884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9C25F-2A79-4E6B-AF16-E5490E38D14F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6923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12.5.2020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Chart"/>
          <p:cNvSpPr>
            <a:spLocks noGrp="1"/>
          </p:cNvSpPr>
          <p:nvPr>
            <p:ph type="chart" sz="quarter" idx="13"/>
          </p:nvPr>
        </p:nvSpPr>
        <p:spPr>
          <a:xfrm>
            <a:off x="457200" y="457200"/>
            <a:ext cx="8229600" cy="5780112"/>
          </a:xfrm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35532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12.5.2020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8" name="Table"/>
          <p:cNvSpPr>
            <a:spLocks noGrp="1"/>
          </p:cNvSpPr>
          <p:nvPr>
            <p:ph type="tbl" sz="quarter" idx="13"/>
          </p:nvPr>
        </p:nvSpPr>
        <p:spPr>
          <a:xfrm>
            <a:off x="457200" y="1772816"/>
            <a:ext cx="8229600" cy="4464496"/>
          </a:xfrm>
        </p:spPr>
        <p:txBody>
          <a:bodyPr/>
          <a:lstStyle/>
          <a:p>
            <a:endParaRPr lang="fi-FI"/>
          </a:p>
        </p:txBody>
      </p:sp>
      <p:sp>
        <p:nvSpPr>
          <p:cNvPr id="7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9" name="Text"/>
          <p:cNvSpPr>
            <a:spLocks noGrp="1"/>
          </p:cNvSpPr>
          <p:nvPr>
            <p:ph type="body" sz="quarter" idx="14"/>
          </p:nvPr>
        </p:nvSpPr>
        <p:spPr>
          <a:xfrm>
            <a:off x="457200" y="1125537"/>
            <a:ext cx="8229600" cy="540000"/>
          </a:xfrm>
        </p:spPr>
        <p:txBody>
          <a:bodyPr/>
          <a:lstStyle>
            <a:lvl1pPr marL="0" indent="0" algn="l">
              <a:buNone/>
              <a:defRPr baseline="0"/>
            </a:lvl1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2434966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12.5.2020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64785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12.5.2020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1800000"/>
            <a:ext cx="8229600" cy="2277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/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29534505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F148E-386A-495C-85B2-DADB01B55B5C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045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D825F-76E8-44B3-ABEB-153ADA062A8C}" type="datetime1">
              <a:rPr lang="en-US" smtClean="0"/>
              <a:t>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895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6536-CE8D-4A53-9F6C-A557B43AC790}" type="datetime1">
              <a:rPr lang="en-US" smtClean="0"/>
              <a:t>5/12/2020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855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EBB39-8995-4F57-A8FF-52FCBEAACFF8}" type="datetime1">
              <a:rPr lang="en-US" smtClean="0"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49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9CBDD-D2B3-4C1B-A31B-7BEC2ACC11FB}" type="datetime1">
              <a:rPr lang="en-US" smtClean="0"/>
              <a:t>5/12/2020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389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A7801-8D4B-4FB3-A482-55C2B61CB005}" type="datetime1">
              <a:rPr lang="en-US" smtClean="0"/>
              <a:t>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427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20C75-2E44-42A3-833E-B75CCE428E93}" type="datetime1">
              <a:rPr lang="en-US" smtClean="0"/>
              <a:t>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406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slideMasters/_rels/slideMaster1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slideMasters/_rels/slideMaster12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slideMasters/_rels/slideMaster13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slideMasters/_rels/slideMaster14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slideMasters/_rels/slideMaster15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slideMasters/_rels/slideMaster16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slideMasters/_rels/slideMaster17.xml.rels><?xml version="1.0" encoding="UTF-8" standalone="yes"?>
<Relationships xmlns="http://schemas.openxmlformats.org/package/2006/relationships"><Relationship Id="rId1" Type="http://schemas.openxmlformats.org/officeDocument/2006/relationships/theme" Target="../theme/theme17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D561B-83F7-4FD6-A66A-73D7B747D83E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549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3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27" name="Rectangle 48"/>
          <p:cNvSpPr>
            <a:spLocks noChangeArrowheads="1"/>
          </p:cNvSpPr>
          <p:nvPr/>
        </p:nvSpPr>
        <p:spPr bwMode="auto">
          <a:xfrm>
            <a:off x="-295275" y="85725"/>
            <a:ext cx="8975725" cy="668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28" name="Rectangle 50"/>
          <p:cNvSpPr>
            <a:spLocks noChangeArrowheads="1"/>
          </p:cNvSpPr>
          <p:nvPr/>
        </p:nvSpPr>
        <p:spPr bwMode="ltGray">
          <a:xfrm>
            <a:off x="8978900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29" name="Rectangle 51"/>
          <p:cNvSpPr>
            <a:spLocks noChangeArrowheads="1"/>
          </p:cNvSpPr>
          <p:nvPr/>
        </p:nvSpPr>
        <p:spPr bwMode="ltGray">
          <a:xfrm>
            <a:off x="8885238" y="1419225"/>
            <a:ext cx="93662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0" name="Rectangle 52"/>
          <p:cNvSpPr>
            <a:spLocks noChangeArrowheads="1"/>
          </p:cNvSpPr>
          <p:nvPr/>
        </p:nvSpPr>
        <p:spPr bwMode="ltGray">
          <a:xfrm>
            <a:off x="8701088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1" name="Rectangle 53"/>
          <p:cNvSpPr>
            <a:spLocks noChangeArrowheads="1"/>
          </p:cNvSpPr>
          <p:nvPr/>
        </p:nvSpPr>
        <p:spPr bwMode="ltGray">
          <a:xfrm>
            <a:off x="8423275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2" name="Rectangle 54"/>
          <p:cNvSpPr>
            <a:spLocks noChangeArrowheads="1"/>
          </p:cNvSpPr>
          <p:nvPr/>
        </p:nvSpPr>
        <p:spPr bwMode="ltGray">
          <a:xfrm>
            <a:off x="8329613" y="1419225"/>
            <a:ext cx="93662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3" name="Rectangle 55"/>
          <p:cNvSpPr>
            <a:spLocks noChangeArrowheads="1"/>
          </p:cNvSpPr>
          <p:nvPr/>
        </p:nvSpPr>
        <p:spPr bwMode="ltGray">
          <a:xfrm>
            <a:off x="8235950" y="1419225"/>
            <a:ext cx="93663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ltGray">
          <a:xfrm>
            <a:off x="8145463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5" name="Rectangle 57"/>
          <p:cNvSpPr>
            <a:spLocks noChangeArrowheads="1"/>
          </p:cNvSpPr>
          <p:nvPr/>
        </p:nvSpPr>
        <p:spPr bwMode="ltGray">
          <a:xfrm>
            <a:off x="7961313" y="1419225"/>
            <a:ext cx="92075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6" name="Rectangle 58"/>
          <p:cNvSpPr>
            <a:spLocks noChangeArrowheads="1"/>
          </p:cNvSpPr>
          <p:nvPr/>
        </p:nvSpPr>
        <p:spPr bwMode="ltGray">
          <a:xfrm>
            <a:off x="7867650" y="1419225"/>
            <a:ext cx="93663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7" name="Rectangle 59"/>
          <p:cNvSpPr>
            <a:spLocks noChangeArrowheads="1"/>
          </p:cNvSpPr>
          <p:nvPr/>
        </p:nvSpPr>
        <p:spPr bwMode="ltGray">
          <a:xfrm>
            <a:off x="7775575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8" name="Rectangle 60"/>
          <p:cNvSpPr>
            <a:spLocks noChangeArrowheads="1"/>
          </p:cNvSpPr>
          <p:nvPr/>
        </p:nvSpPr>
        <p:spPr bwMode="ltGray">
          <a:xfrm>
            <a:off x="7591425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9" name="Rectangle 61"/>
          <p:cNvSpPr>
            <a:spLocks noChangeArrowheads="1"/>
          </p:cNvSpPr>
          <p:nvPr/>
        </p:nvSpPr>
        <p:spPr bwMode="ltGray">
          <a:xfrm>
            <a:off x="7499350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0" name="Rectangle 62"/>
          <p:cNvSpPr>
            <a:spLocks noChangeArrowheads="1"/>
          </p:cNvSpPr>
          <p:nvPr/>
        </p:nvSpPr>
        <p:spPr bwMode="ltGray">
          <a:xfrm>
            <a:off x="7405688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1" name="Rectangle 63"/>
          <p:cNvSpPr>
            <a:spLocks noChangeArrowheads="1"/>
          </p:cNvSpPr>
          <p:nvPr/>
        </p:nvSpPr>
        <p:spPr bwMode="ltGray">
          <a:xfrm>
            <a:off x="7219950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2" name="Rectangle 64"/>
          <p:cNvSpPr>
            <a:spLocks noChangeArrowheads="1"/>
          </p:cNvSpPr>
          <p:nvPr/>
        </p:nvSpPr>
        <p:spPr bwMode="ltGray">
          <a:xfrm>
            <a:off x="7126288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3" name="Rectangle 65"/>
          <p:cNvSpPr>
            <a:spLocks noChangeArrowheads="1"/>
          </p:cNvSpPr>
          <p:nvPr/>
        </p:nvSpPr>
        <p:spPr bwMode="ltGray">
          <a:xfrm>
            <a:off x="7035800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4" name="Rectangle 66"/>
          <p:cNvSpPr>
            <a:spLocks noChangeArrowheads="1"/>
          </p:cNvSpPr>
          <p:nvPr/>
        </p:nvSpPr>
        <p:spPr bwMode="ltGray">
          <a:xfrm>
            <a:off x="6850063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" name="Slide Number Placeholder 102"/>
          <p:cNvSpPr>
            <a:spLocks noGrp="1"/>
          </p:cNvSpPr>
          <p:nvPr>
            <p:ph type="sldNum" sz="quarter" idx="4"/>
          </p:nvPr>
        </p:nvSpPr>
        <p:spPr>
          <a:xfrm>
            <a:off x="8183563" y="282575"/>
            <a:ext cx="698500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bg2"/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425A0E08-D782-4813-B1C4-4F0C6A2D9B9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grpSp>
        <p:nvGrpSpPr>
          <p:cNvPr id="1046" name="Group 2"/>
          <p:cNvGrpSpPr>
            <a:grpSpLocks/>
          </p:cNvGrpSpPr>
          <p:nvPr/>
        </p:nvGrpSpPr>
        <p:grpSpPr bwMode="auto">
          <a:xfrm>
            <a:off x="3692525" y="382588"/>
            <a:ext cx="1771650" cy="771525"/>
            <a:chOff x="3692160" y="382588"/>
            <a:chExt cx="1772379" cy="771001"/>
          </a:xfrm>
        </p:grpSpPr>
        <p:sp>
          <p:nvSpPr>
            <p:cNvPr id="1051" name="Rectangle 171"/>
            <p:cNvSpPr>
              <a:spLocks noChangeArrowheads="1"/>
            </p:cNvSpPr>
            <p:nvPr/>
          </p:nvSpPr>
          <p:spPr bwMode="gray">
            <a:xfrm>
              <a:off x="4378595" y="382588"/>
              <a:ext cx="399508" cy="38649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52" name="Freeform 172"/>
            <p:cNvSpPr>
              <a:spLocks noEditPoints="1"/>
            </p:cNvSpPr>
            <p:nvPr/>
          </p:nvSpPr>
          <p:spPr bwMode="gray">
            <a:xfrm>
              <a:off x="4378595" y="382588"/>
              <a:ext cx="399508" cy="386497"/>
            </a:xfrm>
            <a:custGeom>
              <a:avLst/>
              <a:gdLst>
                <a:gd name="T0" fmla="*/ 285 w 401"/>
                <a:gd name="T1" fmla="*/ 388 h 388"/>
                <a:gd name="T2" fmla="*/ 297 w 401"/>
                <a:gd name="T3" fmla="*/ 324 h 388"/>
                <a:gd name="T4" fmla="*/ 378 w 401"/>
                <a:gd name="T5" fmla="*/ 347 h 388"/>
                <a:gd name="T6" fmla="*/ 351 w 401"/>
                <a:gd name="T7" fmla="*/ 388 h 388"/>
                <a:gd name="T8" fmla="*/ 401 w 401"/>
                <a:gd name="T9" fmla="*/ 0 h 388"/>
                <a:gd name="T10" fmla="*/ 387 w 401"/>
                <a:gd name="T11" fmla="*/ 143 h 388"/>
                <a:gd name="T12" fmla="*/ 394 w 401"/>
                <a:gd name="T13" fmla="*/ 64 h 388"/>
                <a:gd name="T14" fmla="*/ 338 w 401"/>
                <a:gd name="T15" fmla="*/ 0 h 388"/>
                <a:gd name="T16" fmla="*/ 333 w 401"/>
                <a:gd name="T17" fmla="*/ 83 h 388"/>
                <a:gd name="T18" fmla="*/ 401 w 401"/>
                <a:gd name="T19" fmla="*/ 152 h 388"/>
                <a:gd name="T20" fmla="*/ 369 w 401"/>
                <a:gd name="T21" fmla="*/ 388 h 388"/>
                <a:gd name="T22" fmla="*/ 399 w 401"/>
                <a:gd name="T23" fmla="*/ 353 h 388"/>
                <a:gd name="T24" fmla="*/ 276 w 401"/>
                <a:gd name="T25" fmla="*/ 319 h 388"/>
                <a:gd name="T26" fmla="*/ 254 w 401"/>
                <a:gd name="T27" fmla="*/ 388 h 388"/>
                <a:gd name="T28" fmla="*/ 227 w 401"/>
                <a:gd name="T29" fmla="*/ 374 h 388"/>
                <a:gd name="T30" fmla="*/ 230 w 401"/>
                <a:gd name="T31" fmla="*/ 311 h 388"/>
                <a:gd name="T32" fmla="*/ 189 w 401"/>
                <a:gd name="T33" fmla="*/ 311 h 388"/>
                <a:gd name="T34" fmla="*/ 195 w 401"/>
                <a:gd name="T35" fmla="*/ 250 h 388"/>
                <a:gd name="T36" fmla="*/ 151 w 401"/>
                <a:gd name="T37" fmla="*/ 247 h 388"/>
                <a:gd name="T38" fmla="*/ 235 w 401"/>
                <a:gd name="T39" fmla="*/ 253 h 388"/>
                <a:gd name="T40" fmla="*/ 263 w 401"/>
                <a:gd name="T41" fmla="*/ 125 h 388"/>
                <a:gd name="T42" fmla="*/ 190 w 401"/>
                <a:gd name="T43" fmla="*/ 89 h 388"/>
                <a:gd name="T44" fmla="*/ 229 w 401"/>
                <a:gd name="T45" fmla="*/ 109 h 388"/>
                <a:gd name="T46" fmla="*/ 253 w 401"/>
                <a:gd name="T47" fmla="*/ 51 h 388"/>
                <a:gd name="T48" fmla="*/ 292 w 401"/>
                <a:gd name="T49" fmla="*/ 71 h 388"/>
                <a:gd name="T50" fmla="*/ 316 w 401"/>
                <a:gd name="T51" fmla="*/ 13 h 388"/>
                <a:gd name="T52" fmla="*/ 0 w 401"/>
                <a:gd name="T53" fmla="*/ 388 h 388"/>
                <a:gd name="T54" fmla="*/ 308 w 401"/>
                <a:gd name="T55" fmla="*/ 0 h 388"/>
                <a:gd name="T56" fmla="*/ 315 w 401"/>
                <a:gd name="T57" fmla="*/ 40 h 388"/>
                <a:gd name="T58" fmla="*/ 278 w 401"/>
                <a:gd name="T59" fmla="*/ 18 h 388"/>
                <a:gd name="T60" fmla="*/ 252 w 401"/>
                <a:gd name="T61" fmla="*/ 78 h 388"/>
                <a:gd name="T62" fmla="*/ 215 w 401"/>
                <a:gd name="T63" fmla="*/ 56 h 388"/>
                <a:gd name="T64" fmla="*/ 220 w 401"/>
                <a:gd name="T65" fmla="*/ 169 h 388"/>
                <a:gd name="T66" fmla="*/ 290 w 401"/>
                <a:gd name="T67" fmla="*/ 201 h 388"/>
                <a:gd name="T68" fmla="*/ 216 w 401"/>
                <a:gd name="T69" fmla="*/ 189 h 388"/>
                <a:gd name="T70" fmla="*/ 158 w 401"/>
                <a:gd name="T71" fmla="*/ 290 h 388"/>
                <a:gd name="T72" fmla="*/ 198 w 401"/>
                <a:gd name="T73" fmla="*/ 287 h 388"/>
                <a:gd name="T74" fmla="*/ 195 w 401"/>
                <a:gd name="T75" fmla="*/ 352 h 388"/>
                <a:gd name="T76" fmla="*/ 236 w 401"/>
                <a:gd name="T77" fmla="*/ 351 h 388"/>
                <a:gd name="T78" fmla="*/ 216 w 401"/>
                <a:gd name="T79" fmla="*/ 388 h 38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01" h="388">
                  <a:moveTo>
                    <a:pt x="351" y="388"/>
                  </a:moveTo>
                  <a:lnTo>
                    <a:pt x="285" y="388"/>
                  </a:lnTo>
                  <a:lnTo>
                    <a:pt x="322" y="366"/>
                  </a:lnTo>
                  <a:lnTo>
                    <a:pt x="297" y="324"/>
                  </a:lnTo>
                  <a:lnTo>
                    <a:pt x="346" y="294"/>
                  </a:lnTo>
                  <a:lnTo>
                    <a:pt x="378" y="347"/>
                  </a:lnTo>
                  <a:lnTo>
                    <a:pt x="340" y="370"/>
                  </a:lnTo>
                  <a:lnTo>
                    <a:pt x="351" y="388"/>
                  </a:lnTo>
                  <a:close/>
                  <a:moveTo>
                    <a:pt x="356" y="0"/>
                  </a:moveTo>
                  <a:lnTo>
                    <a:pt x="401" y="0"/>
                  </a:lnTo>
                  <a:lnTo>
                    <a:pt x="401" y="135"/>
                  </a:lnTo>
                  <a:lnTo>
                    <a:pt x="387" y="143"/>
                  </a:lnTo>
                  <a:lnTo>
                    <a:pt x="353" y="88"/>
                  </a:lnTo>
                  <a:lnTo>
                    <a:pt x="394" y="64"/>
                  </a:lnTo>
                  <a:lnTo>
                    <a:pt x="356" y="0"/>
                  </a:lnTo>
                  <a:close/>
                  <a:moveTo>
                    <a:pt x="338" y="0"/>
                  </a:moveTo>
                  <a:lnTo>
                    <a:pt x="374" y="59"/>
                  </a:lnTo>
                  <a:lnTo>
                    <a:pt x="333" y="83"/>
                  </a:lnTo>
                  <a:lnTo>
                    <a:pt x="382" y="164"/>
                  </a:lnTo>
                  <a:lnTo>
                    <a:pt x="401" y="152"/>
                  </a:lnTo>
                  <a:lnTo>
                    <a:pt x="401" y="388"/>
                  </a:lnTo>
                  <a:lnTo>
                    <a:pt x="369" y="388"/>
                  </a:lnTo>
                  <a:lnTo>
                    <a:pt x="362" y="376"/>
                  </a:lnTo>
                  <a:lnTo>
                    <a:pt x="399" y="353"/>
                  </a:lnTo>
                  <a:lnTo>
                    <a:pt x="351" y="274"/>
                  </a:lnTo>
                  <a:lnTo>
                    <a:pt x="276" y="319"/>
                  </a:lnTo>
                  <a:lnTo>
                    <a:pt x="301" y="360"/>
                  </a:lnTo>
                  <a:lnTo>
                    <a:pt x="254" y="388"/>
                  </a:lnTo>
                  <a:lnTo>
                    <a:pt x="234" y="388"/>
                  </a:lnTo>
                  <a:lnTo>
                    <a:pt x="227" y="374"/>
                  </a:lnTo>
                  <a:lnTo>
                    <a:pt x="258" y="355"/>
                  </a:lnTo>
                  <a:lnTo>
                    <a:pt x="230" y="311"/>
                  </a:lnTo>
                  <a:lnTo>
                    <a:pt x="201" y="330"/>
                  </a:lnTo>
                  <a:lnTo>
                    <a:pt x="189" y="311"/>
                  </a:lnTo>
                  <a:lnTo>
                    <a:pt x="220" y="293"/>
                  </a:lnTo>
                  <a:lnTo>
                    <a:pt x="195" y="250"/>
                  </a:lnTo>
                  <a:lnTo>
                    <a:pt x="164" y="268"/>
                  </a:lnTo>
                  <a:lnTo>
                    <a:pt x="151" y="247"/>
                  </a:lnTo>
                  <a:lnTo>
                    <a:pt x="210" y="211"/>
                  </a:lnTo>
                  <a:lnTo>
                    <a:pt x="235" y="253"/>
                  </a:lnTo>
                  <a:lnTo>
                    <a:pt x="312" y="206"/>
                  </a:lnTo>
                  <a:lnTo>
                    <a:pt x="263" y="125"/>
                  </a:lnTo>
                  <a:lnTo>
                    <a:pt x="226" y="148"/>
                  </a:lnTo>
                  <a:lnTo>
                    <a:pt x="190" y="89"/>
                  </a:lnTo>
                  <a:lnTo>
                    <a:pt x="209" y="77"/>
                  </a:lnTo>
                  <a:lnTo>
                    <a:pt x="229" y="109"/>
                  </a:lnTo>
                  <a:lnTo>
                    <a:pt x="273" y="83"/>
                  </a:lnTo>
                  <a:lnTo>
                    <a:pt x="253" y="51"/>
                  </a:lnTo>
                  <a:lnTo>
                    <a:pt x="273" y="39"/>
                  </a:lnTo>
                  <a:lnTo>
                    <a:pt x="292" y="71"/>
                  </a:lnTo>
                  <a:lnTo>
                    <a:pt x="337" y="45"/>
                  </a:lnTo>
                  <a:lnTo>
                    <a:pt x="316" y="13"/>
                  </a:lnTo>
                  <a:lnTo>
                    <a:pt x="338" y="0"/>
                  </a:lnTo>
                  <a:close/>
                  <a:moveTo>
                    <a:pt x="0" y="388"/>
                  </a:moveTo>
                  <a:lnTo>
                    <a:pt x="0" y="0"/>
                  </a:lnTo>
                  <a:lnTo>
                    <a:pt x="308" y="0"/>
                  </a:lnTo>
                  <a:lnTo>
                    <a:pt x="296" y="7"/>
                  </a:lnTo>
                  <a:lnTo>
                    <a:pt x="315" y="40"/>
                  </a:lnTo>
                  <a:lnTo>
                    <a:pt x="298" y="51"/>
                  </a:lnTo>
                  <a:lnTo>
                    <a:pt x="278" y="18"/>
                  </a:lnTo>
                  <a:lnTo>
                    <a:pt x="232" y="45"/>
                  </a:lnTo>
                  <a:lnTo>
                    <a:pt x="252" y="78"/>
                  </a:lnTo>
                  <a:lnTo>
                    <a:pt x="234" y="89"/>
                  </a:lnTo>
                  <a:lnTo>
                    <a:pt x="215" y="56"/>
                  </a:lnTo>
                  <a:lnTo>
                    <a:pt x="168" y="83"/>
                  </a:lnTo>
                  <a:lnTo>
                    <a:pt x="220" y="169"/>
                  </a:lnTo>
                  <a:lnTo>
                    <a:pt x="257" y="146"/>
                  </a:lnTo>
                  <a:lnTo>
                    <a:pt x="290" y="201"/>
                  </a:lnTo>
                  <a:lnTo>
                    <a:pt x="241" y="231"/>
                  </a:lnTo>
                  <a:lnTo>
                    <a:pt x="216" y="189"/>
                  </a:lnTo>
                  <a:lnTo>
                    <a:pt x="129" y="242"/>
                  </a:lnTo>
                  <a:lnTo>
                    <a:pt x="158" y="290"/>
                  </a:lnTo>
                  <a:lnTo>
                    <a:pt x="189" y="272"/>
                  </a:lnTo>
                  <a:lnTo>
                    <a:pt x="198" y="287"/>
                  </a:lnTo>
                  <a:lnTo>
                    <a:pt x="168" y="306"/>
                  </a:lnTo>
                  <a:lnTo>
                    <a:pt x="195" y="352"/>
                  </a:lnTo>
                  <a:lnTo>
                    <a:pt x="226" y="333"/>
                  </a:lnTo>
                  <a:lnTo>
                    <a:pt x="236" y="351"/>
                  </a:lnTo>
                  <a:lnTo>
                    <a:pt x="205" y="368"/>
                  </a:lnTo>
                  <a:lnTo>
                    <a:pt x="216" y="388"/>
                  </a:lnTo>
                  <a:lnTo>
                    <a:pt x="0" y="388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53" name="Freeform 173"/>
            <p:cNvSpPr>
              <a:spLocks noEditPoints="1"/>
            </p:cNvSpPr>
            <p:nvPr/>
          </p:nvSpPr>
          <p:spPr bwMode="gray">
            <a:xfrm>
              <a:off x="3692160" y="894597"/>
              <a:ext cx="1772379" cy="258992"/>
            </a:xfrm>
            <a:custGeom>
              <a:avLst/>
              <a:gdLst>
                <a:gd name="T0" fmla="*/ 1122 w 1492"/>
                <a:gd name="T1" fmla="*/ 163 h 218"/>
                <a:gd name="T2" fmla="*/ 1162 w 1492"/>
                <a:gd name="T3" fmla="*/ 163 h 218"/>
                <a:gd name="T4" fmla="*/ 1077 w 1492"/>
                <a:gd name="T5" fmla="*/ 218 h 218"/>
                <a:gd name="T6" fmla="*/ 1057 w 1492"/>
                <a:gd name="T7" fmla="*/ 193 h 218"/>
                <a:gd name="T8" fmla="*/ 1018 w 1492"/>
                <a:gd name="T9" fmla="*/ 194 h 218"/>
                <a:gd name="T10" fmla="*/ 966 w 1492"/>
                <a:gd name="T11" fmla="*/ 169 h 218"/>
                <a:gd name="T12" fmla="*/ 966 w 1492"/>
                <a:gd name="T13" fmla="*/ 218 h 218"/>
                <a:gd name="T14" fmla="*/ 910 w 1492"/>
                <a:gd name="T15" fmla="*/ 170 h 218"/>
                <a:gd name="T16" fmla="*/ 902 w 1492"/>
                <a:gd name="T17" fmla="*/ 186 h 218"/>
                <a:gd name="T18" fmla="*/ 884 w 1492"/>
                <a:gd name="T19" fmla="*/ 186 h 218"/>
                <a:gd name="T20" fmla="*/ 910 w 1492"/>
                <a:gd name="T21" fmla="*/ 164 h 218"/>
                <a:gd name="T22" fmla="*/ 865 w 1492"/>
                <a:gd name="T23" fmla="*/ 200 h 218"/>
                <a:gd name="T24" fmla="*/ 871 w 1492"/>
                <a:gd name="T25" fmla="*/ 200 h 218"/>
                <a:gd name="T26" fmla="*/ 782 w 1492"/>
                <a:gd name="T27" fmla="*/ 189 h 218"/>
                <a:gd name="T28" fmla="*/ 809 w 1492"/>
                <a:gd name="T29" fmla="*/ 163 h 218"/>
                <a:gd name="T30" fmla="*/ 727 w 1492"/>
                <a:gd name="T31" fmla="*/ 218 h 218"/>
                <a:gd name="T32" fmla="*/ 753 w 1492"/>
                <a:gd name="T33" fmla="*/ 169 h 218"/>
                <a:gd name="T34" fmla="*/ 693 w 1492"/>
                <a:gd name="T35" fmla="*/ 218 h 218"/>
                <a:gd name="T36" fmla="*/ 648 w 1492"/>
                <a:gd name="T37" fmla="*/ 184 h 218"/>
                <a:gd name="T38" fmla="*/ 639 w 1492"/>
                <a:gd name="T39" fmla="*/ 214 h 218"/>
                <a:gd name="T40" fmla="*/ 659 w 1492"/>
                <a:gd name="T41" fmla="*/ 196 h 218"/>
                <a:gd name="T42" fmla="*/ 667 w 1492"/>
                <a:gd name="T43" fmla="*/ 166 h 218"/>
                <a:gd name="T44" fmla="*/ 599 w 1492"/>
                <a:gd name="T45" fmla="*/ 169 h 218"/>
                <a:gd name="T46" fmla="*/ 610 w 1492"/>
                <a:gd name="T47" fmla="*/ 191 h 218"/>
                <a:gd name="T48" fmla="*/ 598 w 1492"/>
                <a:gd name="T49" fmla="*/ 193 h 218"/>
                <a:gd name="T50" fmla="*/ 600 w 1492"/>
                <a:gd name="T51" fmla="*/ 163 h 218"/>
                <a:gd name="T52" fmla="*/ 568 w 1492"/>
                <a:gd name="T53" fmla="*/ 193 h 218"/>
                <a:gd name="T54" fmla="*/ 538 w 1492"/>
                <a:gd name="T55" fmla="*/ 218 h 218"/>
                <a:gd name="T56" fmla="*/ 499 w 1492"/>
                <a:gd name="T57" fmla="*/ 218 h 218"/>
                <a:gd name="T58" fmla="*/ 525 w 1492"/>
                <a:gd name="T59" fmla="*/ 163 h 218"/>
                <a:gd name="T60" fmla="*/ 463 w 1492"/>
                <a:gd name="T61" fmla="*/ 163 h 218"/>
                <a:gd name="T62" fmla="*/ 393 w 1492"/>
                <a:gd name="T63" fmla="*/ 218 h 218"/>
                <a:gd name="T64" fmla="*/ 430 w 1492"/>
                <a:gd name="T65" fmla="*/ 163 h 218"/>
                <a:gd name="T66" fmla="*/ 347 w 1492"/>
                <a:gd name="T67" fmla="*/ 218 h 218"/>
                <a:gd name="T68" fmla="*/ 347 w 1492"/>
                <a:gd name="T69" fmla="*/ 213 h 218"/>
                <a:gd name="T70" fmla="*/ 1435 w 1492"/>
                <a:gd name="T71" fmla="*/ 104 h 218"/>
                <a:gd name="T72" fmla="*/ 1434 w 1492"/>
                <a:gd name="T73" fmla="*/ 0 h 218"/>
                <a:gd name="T74" fmla="*/ 1279 w 1492"/>
                <a:gd name="T75" fmla="*/ 2 h 218"/>
                <a:gd name="T76" fmla="*/ 1328 w 1492"/>
                <a:gd name="T77" fmla="*/ 9 h 218"/>
                <a:gd name="T78" fmla="*/ 1200 w 1492"/>
                <a:gd name="T79" fmla="*/ 29 h 218"/>
                <a:gd name="T80" fmla="*/ 1229 w 1492"/>
                <a:gd name="T81" fmla="*/ 111 h 218"/>
                <a:gd name="T82" fmla="*/ 1256 w 1492"/>
                <a:gd name="T83" fmla="*/ 7 h 218"/>
                <a:gd name="T84" fmla="*/ 1165 w 1492"/>
                <a:gd name="T85" fmla="*/ 2 h 218"/>
                <a:gd name="T86" fmla="*/ 1068 w 1492"/>
                <a:gd name="T87" fmla="*/ 52 h 218"/>
                <a:gd name="T88" fmla="*/ 1068 w 1492"/>
                <a:gd name="T89" fmla="*/ 59 h 218"/>
                <a:gd name="T90" fmla="*/ 1018 w 1492"/>
                <a:gd name="T91" fmla="*/ 56 h 218"/>
                <a:gd name="T92" fmla="*/ 1027 w 1492"/>
                <a:gd name="T93" fmla="*/ 56 h 218"/>
                <a:gd name="T94" fmla="*/ 877 w 1492"/>
                <a:gd name="T95" fmla="*/ 2 h 218"/>
                <a:gd name="T96" fmla="*/ 787 w 1492"/>
                <a:gd name="T97" fmla="*/ 2 h 218"/>
                <a:gd name="T98" fmla="*/ 787 w 1492"/>
                <a:gd name="T99" fmla="*/ 103 h 218"/>
                <a:gd name="T100" fmla="*/ 667 w 1492"/>
                <a:gd name="T101" fmla="*/ 2 h 218"/>
                <a:gd name="T102" fmla="*/ 708 w 1492"/>
                <a:gd name="T103" fmla="*/ 52 h 218"/>
                <a:gd name="T104" fmla="*/ 502 w 1492"/>
                <a:gd name="T105" fmla="*/ 2 h 218"/>
                <a:gd name="T106" fmla="*/ 586 w 1492"/>
                <a:gd name="T107" fmla="*/ 110 h 218"/>
                <a:gd name="T108" fmla="*/ 411 w 1492"/>
                <a:gd name="T109" fmla="*/ 104 h 218"/>
                <a:gd name="T110" fmla="*/ 411 w 1492"/>
                <a:gd name="T111" fmla="*/ 111 h 218"/>
                <a:gd name="T112" fmla="*/ 278 w 1492"/>
                <a:gd name="T113" fmla="*/ 2 h 218"/>
                <a:gd name="T114" fmla="*/ 287 w 1492"/>
                <a:gd name="T115" fmla="*/ 2 h 218"/>
                <a:gd name="T116" fmla="*/ 157 w 1492"/>
                <a:gd name="T117" fmla="*/ 2 h 218"/>
                <a:gd name="T118" fmla="*/ 240 w 1492"/>
                <a:gd name="T119" fmla="*/ 2 h 218"/>
                <a:gd name="T120" fmla="*/ 58 w 1492"/>
                <a:gd name="T121" fmla="*/ 8 h 218"/>
                <a:gd name="T122" fmla="*/ 58 w 1492"/>
                <a:gd name="T123" fmla="*/ 111 h 21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2" h="218">
                  <a:moveTo>
                    <a:pt x="1168" y="163"/>
                  </a:moveTo>
                  <a:cubicBezTo>
                    <a:pt x="1168" y="193"/>
                    <a:pt x="1168" y="193"/>
                    <a:pt x="1168" y="193"/>
                  </a:cubicBezTo>
                  <a:cubicBezTo>
                    <a:pt x="1168" y="211"/>
                    <a:pt x="1156" y="218"/>
                    <a:pt x="1145" y="218"/>
                  </a:cubicBezTo>
                  <a:cubicBezTo>
                    <a:pt x="1133" y="218"/>
                    <a:pt x="1122" y="210"/>
                    <a:pt x="1122" y="194"/>
                  </a:cubicBezTo>
                  <a:cubicBezTo>
                    <a:pt x="1122" y="163"/>
                    <a:pt x="1122" y="163"/>
                    <a:pt x="1122" y="163"/>
                  </a:cubicBezTo>
                  <a:cubicBezTo>
                    <a:pt x="1128" y="163"/>
                    <a:pt x="1128" y="163"/>
                    <a:pt x="1128" y="163"/>
                  </a:cubicBezTo>
                  <a:cubicBezTo>
                    <a:pt x="1128" y="194"/>
                    <a:pt x="1128" y="194"/>
                    <a:pt x="1128" y="194"/>
                  </a:cubicBezTo>
                  <a:cubicBezTo>
                    <a:pt x="1128" y="207"/>
                    <a:pt x="1136" y="213"/>
                    <a:pt x="1145" y="213"/>
                  </a:cubicBezTo>
                  <a:cubicBezTo>
                    <a:pt x="1154" y="213"/>
                    <a:pt x="1162" y="207"/>
                    <a:pt x="1162" y="193"/>
                  </a:cubicBezTo>
                  <a:cubicBezTo>
                    <a:pt x="1162" y="163"/>
                    <a:pt x="1162" y="163"/>
                    <a:pt x="1162" y="163"/>
                  </a:cubicBezTo>
                  <a:lnTo>
                    <a:pt x="1168" y="163"/>
                  </a:lnTo>
                  <a:close/>
                  <a:moveTo>
                    <a:pt x="1083" y="212"/>
                  </a:moveTo>
                  <a:cubicBezTo>
                    <a:pt x="1109" y="212"/>
                    <a:pt x="1109" y="212"/>
                    <a:pt x="1109" y="212"/>
                  </a:cubicBezTo>
                  <a:cubicBezTo>
                    <a:pt x="1109" y="218"/>
                    <a:pt x="1109" y="218"/>
                    <a:pt x="1109" y="218"/>
                  </a:cubicBezTo>
                  <a:cubicBezTo>
                    <a:pt x="1077" y="218"/>
                    <a:pt x="1077" y="218"/>
                    <a:pt x="1077" y="218"/>
                  </a:cubicBezTo>
                  <a:cubicBezTo>
                    <a:pt x="1077" y="163"/>
                    <a:pt x="1077" y="163"/>
                    <a:pt x="1077" y="163"/>
                  </a:cubicBezTo>
                  <a:cubicBezTo>
                    <a:pt x="1083" y="163"/>
                    <a:pt x="1083" y="163"/>
                    <a:pt x="1083" y="163"/>
                  </a:cubicBezTo>
                  <a:lnTo>
                    <a:pt x="1083" y="212"/>
                  </a:lnTo>
                  <a:close/>
                  <a:moveTo>
                    <a:pt x="1057" y="163"/>
                  </a:moveTo>
                  <a:cubicBezTo>
                    <a:pt x="1057" y="193"/>
                    <a:pt x="1057" y="193"/>
                    <a:pt x="1057" y="193"/>
                  </a:cubicBezTo>
                  <a:cubicBezTo>
                    <a:pt x="1057" y="211"/>
                    <a:pt x="1046" y="218"/>
                    <a:pt x="1034" y="218"/>
                  </a:cubicBezTo>
                  <a:cubicBezTo>
                    <a:pt x="1022" y="218"/>
                    <a:pt x="1012" y="210"/>
                    <a:pt x="1012" y="194"/>
                  </a:cubicBezTo>
                  <a:cubicBezTo>
                    <a:pt x="1012" y="163"/>
                    <a:pt x="1012" y="163"/>
                    <a:pt x="1012" y="163"/>
                  </a:cubicBezTo>
                  <a:cubicBezTo>
                    <a:pt x="1018" y="163"/>
                    <a:pt x="1018" y="163"/>
                    <a:pt x="1018" y="163"/>
                  </a:cubicBezTo>
                  <a:cubicBezTo>
                    <a:pt x="1018" y="194"/>
                    <a:pt x="1018" y="194"/>
                    <a:pt x="1018" y="194"/>
                  </a:cubicBezTo>
                  <a:cubicBezTo>
                    <a:pt x="1018" y="207"/>
                    <a:pt x="1026" y="213"/>
                    <a:pt x="1034" y="213"/>
                  </a:cubicBezTo>
                  <a:cubicBezTo>
                    <a:pt x="1043" y="213"/>
                    <a:pt x="1051" y="207"/>
                    <a:pt x="1051" y="193"/>
                  </a:cubicBezTo>
                  <a:cubicBezTo>
                    <a:pt x="1051" y="163"/>
                    <a:pt x="1051" y="163"/>
                    <a:pt x="1051" y="163"/>
                  </a:cubicBezTo>
                  <a:lnTo>
                    <a:pt x="1057" y="163"/>
                  </a:lnTo>
                  <a:close/>
                  <a:moveTo>
                    <a:pt x="966" y="169"/>
                  </a:moveTo>
                  <a:cubicBezTo>
                    <a:pt x="953" y="169"/>
                    <a:pt x="943" y="178"/>
                    <a:pt x="943" y="191"/>
                  </a:cubicBezTo>
                  <a:cubicBezTo>
                    <a:pt x="943" y="203"/>
                    <a:pt x="953" y="213"/>
                    <a:pt x="966" y="213"/>
                  </a:cubicBezTo>
                  <a:cubicBezTo>
                    <a:pt x="978" y="213"/>
                    <a:pt x="988" y="203"/>
                    <a:pt x="988" y="191"/>
                  </a:cubicBezTo>
                  <a:cubicBezTo>
                    <a:pt x="988" y="178"/>
                    <a:pt x="978" y="169"/>
                    <a:pt x="966" y="169"/>
                  </a:cubicBezTo>
                  <a:close/>
                  <a:moveTo>
                    <a:pt x="966" y="218"/>
                  </a:moveTo>
                  <a:cubicBezTo>
                    <a:pt x="950" y="218"/>
                    <a:pt x="937" y="206"/>
                    <a:pt x="937" y="191"/>
                  </a:cubicBezTo>
                  <a:cubicBezTo>
                    <a:pt x="937" y="175"/>
                    <a:pt x="950" y="163"/>
                    <a:pt x="966" y="163"/>
                  </a:cubicBezTo>
                  <a:cubicBezTo>
                    <a:pt x="982" y="163"/>
                    <a:pt x="994" y="175"/>
                    <a:pt x="994" y="191"/>
                  </a:cubicBezTo>
                  <a:cubicBezTo>
                    <a:pt x="994" y="206"/>
                    <a:pt x="982" y="218"/>
                    <a:pt x="966" y="218"/>
                  </a:cubicBezTo>
                  <a:close/>
                  <a:moveTo>
                    <a:pt x="910" y="170"/>
                  </a:moveTo>
                  <a:cubicBezTo>
                    <a:pt x="906" y="169"/>
                    <a:pt x="905" y="168"/>
                    <a:pt x="903" y="168"/>
                  </a:cubicBezTo>
                  <a:cubicBezTo>
                    <a:pt x="898" y="168"/>
                    <a:pt x="896" y="171"/>
                    <a:pt x="896" y="178"/>
                  </a:cubicBezTo>
                  <a:cubicBezTo>
                    <a:pt x="896" y="181"/>
                    <a:pt x="896" y="181"/>
                    <a:pt x="896" y="181"/>
                  </a:cubicBezTo>
                  <a:cubicBezTo>
                    <a:pt x="902" y="181"/>
                    <a:pt x="902" y="181"/>
                    <a:pt x="902" y="181"/>
                  </a:cubicBezTo>
                  <a:cubicBezTo>
                    <a:pt x="902" y="186"/>
                    <a:pt x="902" y="186"/>
                    <a:pt x="902" y="186"/>
                  </a:cubicBezTo>
                  <a:cubicBezTo>
                    <a:pt x="896" y="186"/>
                    <a:pt x="896" y="186"/>
                    <a:pt x="896" y="186"/>
                  </a:cubicBezTo>
                  <a:cubicBezTo>
                    <a:pt x="896" y="218"/>
                    <a:pt x="896" y="218"/>
                    <a:pt x="896" y="218"/>
                  </a:cubicBezTo>
                  <a:cubicBezTo>
                    <a:pt x="890" y="218"/>
                    <a:pt x="890" y="218"/>
                    <a:pt x="890" y="218"/>
                  </a:cubicBezTo>
                  <a:cubicBezTo>
                    <a:pt x="890" y="186"/>
                    <a:pt x="890" y="186"/>
                    <a:pt x="890" y="186"/>
                  </a:cubicBezTo>
                  <a:cubicBezTo>
                    <a:pt x="884" y="186"/>
                    <a:pt x="884" y="186"/>
                    <a:pt x="884" y="186"/>
                  </a:cubicBezTo>
                  <a:cubicBezTo>
                    <a:pt x="884" y="181"/>
                    <a:pt x="884" y="181"/>
                    <a:pt x="884" y="181"/>
                  </a:cubicBezTo>
                  <a:cubicBezTo>
                    <a:pt x="890" y="181"/>
                    <a:pt x="890" y="181"/>
                    <a:pt x="890" y="181"/>
                  </a:cubicBezTo>
                  <a:cubicBezTo>
                    <a:pt x="890" y="177"/>
                    <a:pt x="890" y="177"/>
                    <a:pt x="890" y="177"/>
                  </a:cubicBezTo>
                  <a:cubicBezTo>
                    <a:pt x="890" y="167"/>
                    <a:pt x="897" y="163"/>
                    <a:pt x="903" y="163"/>
                  </a:cubicBezTo>
                  <a:cubicBezTo>
                    <a:pt x="905" y="163"/>
                    <a:pt x="907" y="163"/>
                    <a:pt x="910" y="164"/>
                  </a:cubicBezTo>
                  <a:lnTo>
                    <a:pt x="910" y="170"/>
                  </a:lnTo>
                  <a:close/>
                  <a:moveTo>
                    <a:pt x="852" y="186"/>
                  </a:moveTo>
                  <a:cubicBezTo>
                    <a:pt x="845" y="186"/>
                    <a:pt x="840" y="192"/>
                    <a:pt x="840" y="200"/>
                  </a:cubicBezTo>
                  <a:cubicBezTo>
                    <a:pt x="840" y="207"/>
                    <a:pt x="845" y="213"/>
                    <a:pt x="852" y="213"/>
                  </a:cubicBezTo>
                  <a:cubicBezTo>
                    <a:pt x="859" y="213"/>
                    <a:pt x="865" y="207"/>
                    <a:pt x="865" y="200"/>
                  </a:cubicBezTo>
                  <a:cubicBezTo>
                    <a:pt x="865" y="192"/>
                    <a:pt x="859" y="186"/>
                    <a:pt x="852" y="186"/>
                  </a:cubicBezTo>
                  <a:close/>
                  <a:moveTo>
                    <a:pt x="852" y="218"/>
                  </a:moveTo>
                  <a:cubicBezTo>
                    <a:pt x="842" y="218"/>
                    <a:pt x="834" y="210"/>
                    <a:pt x="834" y="200"/>
                  </a:cubicBezTo>
                  <a:cubicBezTo>
                    <a:pt x="834" y="189"/>
                    <a:pt x="842" y="181"/>
                    <a:pt x="852" y="181"/>
                  </a:cubicBezTo>
                  <a:cubicBezTo>
                    <a:pt x="863" y="181"/>
                    <a:pt x="871" y="189"/>
                    <a:pt x="871" y="200"/>
                  </a:cubicBezTo>
                  <a:cubicBezTo>
                    <a:pt x="871" y="210"/>
                    <a:pt x="863" y="218"/>
                    <a:pt x="852" y="218"/>
                  </a:cubicBezTo>
                  <a:close/>
                  <a:moveTo>
                    <a:pt x="788" y="189"/>
                  </a:moveTo>
                  <a:cubicBezTo>
                    <a:pt x="788" y="218"/>
                    <a:pt x="788" y="218"/>
                    <a:pt x="788" y="218"/>
                  </a:cubicBezTo>
                  <a:cubicBezTo>
                    <a:pt x="782" y="218"/>
                    <a:pt x="782" y="218"/>
                    <a:pt x="782" y="218"/>
                  </a:cubicBezTo>
                  <a:cubicBezTo>
                    <a:pt x="782" y="189"/>
                    <a:pt x="782" y="189"/>
                    <a:pt x="782" y="189"/>
                  </a:cubicBezTo>
                  <a:cubicBezTo>
                    <a:pt x="760" y="163"/>
                    <a:pt x="760" y="163"/>
                    <a:pt x="760" y="163"/>
                  </a:cubicBezTo>
                  <a:cubicBezTo>
                    <a:pt x="768" y="163"/>
                    <a:pt x="768" y="163"/>
                    <a:pt x="768" y="163"/>
                  </a:cubicBezTo>
                  <a:cubicBezTo>
                    <a:pt x="785" y="184"/>
                    <a:pt x="785" y="184"/>
                    <a:pt x="785" y="184"/>
                  </a:cubicBezTo>
                  <a:cubicBezTo>
                    <a:pt x="802" y="163"/>
                    <a:pt x="802" y="163"/>
                    <a:pt x="802" y="163"/>
                  </a:cubicBezTo>
                  <a:cubicBezTo>
                    <a:pt x="809" y="163"/>
                    <a:pt x="809" y="163"/>
                    <a:pt x="809" y="163"/>
                  </a:cubicBezTo>
                  <a:lnTo>
                    <a:pt x="788" y="189"/>
                  </a:lnTo>
                  <a:close/>
                  <a:moveTo>
                    <a:pt x="753" y="169"/>
                  </a:moveTo>
                  <a:cubicBezTo>
                    <a:pt x="733" y="169"/>
                    <a:pt x="733" y="169"/>
                    <a:pt x="733" y="169"/>
                  </a:cubicBezTo>
                  <a:cubicBezTo>
                    <a:pt x="733" y="218"/>
                    <a:pt x="733" y="218"/>
                    <a:pt x="733" y="218"/>
                  </a:cubicBezTo>
                  <a:cubicBezTo>
                    <a:pt x="727" y="218"/>
                    <a:pt x="727" y="218"/>
                    <a:pt x="727" y="218"/>
                  </a:cubicBezTo>
                  <a:cubicBezTo>
                    <a:pt x="727" y="169"/>
                    <a:pt x="727" y="169"/>
                    <a:pt x="727" y="169"/>
                  </a:cubicBezTo>
                  <a:cubicBezTo>
                    <a:pt x="707" y="169"/>
                    <a:pt x="707" y="169"/>
                    <a:pt x="707" y="169"/>
                  </a:cubicBezTo>
                  <a:cubicBezTo>
                    <a:pt x="707" y="163"/>
                    <a:pt x="707" y="163"/>
                    <a:pt x="707" y="163"/>
                  </a:cubicBezTo>
                  <a:cubicBezTo>
                    <a:pt x="753" y="163"/>
                    <a:pt x="753" y="163"/>
                    <a:pt x="753" y="163"/>
                  </a:cubicBezTo>
                  <a:lnTo>
                    <a:pt x="753" y="169"/>
                  </a:lnTo>
                  <a:close/>
                  <a:moveTo>
                    <a:pt x="693" y="218"/>
                  </a:moveTo>
                  <a:cubicBezTo>
                    <a:pt x="687" y="218"/>
                    <a:pt x="687" y="218"/>
                    <a:pt x="687" y="218"/>
                  </a:cubicBezTo>
                  <a:cubicBezTo>
                    <a:pt x="687" y="163"/>
                    <a:pt x="687" y="163"/>
                    <a:pt x="687" y="163"/>
                  </a:cubicBezTo>
                  <a:cubicBezTo>
                    <a:pt x="693" y="163"/>
                    <a:pt x="693" y="163"/>
                    <a:pt x="693" y="163"/>
                  </a:cubicBezTo>
                  <a:lnTo>
                    <a:pt x="693" y="218"/>
                  </a:lnTo>
                  <a:close/>
                  <a:moveTo>
                    <a:pt x="667" y="173"/>
                  </a:moveTo>
                  <a:cubicBezTo>
                    <a:pt x="666" y="172"/>
                    <a:pt x="666" y="172"/>
                    <a:pt x="666" y="172"/>
                  </a:cubicBezTo>
                  <a:cubicBezTo>
                    <a:pt x="660" y="169"/>
                    <a:pt x="658" y="169"/>
                    <a:pt x="654" y="169"/>
                  </a:cubicBezTo>
                  <a:cubicBezTo>
                    <a:pt x="649" y="169"/>
                    <a:pt x="644" y="172"/>
                    <a:pt x="644" y="177"/>
                  </a:cubicBezTo>
                  <a:cubicBezTo>
                    <a:pt x="644" y="181"/>
                    <a:pt x="646" y="182"/>
                    <a:pt x="648" y="184"/>
                  </a:cubicBezTo>
                  <a:cubicBezTo>
                    <a:pt x="649" y="185"/>
                    <a:pt x="650" y="185"/>
                    <a:pt x="652" y="186"/>
                  </a:cubicBezTo>
                  <a:cubicBezTo>
                    <a:pt x="653" y="187"/>
                    <a:pt x="655" y="187"/>
                    <a:pt x="656" y="188"/>
                  </a:cubicBezTo>
                  <a:cubicBezTo>
                    <a:pt x="662" y="190"/>
                    <a:pt x="669" y="193"/>
                    <a:pt x="669" y="203"/>
                  </a:cubicBezTo>
                  <a:cubicBezTo>
                    <a:pt x="669" y="212"/>
                    <a:pt x="662" y="218"/>
                    <a:pt x="653" y="218"/>
                  </a:cubicBezTo>
                  <a:cubicBezTo>
                    <a:pt x="649" y="218"/>
                    <a:pt x="644" y="217"/>
                    <a:pt x="639" y="214"/>
                  </a:cubicBezTo>
                  <a:cubicBezTo>
                    <a:pt x="639" y="206"/>
                    <a:pt x="639" y="206"/>
                    <a:pt x="639" y="206"/>
                  </a:cubicBezTo>
                  <a:cubicBezTo>
                    <a:pt x="640" y="207"/>
                    <a:pt x="640" y="207"/>
                    <a:pt x="640" y="207"/>
                  </a:cubicBezTo>
                  <a:cubicBezTo>
                    <a:pt x="646" y="211"/>
                    <a:pt x="649" y="213"/>
                    <a:pt x="653" y="213"/>
                  </a:cubicBezTo>
                  <a:cubicBezTo>
                    <a:pt x="659" y="213"/>
                    <a:pt x="663" y="208"/>
                    <a:pt x="663" y="203"/>
                  </a:cubicBezTo>
                  <a:cubicBezTo>
                    <a:pt x="663" y="200"/>
                    <a:pt x="661" y="198"/>
                    <a:pt x="659" y="196"/>
                  </a:cubicBezTo>
                  <a:cubicBezTo>
                    <a:pt x="658" y="195"/>
                    <a:pt x="657" y="195"/>
                    <a:pt x="656" y="194"/>
                  </a:cubicBezTo>
                  <a:cubicBezTo>
                    <a:pt x="654" y="193"/>
                    <a:pt x="653" y="193"/>
                    <a:pt x="651" y="192"/>
                  </a:cubicBezTo>
                  <a:cubicBezTo>
                    <a:pt x="645" y="190"/>
                    <a:pt x="638" y="187"/>
                    <a:pt x="638" y="178"/>
                  </a:cubicBezTo>
                  <a:cubicBezTo>
                    <a:pt x="638" y="169"/>
                    <a:pt x="645" y="163"/>
                    <a:pt x="654" y="163"/>
                  </a:cubicBezTo>
                  <a:cubicBezTo>
                    <a:pt x="658" y="163"/>
                    <a:pt x="662" y="164"/>
                    <a:pt x="667" y="166"/>
                  </a:cubicBezTo>
                  <a:lnTo>
                    <a:pt x="667" y="173"/>
                  </a:lnTo>
                  <a:close/>
                  <a:moveTo>
                    <a:pt x="592" y="187"/>
                  </a:moveTo>
                  <a:cubicBezTo>
                    <a:pt x="600" y="187"/>
                    <a:pt x="600" y="187"/>
                    <a:pt x="600" y="187"/>
                  </a:cubicBezTo>
                  <a:cubicBezTo>
                    <a:pt x="608" y="187"/>
                    <a:pt x="612" y="184"/>
                    <a:pt x="612" y="178"/>
                  </a:cubicBezTo>
                  <a:cubicBezTo>
                    <a:pt x="612" y="173"/>
                    <a:pt x="609" y="169"/>
                    <a:pt x="599" y="169"/>
                  </a:cubicBezTo>
                  <a:cubicBezTo>
                    <a:pt x="592" y="169"/>
                    <a:pt x="592" y="169"/>
                    <a:pt x="592" y="169"/>
                  </a:cubicBezTo>
                  <a:lnTo>
                    <a:pt x="592" y="187"/>
                  </a:lnTo>
                  <a:close/>
                  <a:moveTo>
                    <a:pt x="600" y="163"/>
                  </a:moveTo>
                  <a:cubicBezTo>
                    <a:pt x="614" y="163"/>
                    <a:pt x="619" y="170"/>
                    <a:pt x="619" y="178"/>
                  </a:cubicBezTo>
                  <a:cubicBezTo>
                    <a:pt x="619" y="184"/>
                    <a:pt x="616" y="188"/>
                    <a:pt x="610" y="191"/>
                  </a:cubicBezTo>
                  <a:cubicBezTo>
                    <a:pt x="612" y="193"/>
                    <a:pt x="614" y="195"/>
                    <a:pt x="615" y="198"/>
                  </a:cubicBezTo>
                  <a:cubicBezTo>
                    <a:pt x="628" y="218"/>
                    <a:pt x="628" y="218"/>
                    <a:pt x="628" y="218"/>
                  </a:cubicBezTo>
                  <a:cubicBezTo>
                    <a:pt x="621" y="218"/>
                    <a:pt x="621" y="218"/>
                    <a:pt x="621" y="218"/>
                  </a:cubicBezTo>
                  <a:cubicBezTo>
                    <a:pt x="612" y="203"/>
                    <a:pt x="612" y="203"/>
                    <a:pt x="612" y="203"/>
                  </a:cubicBezTo>
                  <a:cubicBezTo>
                    <a:pt x="606" y="193"/>
                    <a:pt x="604" y="193"/>
                    <a:pt x="598" y="193"/>
                  </a:cubicBezTo>
                  <a:cubicBezTo>
                    <a:pt x="592" y="193"/>
                    <a:pt x="592" y="193"/>
                    <a:pt x="592" y="193"/>
                  </a:cubicBezTo>
                  <a:cubicBezTo>
                    <a:pt x="592" y="218"/>
                    <a:pt x="592" y="218"/>
                    <a:pt x="592" y="218"/>
                  </a:cubicBezTo>
                  <a:cubicBezTo>
                    <a:pt x="586" y="218"/>
                    <a:pt x="586" y="218"/>
                    <a:pt x="586" y="218"/>
                  </a:cubicBezTo>
                  <a:cubicBezTo>
                    <a:pt x="586" y="163"/>
                    <a:pt x="586" y="163"/>
                    <a:pt x="586" y="163"/>
                  </a:cubicBezTo>
                  <a:lnTo>
                    <a:pt x="600" y="163"/>
                  </a:lnTo>
                  <a:close/>
                  <a:moveTo>
                    <a:pt x="568" y="169"/>
                  </a:moveTo>
                  <a:cubicBezTo>
                    <a:pt x="544" y="169"/>
                    <a:pt x="544" y="169"/>
                    <a:pt x="544" y="169"/>
                  </a:cubicBezTo>
                  <a:cubicBezTo>
                    <a:pt x="544" y="188"/>
                    <a:pt x="544" y="188"/>
                    <a:pt x="544" y="188"/>
                  </a:cubicBezTo>
                  <a:cubicBezTo>
                    <a:pt x="568" y="188"/>
                    <a:pt x="568" y="188"/>
                    <a:pt x="568" y="188"/>
                  </a:cubicBezTo>
                  <a:cubicBezTo>
                    <a:pt x="568" y="193"/>
                    <a:pt x="568" y="193"/>
                    <a:pt x="568" y="193"/>
                  </a:cubicBezTo>
                  <a:cubicBezTo>
                    <a:pt x="544" y="193"/>
                    <a:pt x="544" y="193"/>
                    <a:pt x="544" y="193"/>
                  </a:cubicBezTo>
                  <a:cubicBezTo>
                    <a:pt x="544" y="212"/>
                    <a:pt x="544" y="212"/>
                    <a:pt x="544" y="212"/>
                  </a:cubicBezTo>
                  <a:cubicBezTo>
                    <a:pt x="569" y="212"/>
                    <a:pt x="569" y="212"/>
                    <a:pt x="569" y="212"/>
                  </a:cubicBezTo>
                  <a:cubicBezTo>
                    <a:pt x="569" y="218"/>
                    <a:pt x="569" y="218"/>
                    <a:pt x="569" y="218"/>
                  </a:cubicBezTo>
                  <a:cubicBezTo>
                    <a:pt x="538" y="218"/>
                    <a:pt x="538" y="218"/>
                    <a:pt x="538" y="218"/>
                  </a:cubicBezTo>
                  <a:cubicBezTo>
                    <a:pt x="538" y="163"/>
                    <a:pt x="538" y="163"/>
                    <a:pt x="538" y="163"/>
                  </a:cubicBezTo>
                  <a:cubicBezTo>
                    <a:pt x="568" y="163"/>
                    <a:pt x="568" y="163"/>
                    <a:pt x="568" y="163"/>
                  </a:cubicBezTo>
                  <a:lnTo>
                    <a:pt x="568" y="169"/>
                  </a:lnTo>
                  <a:close/>
                  <a:moveTo>
                    <a:pt x="502" y="218"/>
                  </a:moveTo>
                  <a:cubicBezTo>
                    <a:pt x="499" y="218"/>
                    <a:pt x="499" y="218"/>
                    <a:pt x="499" y="218"/>
                  </a:cubicBezTo>
                  <a:cubicBezTo>
                    <a:pt x="476" y="163"/>
                    <a:pt x="476" y="163"/>
                    <a:pt x="476" y="163"/>
                  </a:cubicBezTo>
                  <a:cubicBezTo>
                    <a:pt x="483" y="163"/>
                    <a:pt x="483" y="163"/>
                    <a:pt x="483" y="163"/>
                  </a:cubicBezTo>
                  <a:cubicBezTo>
                    <a:pt x="501" y="206"/>
                    <a:pt x="501" y="206"/>
                    <a:pt x="501" y="206"/>
                  </a:cubicBezTo>
                  <a:cubicBezTo>
                    <a:pt x="518" y="163"/>
                    <a:pt x="518" y="163"/>
                    <a:pt x="518" y="163"/>
                  </a:cubicBezTo>
                  <a:cubicBezTo>
                    <a:pt x="525" y="163"/>
                    <a:pt x="525" y="163"/>
                    <a:pt x="525" y="163"/>
                  </a:cubicBezTo>
                  <a:lnTo>
                    <a:pt x="502" y="218"/>
                  </a:lnTo>
                  <a:close/>
                  <a:moveTo>
                    <a:pt x="463" y="218"/>
                  </a:moveTo>
                  <a:cubicBezTo>
                    <a:pt x="457" y="218"/>
                    <a:pt x="457" y="218"/>
                    <a:pt x="457" y="218"/>
                  </a:cubicBezTo>
                  <a:cubicBezTo>
                    <a:pt x="457" y="163"/>
                    <a:pt x="457" y="163"/>
                    <a:pt x="457" y="163"/>
                  </a:cubicBezTo>
                  <a:cubicBezTo>
                    <a:pt x="463" y="163"/>
                    <a:pt x="463" y="163"/>
                    <a:pt x="463" y="163"/>
                  </a:cubicBezTo>
                  <a:lnTo>
                    <a:pt x="463" y="218"/>
                  </a:lnTo>
                  <a:close/>
                  <a:moveTo>
                    <a:pt x="436" y="218"/>
                  </a:moveTo>
                  <a:cubicBezTo>
                    <a:pt x="431" y="218"/>
                    <a:pt x="431" y="218"/>
                    <a:pt x="431" y="218"/>
                  </a:cubicBezTo>
                  <a:cubicBezTo>
                    <a:pt x="393" y="174"/>
                    <a:pt x="393" y="174"/>
                    <a:pt x="393" y="174"/>
                  </a:cubicBezTo>
                  <a:cubicBezTo>
                    <a:pt x="393" y="218"/>
                    <a:pt x="393" y="218"/>
                    <a:pt x="393" y="218"/>
                  </a:cubicBezTo>
                  <a:cubicBezTo>
                    <a:pt x="387" y="218"/>
                    <a:pt x="387" y="218"/>
                    <a:pt x="387" y="218"/>
                  </a:cubicBezTo>
                  <a:cubicBezTo>
                    <a:pt x="387" y="163"/>
                    <a:pt x="387" y="163"/>
                    <a:pt x="387" y="163"/>
                  </a:cubicBezTo>
                  <a:cubicBezTo>
                    <a:pt x="392" y="163"/>
                    <a:pt x="392" y="163"/>
                    <a:pt x="392" y="163"/>
                  </a:cubicBezTo>
                  <a:cubicBezTo>
                    <a:pt x="430" y="207"/>
                    <a:pt x="430" y="207"/>
                    <a:pt x="430" y="207"/>
                  </a:cubicBezTo>
                  <a:cubicBezTo>
                    <a:pt x="430" y="163"/>
                    <a:pt x="430" y="163"/>
                    <a:pt x="430" y="163"/>
                  </a:cubicBezTo>
                  <a:cubicBezTo>
                    <a:pt x="436" y="163"/>
                    <a:pt x="436" y="163"/>
                    <a:pt x="436" y="163"/>
                  </a:cubicBezTo>
                  <a:lnTo>
                    <a:pt x="436" y="218"/>
                  </a:lnTo>
                  <a:close/>
                  <a:moveTo>
                    <a:pt x="370" y="163"/>
                  </a:moveTo>
                  <a:cubicBezTo>
                    <a:pt x="370" y="193"/>
                    <a:pt x="370" y="193"/>
                    <a:pt x="370" y="193"/>
                  </a:cubicBezTo>
                  <a:cubicBezTo>
                    <a:pt x="370" y="211"/>
                    <a:pt x="358" y="218"/>
                    <a:pt x="347" y="218"/>
                  </a:cubicBezTo>
                  <a:cubicBezTo>
                    <a:pt x="335" y="218"/>
                    <a:pt x="324" y="210"/>
                    <a:pt x="324" y="194"/>
                  </a:cubicBezTo>
                  <a:cubicBezTo>
                    <a:pt x="324" y="163"/>
                    <a:pt x="324" y="163"/>
                    <a:pt x="324" y="163"/>
                  </a:cubicBezTo>
                  <a:cubicBezTo>
                    <a:pt x="330" y="163"/>
                    <a:pt x="330" y="163"/>
                    <a:pt x="330" y="163"/>
                  </a:cubicBezTo>
                  <a:cubicBezTo>
                    <a:pt x="330" y="194"/>
                    <a:pt x="330" y="194"/>
                    <a:pt x="330" y="194"/>
                  </a:cubicBezTo>
                  <a:cubicBezTo>
                    <a:pt x="330" y="207"/>
                    <a:pt x="338" y="213"/>
                    <a:pt x="347" y="213"/>
                  </a:cubicBezTo>
                  <a:cubicBezTo>
                    <a:pt x="355" y="213"/>
                    <a:pt x="364" y="207"/>
                    <a:pt x="364" y="193"/>
                  </a:cubicBezTo>
                  <a:cubicBezTo>
                    <a:pt x="364" y="163"/>
                    <a:pt x="364" y="163"/>
                    <a:pt x="364" y="163"/>
                  </a:cubicBezTo>
                  <a:lnTo>
                    <a:pt x="370" y="163"/>
                  </a:lnTo>
                  <a:close/>
                  <a:moveTo>
                    <a:pt x="1483" y="56"/>
                  </a:moveTo>
                  <a:cubicBezTo>
                    <a:pt x="1483" y="83"/>
                    <a:pt x="1462" y="104"/>
                    <a:pt x="1435" y="104"/>
                  </a:cubicBezTo>
                  <a:cubicBezTo>
                    <a:pt x="1407" y="104"/>
                    <a:pt x="1386" y="83"/>
                    <a:pt x="1386" y="56"/>
                  </a:cubicBezTo>
                  <a:cubicBezTo>
                    <a:pt x="1386" y="29"/>
                    <a:pt x="1407" y="8"/>
                    <a:pt x="1435" y="8"/>
                  </a:cubicBezTo>
                  <a:cubicBezTo>
                    <a:pt x="1462" y="8"/>
                    <a:pt x="1483" y="29"/>
                    <a:pt x="1483" y="56"/>
                  </a:cubicBezTo>
                  <a:close/>
                  <a:moveTo>
                    <a:pt x="1492" y="56"/>
                  </a:moveTo>
                  <a:cubicBezTo>
                    <a:pt x="1492" y="25"/>
                    <a:pt x="1467" y="0"/>
                    <a:pt x="1434" y="0"/>
                  </a:cubicBezTo>
                  <a:cubicBezTo>
                    <a:pt x="1402" y="0"/>
                    <a:pt x="1377" y="25"/>
                    <a:pt x="1377" y="56"/>
                  </a:cubicBezTo>
                  <a:cubicBezTo>
                    <a:pt x="1377" y="87"/>
                    <a:pt x="1402" y="111"/>
                    <a:pt x="1434" y="111"/>
                  </a:cubicBezTo>
                  <a:cubicBezTo>
                    <a:pt x="1467" y="111"/>
                    <a:pt x="1492" y="87"/>
                    <a:pt x="1492" y="56"/>
                  </a:cubicBezTo>
                  <a:close/>
                  <a:moveTo>
                    <a:pt x="1369" y="2"/>
                  </a:moveTo>
                  <a:cubicBezTo>
                    <a:pt x="1279" y="2"/>
                    <a:pt x="1279" y="2"/>
                    <a:pt x="1279" y="2"/>
                  </a:cubicBezTo>
                  <a:cubicBezTo>
                    <a:pt x="1279" y="9"/>
                    <a:pt x="1279" y="9"/>
                    <a:pt x="1279" y="9"/>
                  </a:cubicBezTo>
                  <a:cubicBezTo>
                    <a:pt x="1320" y="9"/>
                    <a:pt x="1320" y="9"/>
                    <a:pt x="1320" y="9"/>
                  </a:cubicBezTo>
                  <a:cubicBezTo>
                    <a:pt x="1320" y="110"/>
                    <a:pt x="1320" y="110"/>
                    <a:pt x="1320" y="110"/>
                  </a:cubicBezTo>
                  <a:cubicBezTo>
                    <a:pt x="1328" y="110"/>
                    <a:pt x="1328" y="110"/>
                    <a:pt x="1328" y="110"/>
                  </a:cubicBezTo>
                  <a:cubicBezTo>
                    <a:pt x="1328" y="9"/>
                    <a:pt x="1328" y="9"/>
                    <a:pt x="1328" y="9"/>
                  </a:cubicBezTo>
                  <a:cubicBezTo>
                    <a:pt x="1369" y="9"/>
                    <a:pt x="1369" y="9"/>
                    <a:pt x="1369" y="9"/>
                  </a:cubicBezTo>
                  <a:lnTo>
                    <a:pt x="1369" y="2"/>
                  </a:lnTo>
                  <a:close/>
                  <a:moveTo>
                    <a:pt x="1256" y="7"/>
                  </a:moveTo>
                  <a:cubicBezTo>
                    <a:pt x="1248" y="3"/>
                    <a:pt x="1239" y="0"/>
                    <a:pt x="1231" y="0"/>
                  </a:cubicBezTo>
                  <a:cubicBezTo>
                    <a:pt x="1214" y="0"/>
                    <a:pt x="1200" y="13"/>
                    <a:pt x="1200" y="29"/>
                  </a:cubicBezTo>
                  <a:cubicBezTo>
                    <a:pt x="1200" y="65"/>
                    <a:pt x="1251" y="51"/>
                    <a:pt x="1251" y="82"/>
                  </a:cubicBezTo>
                  <a:cubicBezTo>
                    <a:pt x="1251" y="94"/>
                    <a:pt x="1241" y="104"/>
                    <a:pt x="1229" y="104"/>
                  </a:cubicBezTo>
                  <a:cubicBezTo>
                    <a:pt x="1220" y="104"/>
                    <a:pt x="1213" y="101"/>
                    <a:pt x="1201" y="92"/>
                  </a:cubicBezTo>
                  <a:cubicBezTo>
                    <a:pt x="1201" y="102"/>
                    <a:pt x="1201" y="102"/>
                    <a:pt x="1201" y="102"/>
                  </a:cubicBezTo>
                  <a:cubicBezTo>
                    <a:pt x="1211" y="108"/>
                    <a:pt x="1220" y="111"/>
                    <a:pt x="1229" y="111"/>
                  </a:cubicBezTo>
                  <a:cubicBezTo>
                    <a:pt x="1247" y="111"/>
                    <a:pt x="1261" y="98"/>
                    <a:pt x="1261" y="82"/>
                  </a:cubicBezTo>
                  <a:cubicBezTo>
                    <a:pt x="1261" y="44"/>
                    <a:pt x="1209" y="58"/>
                    <a:pt x="1209" y="29"/>
                  </a:cubicBezTo>
                  <a:cubicBezTo>
                    <a:pt x="1209" y="17"/>
                    <a:pt x="1219" y="8"/>
                    <a:pt x="1232" y="8"/>
                  </a:cubicBezTo>
                  <a:cubicBezTo>
                    <a:pt x="1239" y="8"/>
                    <a:pt x="1245" y="10"/>
                    <a:pt x="1256" y="16"/>
                  </a:cubicBezTo>
                  <a:lnTo>
                    <a:pt x="1256" y="7"/>
                  </a:lnTo>
                  <a:close/>
                  <a:moveTo>
                    <a:pt x="1165" y="2"/>
                  </a:moveTo>
                  <a:cubicBezTo>
                    <a:pt x="1156" y="2"/>
                    <a:pt x="1156" y="2"/>
                    <a:pt x="1156" y="2"/>
                  </a:cubicBezTo>
                  <a:cubicBezTo>
                    <a:pt x="1156" y="110"/>
                    <a:pt x="1156" y="110"/>
                    <a:pt x="1156" y="110"/>
                  </a:cubicBezTo>
                  <a:cubicBezTo>
                    <a:pt x="1165" y="110"/>
                    <a:pt x="1165" y="110"/>
                    <a:pt x="1165" y="110"/>
                  </a:cubicBezTo>
                  <a:lnTo>
                    <a:pt x="1165" y="2"/>
                  </a:lnTo>
                  <a:close/>
                  <a:moveTo>
                    <a:pt x="1068" y="9"/>
                  </a:moveTo>
                  <a:cubicBezTo>
                    <a:pt x="1089" y="9"/>
                    <a:pt x="1089" y="9"/>
                    <a:pt x="1089" y="9"/>
                  </a:cubicBezTo>
                  <a:cubicBezTo>
                    <a:pt x="1108" y="9"/>
                    <a:pt x="1115" y="19"/>
                    <a:pt x="1115" y="31"/>
                  </a:cubicBezTo>
                  <a:cubicBezTo>
                    <a:pt x="1115" y="43"/>
                    <a:pt x="1108" y="52"/>
                    <a:pt x="1088" y="52"/>
                  </a:cubicBezTo>
                  <a:cubicBezTo>
                    <a:pt x="1068" y="52"/>
                    <a:pt x="1068" y="52"/>
                    <a:pt x="1068" y="52"/>
                  </a:cubicBezTo>
                  <a:lnTo>
                    <a:pt x="1068" y="9"/>
                  </a:lnTo>
                  <a:close/>
                  <a:moveTo>
                    <a:pt x="1059" y="2"/>
                  </a:moveTo>
                  <a:cubicBezTo>
                    <a:pt x="1059" y="110"/>
                    <a:pt x="1059" y="110"/>
                    <a:pt x="1059" y="110"/>
                  </a:cubicBezTo>
                  <a:cubicBezTo>
                    <a:pt x="1068" y="110"/>
                    <a:pt x="1068" y="110"/>
                    <a:pt x="1068" y="110"/>
                  </a:cubicBezTo>
                  <a:cubicBezTo>
                    <a:pt x="1068" y="59"/>
                    <a:pt x="1068" y="59"/>
                    <a:pt x="1068" y="59"/>
                  </a:cubicBezTo>
                  <a:cubicBezTo>
                    <a:pt x="1088" y="59"/>
                    <a:pt x="1088" y="59"/>
                    <a:pt x="1088" y="59"/>
                  </a:cubicBezTo>
                  <a:cubicBezTo>
                    <a:pt x="1116" y="59"/>
                    <a:pt x="1125" y="44"/>
                    <a:pt x="1125" y="30"/>
                  </a:cubicBezTo>
                  <a:cubicBezTo>
                    <a:pt x="1125" y="15"/>
                    <a:pt x="1115" y="2"/>
                    <a:pt x="1089" y="2"/>
                  </a:cubicBezTo>
                  <a:lnTo>
                    <a:pt x="1059" y="2"/>
                  </a:lnTo>
                  <a:close/>
                  <a:moveTo>
                    <a:pt x="1018" y="56"/>
                  </a:moveTo>
                  <a:cubicBezTo>
                    <a:pt x="1018" y="83"/>
                    <a:pt x="997" y="104"/>
                    <a:pt x="970" y="104"/>
                  </a:cubicBezTo>
                  <a:cubicBezTo>
                    <a:pt x="943" y="104"/>
                    <a:pt x="922" y="83"/>
                    <a:pt x="922" y="56"/>
                  </a:cubicBezTo>
                  <a:cubicBezTo>
                    <a:pt x="922" y="29"/>
                    <a:pt x="943" y="8"/>
                    <a:pt x="970" y="8"/>
                  </a:cubicBezTo>
                  <a:cubicBezTo>
                    <a:pt x="997" y="8"/>
                    <a:pt x="1018" y="29"/>
                    <a:pt x="1018" y="56"/>
                  </a:cubicBezTo>
                  <a:close/>
                  <a:moveTo>
                    <a:pt x="1027" y="56"/>
                  </a:moveTo>
                  <a:cubicBezTo>
                    <a:pt x="1027" y="25"/>
                    <a:pt x="1002" y="0"/>
                    <a:pt x="970" y="0"/>
                  </a:cubicBezTo>
                  <a:cubicBezTo>
                    <a:pt x="938" y="0"/>
                    <a:pt x="913" y="25"/>
                    <a:pt x="913" y="56"/>
                  </a:cubicBezTo>
                  <a:cubicBezTo>
                    <a:pt x="913" y="87"/>
                    <a:pt x="938" y="111"/>
                    <a:pt x="970" y="111"/>
                  </a:cubicBezTo>
                  <a:cubicBezTo>
                    <a:pt x="1002" y="111"/>
                    <a:pt x="1027" y="87"/>
                    <a:pt x="1027" y="56"/>
                  </a:cubicBezTo>
                  <a:close/>
                  <a:moveTo>
                    <a:pt x="877" y="2"/>
                  </a:moveTo>
                  <a:cubicBezTo>
                    <a:pt x="868" y="2"/>
                    <a:pt x="868" y="2"/>
                    <a:pt x="868" y="2"/>
                  </a:cubicBezTo>
                  <a:cubicBezTo>
                    <a:pt x="868" y="110"/>
                    <a:pt x="868" y="110"/>
                    <a:pt x="868" y="110"/>
                  </a:cubicBezTo>
                  <a:cubicBezTo>
                    <a:pt x="877" y="110"/>
                    <a:pt x="877" y="110"/>
                    <a:pt x="877" y="110"/>
                  </a:cubicBezTo>
                  <a:lnTo>
                    <a:pt x="877" y="2"/>
                  </a:lnTo>
                  <a:close/>
                  <a:moveTo>
                    <a:pt x="787" y="2"/>
                  </a:moveTo>
                  <a:cubicBezTo>
                    <a:pt x="778" y="2"/>
                    <a:pt x="778" y="2"/>
                    <a:pt x="778" y="2"/>
                  </a:cubicBezTo>
                  <a:cubicBezTo>
                    <a:pt x="778" y="110"/>
                    <a:pt x="778" y="110"/>
                    <a:pt x="778" y="110"/>
                  </a:cubicBezTo>
                  <a:cubicBezTo>
                    <a:pt x="840" y="110"/>
                    <a:pt x="840" y="110"/>
                    <a:pt x="840" y="110"/>
                  </a:cubicBezTo>
                  <a:cubicBezTo>
                    <a:pt x="840" y="103"/>
                    <a:pt x="840" y="103"/>
                    <a:pt x="840" y="103"/>
                  </a:cubicBezTo>
                  <a:cubicBezTo>
                    <a:pt x="787" y="103"/>
                    <a:pt x="787" y="103"/>
                    <a:pt x="787" y="103"/>
                  </a:cubicBezTo>
                  <a:lnTo>
                    <a:pt x="787" y="2"/>
                  </a:lnTo>
                  <a:close/>
                  <a:moveTo>
                    <a:pt x="750" y="2"/>
                  </a:moveTo>
                  <a:cubicBezTo>
                    <a:pt x="740" y="2"/>
                    <a:pt x="740" y="2"/>
                    <a:pt x="740" y="2"/>
                  </a:cubicBezTo>
                  <a:cubicBezTo>
                    <a:pt x="704" y="45"/>
                    <a:pt x="704" y="45"/>
                    <a:pt x="704" y="45"/>
                  </a:cubicBezTo>
                  <a:cubicBezTo>
                    <a:pt x="667" y="2"/>
                    <a:pt x="667" y="2"/>
                    <a:pt x="667" y="2"/>
                  </a:cubicBezTo>
                  <a:cubicBezTo>
                    <a:pt x="657" y="2"/>
                    <a:pt x="657" y="2"/>
                    <a:pt x="657" y="2"/>
                  </a:cubicBezTo>
                  <a:cubicBezTo>
                    <a:pt x="699" y="52"/>
                    <a:pt x="699" y="52"/>
                    <a:pt x="699" y="52"/>
                  </a:cubicBezTo>
                  <a:cubicBezTo>
                    <a:pt x="699" y="110"/>
                    <a:pt x="699" y="110"/>
                    <a:pt x="699" y="110"/>
                  </a:cubicBezTo>
                  <a:cubicBezTo>
                    <a:pt x="708" y="110"/>
                    <a:pt x="708" y="110"/>
                    <a:pt x="708" y="110"/>
                  </a:cubicBezTo>
                  <a:cubicBezTo>
                    <a:pt x="708" y="52"/>
                    <a:pt x="708" y="52"/>
                    <a:pt x="708" y="52"/>
                  </a:cubicBezTo>
                  <a:lnTo>
                    <a:pt x="750" y="2"/>
                  </a:lnTo>
                  <a:close/>
                  <a:moveTo>
                    <a:pt x="593" y="2"/>
                  </a:moveTo>
                  <a:cubicBezTo>
                    <a:pt x="584" y="2"/>
                    <a:pt x="584" y="2"/>
                    <a:pt x="584" y="2"/>
                  </a:cubicBezTo>
                  <a:cubicBezTo>
                    <a:pt x="584" y="96"/>
                    <a:pt x="584" y="96"/>
                    <a:pt x="584" y="96"/>
                  </a:cubicBezTo>
                  <a:cubicBezTo>
                    <a:pt x="502" y="2"/>
                    <a:pt x="502" y="2"/>
                    <a:pt x="502" y="2"/>
                  </a:cubicBezTo>
                  <a:cubicBezTo>
                    <a:pt x="495" y="2"/>
                    <a:pt x="495" y="2"/>
                    <a:pt x="495" y="2"/>
                  </a:cubicBezTo>
                  <a:cubicBezTo>
                    <a:pt x="495" y="110"/>
                    <a:pt x="495" y="110"/>
                    <a:pt x="495" y="110"/>
                  </a:cubicBezTo>
                  <a:cubicBezTo>
                    <a:pt x="503" y="110"/>
                    <a:pt x="503" y="110"/>
                    <a:pt x="503" y="110"/>
                  </a:cubicBezTo>
                  <a:cubicBezTo>
                    <a:pt x="503" y="15"/>
                    <a:pt x="503" y="15"/>
                    <a:pt x="503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8" y="2"/>
                  </a:moveTo>
                  <a:cubicBezTo>
                    <a:pt x="448" y="61"/>
                    <a:pt x="448" y="61"/>
                    <a:pt x="448" y="61"/>
                  </a:cubicBezTo>
                  <a:cubicBezTo>
                    <a:pt x="448" y="92"/>
                    <a:pt x="430" y="104"/>
                    <a:pt x="411" y="104"/>
                  </a:cubicBezTo>
                  <a:cubicBezTo>
                    <a:pt x="392" y="104"/>
                    <a:pt x="375" y="91"/>
                    <a:pt x="375" y="62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5"/>
                    <a:pt x="387" y="111"/>
                    <a:pt x="411" y="111"/>
                  </a:cubicBezTo>
                  <a:cubicBezTo>
                    <a:pt x="433" y="111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8" y="2"/>
                  </a:lnTo>
                  <a:close/>
                  <a:moveTo>
                    <a:pt x="287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7" y="103"/>
                    <a:pt x="287" y="103"/>
                    <a:pt x="287" y="103"/>
                  </a:cubicBezTo>
                  <a:lnTo>
                    <a:pt x="287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3" y="104"/>
                    <a:pt x="194" y="104"/>
                  </a:cubicBezTo>
                  <a:cubicBezTo>
                    <a:pt x="175" y="104"/>
                    <a:pt x="157" y="91"/>
                    <a:pt x="157" y="62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5"/>
                    <a:pt x="170" y="111"/>
                    <a:pt x="194" y="111"/>
                  </a:cubicBezTo>
                  <a:cubicBezTo>
                    <a:pt x="216" y="111"/>
                    <a:pt x="240" y="98"/>
                    <a:pt x="240" y="61"/>
                  </a:cubicBezTo>
                  <a:cubicBezTo>
                    <a:pt x="240" y="2"/>
                    <a:pt x="240" y="2"/>
                    <a:pt x="240" y="2"/>
                  </a:cubicBezTo>
                  <a:lnTo>
                    <a:pt x="231" y="2"/>
                  </a:lnTo>
                  <a:close/>
                  <a:moveTo>
                    <a:pt x="106" y="56"/>
                  </a:moveTo>
                  <a:cubicBezTo>
                    <a:pt x="106" y="83"/>
                    <a:pt x="85" y="104"/>
                    <a:pt x="58" y="104"/>
                  </a:cubicBezTo>
                  <a:cubicBezTo>
                    <a:pt x="31" y="104"/>
                    <a:pt x="9" y="83"/>
                    <a:pt x="9" y="56"/>
                  </a:cubicBezTo>
                  <a:cubicBezTo>
                    <a:pt x="9" y="29"/>
                    <a:pt x="31" y="8"/>
                    <a:pt x="58" y="8"/>
                  </a:cubicBezTo>
                  <a:cubicBezTo>
                    <a:pt x="85" y="8"/>
                    <a:pt x="106" y="29"/>
                    <a:pt x="106" y="56"/>
                  </a:cubicBezTo>
                  <a:close/>
                  <a:moveTo>
                    <a:pt x="115" y="56"/>
                  </a:moveTo>
                  <a:cubicBezTo>
                    <a:pt x="115" y="25"/>
                    <a:pt x="90" y="0"/>
                    <a:pt x="58" y="0"/>
                  </a:cubicBezTo>
                  <a:cubicBezTo>
                    <a:pt x="26" y="0"/>
                    <a:pt x="0" y="25"/>
                    <a:pt x="0" y="56"/>
                  </a:cubicBezTo>
                  <a:cubicBezTo>
                    <a:pt x="0" y="87"/>
                    <a:pt x="26" y="111"/>
                    <a:pt x="58" y="111"/>
                  </a:cubicBezTo>
                  <a:cubicBezTo>
                    <a:pt x="90" y="111"/>
                    <a:pt x="115" y="87"/>
                    <a:pt x="115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49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8B4AEA9-404F-4933-BE5E-28A0992A10C4}" type="datetime1">
              <a:rPr lang="fi-FI"/>
              <a:pPr>
                <a:defRPr/>
              </a:pPr>
              <a:t>12.5.2020</a:t>
            </a:fld>
            <a:endParaRPr lang="fi-FI" dirty="0"/>
          </a:p>
        </p:txBody>
      </p:sp>
      <p:sp>
        <p:nvSpPr>
          <p:cNvPr id="150" name="Footer Placeholder 101"/>
          <p:cNvSpPr>
            <a:spLocks noGrp="1"/>
          </p:cNvSpPr>
          <p:nvPr>
            <p:ph type="ftr" sz="quarter" idx="3"/>
          </p:nvPr>
        </p:nvSpPr>
        <p:spPr>
          <a:xfrm>
            <a:off x="303213" y="6343650"/>
            <a:ext cx="4605337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155" name="Title Placeholder 154"/>
          <p:cNvSpPr>
            <a:spLocks noGrp="1"/>
          </p:cNvSpPr>
          <p:nvPr>
            <p:ph type="title"/>
          </p:nvPr>
        </p:nvSpPr>
        <p:spPr>
          <a:xfrm>
            <a:off x="303213" y="1684338"/>
            <a:ext cx="8585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1050" name="Text Placeholder 155"/>
          <p:cNvSpPr>
            <a:spLocks noGrp="1"/>
          </p:cNvSpPr>
          <p:nvPr>
            <p:ph type="body" idx="1"/>
          </p:nvPr>
        </p:nvSpPr>
        <p:spPr bwMode="auto">
          <a:xfrm>
            <a:off x="298450" y="3009900"/>
            <a:ext cx="8583613" cy="293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2927084639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000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4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12.5.2020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65256976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12.5.2020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2892918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12.5.2020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15282853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12.5.2020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5052610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12.5.2020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14624313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12.5.2020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24280541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12.5.2020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29610038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>
              <a:solidFill>
                <a:srgbClr val="000000"/>
              </a:solidFill>
            </a:endParaRPr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12.5.2020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699955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 spd="slow">
    <p:fade thruBlk="1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27" name="Rectangle 48"/>
          <p:cNvSpPr>
            <a:spLocks noChangeArrowheads="1"/>
          </p:cNvSpPr>
          <p:nvPr/>
        </p:nvSpPr>
        <p:spPr bwMode="auto">
          <a:xfrm>
            <a:off x="-295275" y="85725"/>
            <a:ext cx="8975725" cy="668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28" name="Rectangle 50"/>
          <p:cNvSpPr>
            <a:spLocks noChangeArrowheads="1"/>
          </p:cNvSpPr>
          <p:nvPr/>
        </p:nvSpPr>
        <p:spPr bwMode="ltGray">
          <a:xfrm>
            <a:off x="8978900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29" name="Rectangle 51"/>
          <p:cNvSpPr>
            <a:spLocks noChangeArrowheads="1"/>
          </p:cNvSpPr>
          <p:nvPr/>
        </p:nvSpPr>
        <p:spPr bwMode="ltGray">
          <a:xfrm>
            <a:off x="8885238" y="1419225"/>
            <a:ext cx="93662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0" name="Rectangle 52"/>
          <p:cNvSpPr>
            <a:spLocks noChangeArrowheads="1"/>
          </p:cNvSpPr>
          <p:nvPr/>
        </p:nvSpPr>
        <p:spPr bwMode="ltGray">
          <a:xfrm>
            <a:off x="8701088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1" name="Rectangle 53"/>
          <p:cNvSpPr>
            <a:spLocks noChangeArrowheads="1"/>
          </p:cNvSpPr>
          <p:nvPr/>
        </p:nvSpPr>
        <p:spPr bwMode="ltGray">
          <a:xfrm>
            <a:off x="8423275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2" name="Rectangle 54"/>
          <p:cNvSpPr>
            <a:spLocks noChangeArrowheads="1"/>
          </p:cNvSpPr>
          <p:nvPr/>
        </p:nvSpPr>
        <p:spPr bwMode="ltGray">
          <a:xfrm>
            <a:off x="8329613" y="1419225"/>
            <a:ext cx="93662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3" name="Rectangle 55"/>
          <p:cNvSpPr>
            <a:spLocks noChangeArrowheads="1"/>
          </p:cNvSpPr>
          <p:nvPr/>
        </p:nvSpPr>
        <p:spPr bwMode="ltGray">
          <a:xfrm>
            <a:off x="8235950" y="1419225"/>
            <a:ext cx="93663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ltGray">
          <a:xfrm>
            <a:off x="8145463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5" name="Rectangle 57"/>
          <p:cNvSpPr>
            <a:spLocks noChangeArrowheads="1"/>
          </p:cNvSpPr>
          <p:nvPr/>
        </p:nvSpPr>
        <p:spPr bwMode="ltGray">
          <a:xfrm>
            <a:off x="7961313" y="1419225"/>
            <a:ext cx="92075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6" name="Rectangle 58"/>
          <p:cNvSpPr>
            <a:spLocks noChangeArrowheads="1"/>
          </p:cNvSpPr>
          <p:nvPr/>
        </p:nvSpPr>
        <p:spPr bwMode="ltGray">
          <a:xfrm>
            <a:off x="7867650" y="1419225"/>
            <a:ext cx="93663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7" name="Rectangle 59"/>
          <p:cNvSpPr>
            <a:spLocks noChangeArrowheads="1"/>
          </p:cNvSpPr>
          <p:nvPr/>
        </p:nvSpPr>
        <p:spPr bwMode="ltGray">
          <a:xfrm>
            <a:off x="7775575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8" name="Rectangle 60"/>
          <p:cNvSpPr>
            <a:spLocks noChangeArrowheads="1"/>
          </p:cNvSpPr>
          <p:nvPr/>
        </p:nvSpPr>
        <p:spPr bwMode="ltGray">
          <a:xfrm>
            <a:off x="7591425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9" name="Rectangle 61"/>
          <p:cNvSpPr>
            <a:spLocks noChangeArrowheads="1"/>
          </p:cNvSpPr>
          <p:nvPr/>
        </p:nvSpPr>
        <p:spPr bwMode="ltGray">
          <a:xfrm>
            <a:off x="7499350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0" name="Rectangle 62"/>
          <p:cNvSpPr>
            <a:spLocks noChangeArrowheads="1"/>
          </p:cNvSpPr>
          <p:nvPr/>
        </p:nvSpPr>
        <p:spPr bwMode="ltGray">
          <a:xfrm>
            <a:off x="7405688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1" name="Rectangle 63"/>
          <p:cNvSpPr>
            <a:spLocks noChangeArrowheads="1"/>
          </p:cNvSpPr>
          <p:nvPr/>
        </p:nvSpPr>
        <p:spPr bwMode="ltGray">
          <a:xfrm>
            <a:off x="7219950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2" name="Rectangle 64"/>
          <p:cNvSpPr>
            <a:spLocks noChangeArrowheads="1"/>
          </p:cNvSpPr>
          <p:nvPr/>
        </p:nvSpPr>
        <p:spPr bwMode="ltGray">
          <a:xfrm>
            <a:off x="7126288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3" name="Rectangle 65"/>
          <p:cNvSpPr>
            <a:spLocks noChangeArrowheads="1"/>
          </p:cNvSpPr>
          <p:nvPr/>
        </p:nvSpPr>
        <p:spPr bwMode="ltGray">
          <a:xfrm>
            <a:off x="7035800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4" name="Rectangle 66"/>
          <p:cNvSpPr>
            <a:spLocks noChangeArrowheads="1"/>
          </p:cNvSpPr>
          <p:nvPr/>
        </p:nvSpPr>
        <p:spPr bwMode="ltGray">
          <a:xfrm>
            <a:off x="6850063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" name="Slide Number Placeholder 102"/>
          <p:cNvSpPr>
            <a:spLocks noGrp="1"/>
          </p:cNvSpPr>
          <p:nvPr>
            <p:ph type="sldNum" sz="quarter" idx="4"/>
          </p:nvPr>
        </p:nvSpPr>
        <p:spPr>
          <a:xfrm>
            <a:off x="8183563" y="282575"/>
            <a:ext cx="698500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bg2"/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425A0E08-D782-4813-B1C4-4F0C6A2D9B9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grpSp>
        <p:nvGrpSpPr>
          <p:cNvPr id="1046" name="Group 2"/>
          <p:cNvGrpSpPr>
            <a:grpSpLocks/>
          </p:cNvGrpSpPr>
          <p:nvPr/>
        </p:nvGrpSpPr>
        <p:grpSpPr bwMode="auto">
          <a:xfrm>
            <a:off x="3692525" y="382588"/>
            <a:ext cx="1771650" cy="771525"/>
            <a:chOff x="3692160" y="382588"/>
            <a:chExt cx="1772379" cy="771001"/>
          </a:xfrm>
        </p:grpSpPr>
        <p:sp>
          <p:nvSpPr>
            <p:cNvPr id="1051" name="Rectangle 171"/>
            <p:cNvSpPr>
              <a:spLocks noChangeArrowheads="1"/>
            </p:cNvSpPr>
            <p:nvPr/>
          </p:nvSpPr>
          <p:spPr bwMode="gray">
            <a:xfrm>
              <a:off x="4378595" y="382588"/>
              <a:ext cx="399508" cy="38649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52" name="Freeform 172"/>
            <p:cNvSpPr>
              <a:spLocks noEditPoints="1"/>
            </p:cNvSpPr>
            <p:nvPr/>
          </p:nvSpPr>
          <p:spPr bwMode="gray">
            <a:xfrm>
              <a:off x="4378595" y="382588"/>
              <a:ext cx="399508" cy="386497"/>
            </a:xfrm>
            <a:custGeom>
              <a:avLst/>
              <a:gdLst>
                <a:gd name="T0" fmla="*/ 285 w 401"/>
                <a:gd name="T1" fmla="*/ 388 h 388"/>
                <a:gd name="T2" fmla="*/ 297 w 401"/>
                <a:gd name="T3" fmla="*/ 324 h 388"/>
                <a:gd name="T4" fmla="*/ 378 w 401"/>
                <a:gd name="T5" fmla="*/ 347 h 388"/>
                <a:gd name="T6" fmla="*/ 351 w 401"/>
                <a:gd name="T7" fmla="*/ 388 h 388"/>
                <a:gd name="T8" fmla="*/ 401 w 401"/>
                <a:gd name="T9" fmla="*/ 0 h 388"/>
                <a:gd name="T10" fmla="*/ 387 w 401"/>
                <a:gd name="T11" fmla="*/ 143 h 388"/>
                <a:gd name="T12" fmla="*/ 394 w 401"/>
                <a:gd name="T13" fmla="*/ 64 h 388"/>
                <a:gd name="T14" fmla="*/ 338 w 401"/>
                <a:gd name="T15" fmla="*/ 0 h 388"/>
                <a:gd name="T16" fmla="*/ 333 w 401"/>
                <a:gd name="T17" fmla="*/ 83 h 388"/>
                <a:gd name="T18" fmla="*/ 401 w 401"/>
                <a:gd name="T19" fmla="*/ 152 h 388"/>
                <a:gd name="T20" fmla="*/ 369 w 401"/>
                <a:gd name="T21" fmla="*/ 388 h 388"/>
                <a:gd name="T22" fmla="*/ 399 w 401"/>
                <a:gd name="T23" fmla="*/ 353 h 388"/>
                <a:gd name="T24" fmla="*/ 276 w 401"/>
                <a:gd name="T25" fmla="*/ 319 h 388"/>
                <a:gd name="T26" fmla="*/ 254 w 401"/>
                <a:gd name="T27" fmla="*/ 388 h 388"/>
                <a:gd name="T28" fmla="*/ 227 w 401"/>
                <a:gd name="T29" fmla="*/ 374 h 388"/>
                <a:gd name="T30" fmla="*/ 230 w 401"/>
                <a:gd name="T31" fmla="*/ 311 h 388"/>
                <a:gd name="T32" fmla="*/ 189 w 401"/>
                <a:gd name="T33" fmla="*/ 311 h 388"/>
                <a:gd name="T34" fmla="*/ 195 w 401"/>
                <a:gd name="T35" fmla="*/ 250 h 388"/>
                <a:gd name="T36" fmla="*/ 151 w 401"/>
                <a:gd name="T37" fmla="*/ 247 h 388"/>
                <a:gd name="T38" fmla="*/ 235 w 401"/>
                <a:gd name="T39" fmla="*/ 253 h 388"/>
                <a:gd name="T40" fmla="*/ 263 w 401"/>
                <a:gd name="T41" fmla="*/ 125 h 388"/>
                <a:gd name="T42" fmla="*/ 190 w 401"/>
                <a:gd name="T43" fmla="*/ 89 h 388"/>
                <a:gd name="T44" fmla="*/ 229 w 401"/>
                <a:gd name="T45" fmla="*/ 109 h 388"/>
                <a:gd name="T46" fmla="*/ 253 w 401"/>
                <a:gd name="T47" fmla="*/ 51 h 388"/>
                <a:gd name="T48" fmla="*/ 292 w 401"/>
                <a:gd name="T49" fmla="*/ 71 h 388"/>
                <a:gd name="T50" fmla="*/ 316 w 401"/>
                <a:gd name="T51" fmla="*/ 13 h 388"/>
                <a:gd name="T52" fmla="*/ 0 w 401"/>
                <a:gd name="T53" fmla="*/ 388 h 388"/>
                <a:gd name="T54" fmla="*/ 308 w 401"/>
                <a:gd name="T55" fmla="*/ 0 h 388"/>
                <a:gd name="T56" fmla="*/ 315 w 401"/>
                <a:gd name="T57" fmla="*/ 40 h 388"/>
                <a:gd name="T58" fmla="*/ 278 w 401"/>
                <a:gd name="T59" fmla="*/ 18 h 388"/>
                <a:gd name="T60" fmla="*/ 252 w 401"/>
                <a:gd name="T61" fmla="*/ 78 h 388"/>
                <a:gd name="T62" fmla="*/ 215 w 401"/>
                <a:gd name="T63" fmla="*/ 56 h 388"/>
                <a:gd name="T64" fmla="*/ 220 w 401"/>
                <a:gd name="T65" fmla="*/ 169 h 388"/>
                <a:gd name="T66" fmla="*/ 290 w 401"/>
                <a:gd name="T67" fmla="*/ 201 h 388"/>
                <a:gd name="T68" fmla="*/ 216 w 401"/>
                <a:gd name="T69" fmla="*/ 189 h 388"/>
                <a:gd name="T70" fmla="*/ 158 w 401"/>
                <a:gd name="T71" fmla="*/ 290 h 388"/>
                <a:gd name="T72" fmla="*/ 198 w 401"/>
                <a:gd name="T73" fmla="*/ 287 h 388"/>
                <a:gd name="T74" fmla="*/ 195 w 401"/>
                <a:gd name="T75" fmla="*/ 352 h 388"/>
                <a:gd name="T76" fmla="*/ 236 w 401"/>
                <a:gd name="T77" fmla="*/ 351 h 388"/>
                <a:gd name="T78" fmla="*/ 216 w 401"/>
                <a:gd name="T79" fmla="*/ 388 h 38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01" h="388">
                  <a:moveTo>
                    <a:pt x="351" y="388"/>
                  </a:moveTo>
                  <a:lnTo>
                    <a:pt x="285" y="388"/>
                  </a:lnTo>
                  <a:lnTo>
                    <a:pt x="322" y="366"/>
                  </a:lnTo>
                  <a:lnTo>
                    <a:pt x="297" y="324"/>
                  </a:lnTo>
                  <a:lnTo>
                    <a:pt x="346" y="294"/>
                  </a:lnTo>
                  <a:lnTo>
                    <a:pt x="378" y="347"/>
                  </a:lnTo>
                  <a:lnTo>
                    <a:pt x="340" y="370"/>
                  </a:lnTo>
                  <a:lnTo>
                    <a:pt x="351" y="388"/>
                  </a:lnTo>
                  <a:close/>
                  <a:moveTo>
                    <a:pt x="356" y="0"/>
                  </a:moveTo>
                  <a:lnTo>
                    <a:pt x="401" y="0"/>
                  </a:lnTo>
                  <a:lnTo>
                    <a:pt x="401" y="135"/>
                  </a:lnTo>
                  <a:lnTo>
                    <a:pt x="387" y="143"/>
                  </a:lnTo>
                  <a:lnTo>
                    <a:pt x="353" y="88"/>
                  </a:lnTo>
                  <a:lnTo>
                    <a:pt x="394" y="64"/>
                  </a:lnTo>
                  <a:lnTo>
                    <a:pt x="356" y="0"/>
                  </a:lnTo>
                  <a:close/>
                  <a:moveTo>
                    <a:pt x="338" y="0"/>
                  </a:moveTo>
                  <a:lnTo>
                    <a:pt x="374" y="59"/>
                  </a:lnTo>
                  <a:lnTo>
                    <a:pt x="333" y="83"/>
                  </a:lnTo>
                  <a:lnTo>
                    <a:pt x="382" y="164"/>
                  </a:lnTo>
                  <a:lnTo>
                    <a:pt x="401" y="152"/>
                  </a:lnTo>
                  <a:lnTo>
                    <a:pt x="401" y="388"/>
                  </a:lnTo>
                  <a:lnTo>
                    <a:pt x="369" y="388"/>
                  </a:lnTo>
                  <a:lnTo>
                    <a:pt x="362" y="376"/>
                  </a:lnTo>
                  <a:lnTo>
                    <a:pt x="399" y="353"/>
                  </a:lnTo>
                  <a:lnTo>
                    <a:pt x="351" y="274"/>
                  </a:lnTo>
                  <a:lnTo>
                    <a:pt x="276" y="319"/>
                  </a:lnTo>
                  <a:lnTo>
                    <a:pt x="301" y="360"/>
                  </a:lnTo>
                  <a:lnTo>
                    <a:pt x="254" y="388"/>
                  </a:lnTo>
                  <a:lnTo>
                    <a:pt x="234" y="388"/>
                  </a:lnTo>
                  <a:lnTo>
                    <a:pt x="227" y="374"/>
                  </a:lnTo>
                  <a:lnTo>
                    <a:pt x="258" y="355"/>
                  </a:lnTo>
                  <a:lnTo>
                    <a:pt x="230" y="311"/>
                  </a:lnTo>
                  <a:lnTo>
                    <a:pt x="201" y="330"/>
                  </a:lnTo>
                  <a:lnTo>
                    <a:pt x="189" y="311"/>
                  </a:lnTo>
                  <a:lnTo>
                    <a:pt x="220" y="293"/>
                  </a:lnTo>
                  <a:lnTo>
                    <a:pt x="195" y="250"/>
                  </a:lnTo>
                  <a:lnTo>
                    <a:pt x="164" y="268"/>
                  </a:lnTo>
                  <a:lnTo>
                    <a:pt x="151" y="247"/>
                  </a:lnTo>
                  <a:lnTo>
                    <a:pt x="210" y="211"/>
                  </a:lnTo>
                  <a:lnTo>
                    <a:pt x="235" y="253"/>
                  </a:lnTo>
                  <a:lnTo>
                    <a:pt x="312" y="206"/>
                  </a:lnTo>
                  <a:lnTo>
                    <a:pt x="263" y="125"/>
                  </a:lnTo>
                  <a:lnTo>
                    <a:pt x="226" y="148"/>
                  </a:lnTo>
                  <a:lnTo>
                    <a:pt x="190" y="89"/>
                  </a:lnTo>
                  <a:lnTo>
                    <a:pt x="209" y="77"/>
                  </a:lnTo>
                  <a:lnTo>
                    <a:pt x="229" y="109"/>
                  </a:lnTo>
                  <a:lnTo>
                    <a:pt x="273" y="83"/>
                  </a:lnTo>
                  <a:lnTo>
                    <a:pt x="253" y="51"/>
                  </a:lnTo>
                  <a:lnTo>
                    <a:pt x="273" y="39"/>
                  </a:lnTo>
                  <a:lnTo>
                    <a:pt x="292" y="71"/>
                  </a:lnTo>
                  <a:lnTo>
                    <a:pt x="337" y="45"/>
                  </a:lnTo>
                  <a:lnTo>
                    <a:pt x="316" y="13"/>
                  </a:lnTo>
                  <a:lnTo>
                    <a:pt x="338" y="0"/>
                  </a:lnTo>
                  <a:close/>
                  <a:moveTo>
                    <a:pt x="0" y="388"/>
                  </a:moveTo>
                  <a:lnTo>
                    <a:pt x="0" y="0"/>
                  </a:lnTo>
                  <a:lnTo>
                    <a:pt x="308" y="0"/>
                  </a:lnTo>
                  <a:lnTo>
                    <a:pt x="296" y="7"/>
                  </a:lnTo>
                  <a:lnTo>
                    <a:pt x="315" y="40"/>
                  </a:lnTo>
                  <a:lnTo>
                    <a:pt x="298" y="51"/>
                  </a:lnTo>
                  <a:lnTo>
                    <a:pt x="278" y="18"/>
                  </a:lnTo>
                  <a:lnTo>
                    <a:pt x="232" y="45"/>
                  </a:lnTo>
                  <a:lnTo>
                    <a:pt x="252" y="78"/>
                  </a:lnTo>
                  <a:lnTo>
                    <a:pt x="234" y="89"/>
                  </a:lnTo>
                  <a:lnTo>
                    <a:pt x="215" y="56"/>
                  </a:lnTo>
                  <a:lnTo>
                    <a:pt x="168" y="83"/>
                  </a:lnTo>
                  <a:lnTo>
                    <a:pt x="220" y="169"/>
                  </a:lnTo>
                  <a:lnTo>
                    <a:pt x="257" y="146"/>
                  </a:lnTo>
                  <a:lnTo>
                    <a:pt x="290" y="201"/>
                  </a:lnTo>
                  <a:lnTo>
                    <a:pt x="241" y="231"/>
                  </a:lnTo>
                  <a:lnTo>
                    <a:pt x="216" y="189"/>
                  </a:lnTo>
                  <a:lnTo>
                    <a:pt x="129" y="242"/>
                  </a:lnTo>
                  <a:lnTo>
                    <a:pt x="158" y="290"/>
                  </a:lnTo>
                  <a:lnTo>
                    <a:pt x="189" y="272"/>
                  </a:lnTo>
                  <a:lnTo>
                    <a:pt x="198" y="287"/>
                  </a:lnTo>
                  <a:lnTo>
                    <a:pt x="168" y="306"/>
                  </a:lnTo>
                  <a:lnTo>
                    <a:pt x="195" y="352"/>
                  </a:lnTo>
                  <a:lnTo>
                    <a:pt x="226" y="333"/>
                  </a:lnTo>
                  <a:lnTo>
                    <a:pt x="236" y="351"/>
                  </a:lnTo>
                  <a:lnTo>
                    <a:pt x="205" y="368"/>
                  </a:lnTo>
                  <a:lnTo>
                    <a:pt x="216" y="388"/>
                  </a:lnTo>
                  <a:lnTo>
                    <a:pt x="0" y="388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53" name="Freeform 173"/>
            <p:cNvSpPr>
              <a:spLocks noEditPoints="1"/>
            </p:cNvSpPr>
            <p:nvPr/>
          </p:nvSpPr>
          <p:spPr bwMode="gray">
            <a:xfrm>
              <a:off x="3692160" y="894597"/>
              <a:ext cx="1772379" cy="258992"/>
            </a:xfrm>
            <a:custGeom>
              <a:avLst/>
              <a:gdLst>
                <a:gd name="T0" fmla="*/ 1122 w 1492"/>
                <a:gd name="T1" fmla="*/ 163 h 218"/>
                <a:gd name="T2" fmla="*/ 1162 w 1492"/>
                <a:gd name="T3" fmla="*/ 163 h 218"/>
                <a:gd name="T4" fmla="*/ 1077 w 1492"/>
                <a:gd name="T5" fmla="*/ 218 h 218"/>
                <a:gd name="T6" fmla="*/ 1057 w 1492"/>
                <a:gd name="T7" fmla="*/ 193 h 218"/>
                <a:gd name="T8" fmla="*/ 1018 w 1492"/>
                <a:gd name="T9" fmla="*/ 194 h 218"/>
                <a:gd name="T10" fmla="*/ 966 w 1492"/>
                <a:gd name="T11" fmla="*/ 169 h 218"/>
                <a:gd name="T12" fmla="*/ 966 w 1492"/>
                <a:gd name="T13" fmla="*/ 218 h 218"/>
                <a:gd name="T14" fmla="*/ 910 w 1492"/>
                <a:gd name="T15" fmla="*/ 170 h 218"/>
                <a:gd name="T16" fmla="*/ 902 w 1492"/>
                <a:gd name="T17" fmla="*/ 186 h 218"/>
                <a:gd name="T18" fmla="*/ 884 w 1492"/>
                <a:gd name="T19" fmla="*/ 186 h 218"/>
                <a:gd name="T20" fmla="*/ 910 w 1492"/>
                <a:gd name="T21" fmla="*/ 164 h 218"/>
                <a:gd name="T22" fmla="*/ 865 w 1492"/>
                <a:gd name="T23" fmla="*/ 200 h 218"/>
                <a:gd name="T24" fmla="*/ 871 w 1492"/>
                <a:gd name="T25" fmla="*/ 200 h 218"/>
                <a:gd name="T26" fmla="*/ 782 w 1492"/>
                <a:gd name="T27" fmla="*/ 189 h 218"/>
                <a:gd name="T28" fmla="*/ 809 w 1492"/>
                <a:gd name="T29" fmla="*/ 163 h 218"/>
                <a:gd name="T30" fmla="*/ 727 w 1492"/>
                <a:gd name="T31" fmla="*/ 218 h 218"/>
                <a:gd name="T32" fmla="*/ 753 w 1492"/>
                <a:gd name="T33" fmla="*/ 169 h 218"/>
                <a:gd name="T34" fmla="*/ 693 w 1492"/>
                <a:gd name="T35" fmla="*/ 218 h 218"/>
                <a:gd name="T36" fmla="*/ 648 w 1492"/>
                <a:gd name="T37" fmla="*/ 184 h 218"/>
                <a:gd name="T38" fmla="*/ 639 w 1492"/>
                <a:gd name="T39" fmla="*/ 214 h 218"/>
                <a:gd name="T40" fmla="*/ 659 w 1492"/>
                <a:gd name="T41" fmla="*/ 196 h 218"/>
                <a:gd name="T42" fmla="*/ 667 w 1492"/>
                <a:gd name="T43" fmla="*/ 166 h 218"/>
                <a:gd name="T44" fmla="*/ 599 w 1492"/>
                <a:gd name="T45" fmla="*/ 169 h 218"/>
                <a:gd name="T46" fmla="*/ 610 w 1492"/>
                <a:gd name="T47" fmla="*/ 191 h 218"/>
                <a:gd name="T48" fmla="*/ 598 w 1492"/>
                <a:gd name="T49" fmla="*/ 193 h 218"/>
                <a:gd name="T50" fmla="*/ 600 w 1492"/>
                <a:gd name="T51" fmla="*/ 163 h 218"/>
                <a:gd name="T52" fmla="*/ 568 w 1492"/>
                <a:gd name="T53" fmla="*/ 193 h 218"/>
                <a:gd name="T54" fmla="*/ 538 w 1492"/>
                <a:gd name="T55" fmla="*/ 218 h 218"/>
                <a:gd name="T56" fmla="*/ 499 w 1492"/>
                <a:gd name="T57" fmla="*/ 218 h 218"/>
                <a:gd name="T58" fmla="*/ 525 w 1492"/>
                <a:gd name="T59" fmla="*/ 163 h 218"/>
                <a:gd name="T60" fmla="*/ 463 w 1492"/>
                <a:gd name="T61" fmla="*/ 163 h 218"/>
                <a:gd name="T62" fmla="*/ 393 w 1492"/>
                <a:gd name="T63" fmla="*/ 218 h 218"/>
                <a:gd name="T64" fmla="*/ 430 w 1492"/>
                <a:gd name="T65" fmla="*/ 163 h 218"/>
                <a:gd name="T66" fmla="*/ 347 w 1492"/>
                <a:gd name="T67" fmla="*/ 218 h 218"/>
                <a:gd name="T68" fmla="*/ 347 w 1492"/>
                <a:gd name="T69" fmla="*/ 213 h 218"/>
                <a:gd name="T70" fmla="*/ 1435 w 1492"/>
                <a:gd name="T71" fmla="*/ 104 h 218"/>
                <a:gd name="T72" fmla="*/ 1434 w 1492"/>
                <a:gd name="T73" fmla="*/ 0 h 218"/>
                <a:gd name="T74" fmla="*/ 1279 w 1492"/>
                <a:gd name="T75" fmla="*/ 2 h 218"/>
                <a:gd name="T76" fmla="*/ 1328 w 1492"/>
                <a:gd name="T77" fmla="*/ 9 h 218"/>
                <a:gd name="T78" fmla="*/ 1200 w 1492"/>
                <a:gd name="T79" fmla="*/ 29 h 218"/>
                <a:gd name="T80" fmla="*/ 1229 w 1492"/>
                <a:gd name="T81" fmla="*/ 111 h 218"/>
                <a:gd name="T82" fmla="*/ 1256 w 1492"/>
                <a:gd name="T83" fmla="*/ 7 h 218"/>
                <a:gd name="T84" fmla="*/ 1165 w 1492"/>
                <a:gd name="T85" fmla="*/ 2 h 218"/>
                <a:gd name="T86" fmla="*/ 1068 w 1492"/>
                <a:gd name="T87" fmla="*/ 52 h 218"/>
                <a:gd name="T88" fmla="*/ 1068 w 1492"/>
                <a:gd name="T89" fmla="*/ 59 h 218"/>
                <a:gd name="T90" fmla="*/ 1018 w 1492"/>
                <a:gd name="T91" fmla="*/ 56 h 218"/>
                <a:gd name="T92" fmla="*/ 1027 w 1492"/>
                <a:gd name="T93" fmla="*/ 56 h 218"/>
                <a:gd name="T94" fmla="*/ 877 w 1492"/>
                <a:gd name="T95" fmla="*/ 2 h 218"/>
                <a:gd name="T96" fmla="*/ 787 w 1492"/>
                <a:gd name="T97" fmla="*/ 2 h 218"/>
                <a:gd name="T98" fmla="*/ 787 w 1492"/>
                <a:gd name="T99" fmla="*/ 103 h 218"/>
                <a:gd name="T100" fmla="*/ 667 w 1492"/>
                <a:gd name="T101" fmla="*/ 2 h 218"/>
                <a:gd name="T102" fmla="*/ 708 w 1492"/>
                <a:gd name="T103" fmla="*/ 52 h 218"/>
                <a:gd name="T104" fmla="*/ 502 w 1492"/>
                <a:gd name="T105" fmla="*/ 2 h 218"/>
                <a:gd name="T106" fmla="*/ 586 w 1492"/>
                <a:gd name="T107" fmla="*/ 110 h 218"/>
                <a:gd name="T108" fmla="*/ 411 w 1492"/>
                <a:gd name="T109" fmla="*/ 104 h 218"/>
                <a:gd name="T110" fmla="*/ 411 w 1492"/>
                <a:gd name="T111" fmla="*/ 111 h 218"/>
                <a:gd name="T112" fmla="*/ 278 w 1492"/>
                <a:gd name="T113" fmla="*/ 2 h 218"/>
                <a:gd name="T114" fmla="*/ 287 w 1492"/>
                <a:gd name="T115" fmla="*/ 2 h 218"/>
                <a:gd name="T116" fmla="*/ 157 w 1492"/>
                <a:gd name="T117" fmla="*/ 2 h 218"/>
                <a:gd name="T118" fmla="*/ 240 w 1492"/>
                <a:gd name="T119" fmla="*/ 2 h 218"/>
                <a:gd name="T120" fmla="*/ 58 w 1492"/>
                <a:gd name="T121" fmla="*/ 8 h 218"/>
                <a:gd name="T122" fmla="*/ 58 w 1492"/>
                <a:gd name="T123" fmla="*/ 111 h 21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2" h="218">
                  <a:moveTo>
                    <a:pt x="1168" y="163"/>
                  </a:moveTo>
                  <a:cubicBezTo>
                    <a:pt x="1168" y="193"/>
                    <a:pt x="1168" y="193"/>
                    <a:pt x="1168" y="193"/>
                  </a:cubicBezTo>
                  <a:cubicBezTo>
                    <a:pt x="1168" y="211"/>
                    <a:pt x="1156" y="218"/>
                    <a:pt x="1145" y="218"/>
                  </a:cubicBezTo>
                  <a:cubicBezTo>
                    <a:pt x="1133" y="218"/>
                    <a:pt x="1122" y="210"/>
                    <a:pt x="1122" y="194"/>
                  </a:cubicBezTo>
                  <a:cubicBezTo>
                    <a:pt x="1122" y="163"/>
                    <a:pt x="1122" y="163"/>
                    <a:pt x="1122" y="163"/>
                  </a:cubicBezTo>
                  <a:cubicBezTo>
                    <a:pt x="1128" y="163"/>
                    <a:pt x="1128" y="163"/>
                    <a:pt x="1128" y="163"/>
                  </a:cubicBezTo>
                  <a:cubicBezTo>
                    <a:pt x="1128" y="194"/>
                    <a:pt x="1128" y="194"/>
                    <a:pt x="1128" y="194"/>
                  </a:cubicBezTo>
                  <a:cubicBezTo>
                    <a:pt x="1128" y="207"/>
                    <a:pt x="1136" y="213"/>
                    <a:pt x="1145" y="213"/>
                  </a:cubicBezTo>
                  <a:cubicBezTo>
                    <a:pt x="1154" y="213"/>
                    <a:pt x="1162" y="207"/>
                    <a:pt x="1162" y="193"/>
                  </a:cubicBezTo>
                  <a:cubicBezTo>
                    <a:pt x="1162" y="163"/>
                    <a:pt x="1162" y="163"/>
                    <a:pt x="1162" y="163"/>
                  </a:cubicBezTo>
                  <a:lnTo>
                    <a:pt x="1168" y="163"/>
                  </a:lnTo>
                  <a:close/>
                  <a:moveTo>
                    <a:pt x="1083" y="212"/>
                  </a:moveTo>
                  <a:cubicBezTo>
                    <a:pt x="1109" y="212"/>
                    <a:pt x="1109" y="212"/>
                    <a:pt x="1109" y="212"/>
                  </a:cubicBezTo>
                  <a:cubicBezTo>
                    <a:pt x="1109" y="218"/>
                    <a:pt x="1109" y="218"/>
                    <a:pt x="1109" y="218"/>
                  </a:cubicBezTo>
                  <a:cubicBezTo>
                    <a:pt x="1077" y="218"/>
                    <a:pt x="1077" y="218"/>
                    <a:pt x="1077" y="218"/>
                  </a:cubicBezTo>
                  <a:cubicBezTo>
                    <a:pt x="1077" y="163"/>
                    <a:pt x="1077" y="163"/>
                    <a:pt x="1077" y="163"/>
                  </a:cubicBezTo>
                  <a:cubicBezTo>
                    <a:pt x="1083" y="163"/>
                    <a:pt x="1083" y="163"/>
                    <a:pt x="1083" y="163"/>
                  </a:cubicBezTo>
                  <a:lnTo>
                    <a:pt x="1083" y="212"/>
                  </a:lnTo>
                  <a:close/>
                  <a:moveTo>
                    <a:pt x="1057" y="163"/>
                  </a:moveTo>
                  <a:cubicBezTo>
                    <a:pt x="1057" y="193"/>
                    <a:pt x="1057" y="193"/>
                    <a:pt x="1057" y="193"/>
                  </a:cubicBezTo>
                  <a:cubicBezTo>
                    <a:pt x="1057" y="211"/>
                    <a:pt x="1046" y="218"/>
                    <a:pt x="1034" y="218"/>
                  </a:cubicBezTo>
                  <a:cubicBezTo>
                    <a:pt x="1022" y="218"/>
                    <a:pt x="1012" y="210"/>
                    <a:pt x="1012" y="194"/>
                  </a:cubicBezTo>
                  <a:cubicBezTo>
                    <a:pt x="1012" y="163"/>
                    <a:pt x="1012" y="163"/>
                    <a:pt x="1012" y="163"/>
                  </a:cubicBezTo>
                  <a:cubicBezTo>
                    <a:pt x="1018" y="163"/>
                    <a:pt x="1018" y="163"/>
                    <a:pt x="1018" y="163"/>
                  </a:cubicBezTo>
                  <a:cubicBezTo>
                    <a:pt x="1018" y="194"/>
                    <a:pt x="1018" y="194"/>
                    <a:pt x="1018" y="194"/>
                  </a:cubicBezTo>
                  <a:cubicBezTo>
                    <a:pt x="1018" y="207"/>
                    <a:pt x="1026" y="213"/>
                    <a:pt x="1034" y="213"/>
                  </a:cubicBezTo>
                  <a:cubicBezTo>
                    <a:pt x="1043" y="213"/>
                    <a:pt x="1051" y="207"/>
                    <a:pt x="1051" y="193"/>
                  </a:cubicBezTo>
                  <a:cubicBezTo>
                    <a:pt x="1051" y="163"/>
                    <a:pt x="1051" y="163"/>
                    <a:pt x="1051" y="163"/>
                  </a:cubicBezTo>
                  <a:lnTo>
                    <a:pt x="1057" y="163"/>
                  </a:lnTo>
                  <a:close/>
                  <a:moveTo>
                    <a:pt x="966" y="169"/>
                  </a:moveTo>
                  <a:cubicBezTo>
                    <a:pt x="953" y="169"/>
                    <a:pt x="943" y="178"/>
                    <a:pt x="943" y="191"/>
                  </a:cubicBezTo>
                  <a:cubicBezTo>
                    <a:pt x="943" y="203"/>
                    <a:pt x="953" y="213"/>
                    <a:pt x="966" y="213"/>
                  </a:cubicBezTo>
                  <a:cubicBezTo>
                    <a:pt x="978" y="213"/>
                    <a:pt x="988" y="203"/>
                    <a:pt x="988" y="191"/>
                  </a:cubicBezTo>
                  <a:cubicBezTo>
                    <a:pt x="988" y="178"/>
                    <a:pt x="978" y="169"/>
                    <a:pt x="966" y="169"/>
                  </a:cubicBezTo>
                  <a:close/>
                  <a:moveTo>
                    <a:pt x="966" y="218"/>
                  </a:moveTo>
                  <a:cubicBezTo>
                    <a:pt x="950" y="218"/>
                    <a:pt x="937" y="206"/>
                    <a:pt x="937" y="191"/>
                  </a:cubicBezTo>
                  <a:cubicBezTo>
                    <a:pt x="937" y="175"/>
                    <a:pt x="950" y="163"/>
                    <a:pt x="966" y="163"/>
                  </a:cubicBezTo>
                  <a:cubicBezTo>
                    <a:pt x="982" y="163"/>
                    <a:pt x="994" y="175"/>
                    <a:pt x="994" y="191"/>
                  </a:cubicBezTo>
                  <a:cubicBezTo>
                    <a:pt x="994" y="206"/>
                    <a:pt x="982" y="218"/>
                    <a:pt x="966" y="218"/>
                  </a:cubicBezTo>
                  <a:close/>
                  <a:moveTo>
                    <a:pt x="910" y="170"/>
                  </a:moveTo>
                  <a:cubicBezTo>
                    <a:pt x="906" y="169"/>
                    <a:pt x="905" y="168"/>
                    <a:pt x="903" y="168"/>
                  </a:cubicBezTo>
                  <a:cubicBezTo>
                    <a:pt x="898" y="168"/>
                    <a:pt x="896" y="171"/>
                    <a:pt x="896" y="178"/>
                  </a:cubicBezTo>
                  <a:cubicBezTo>
                    <a:pt x="896" y="181"/>
                    <a:pt x="896" y="181"/>
                    <a:pt x="896" y="181"/>
                  </a:cubicBezTo>
                  <a:cubicBezTo>
                    <a:pt x="902" y="181"/>
                    <a:pt x="902" y="181"/>
                    <a:pt x="902" y="181"/>
                  </a:cubicBezTo>
                  <a:cubicBezTo>
                    <a:pt x="902" y="186"/>
                    <a:pt x="902" y="186"/>
                    <a:pt x="902" y="186"/>
                  </a:cubicBezTo>
                  <a:cubicBezTo>
                    <a:pt x="896" y="186"/>
                    <a:pt x="896" y="186"/>
                    <a:pt x="896" y="186"/>
                  </a:cubicBezTo>
                  <a:cubicBezTo>
                    <a:pt x="896" y="218"/>
                    <a:pt x="896" y="218"/>
                    <a:pt x="896" y="218"/>
                  </a:cubicBezTo>
                  <a:cubicBezTo>
                    <a:pt x="890" y="218"/>
                    <a:pt x="890" y="218"/>
                    <a:pt x="890" y="218"/>
                  </a:cubicBezTo>
                  <a:cubicBezTo>
                    <a:pt x="890" y="186"/>
                    <a:pt x="890" y="186"/>
                    <a:pt x="890" y="186"/>
                  </a:cubicBezTo>
                  <a:cubicBezTo>
                    <a:pt x="884" y="186"/>
                    <a:pt x="884" y="186"/>
                    <a:pt x="884" y="186"/>
                  </a:cubicBezTo>
                  <a:cubicBezTo>
                    <a:pt x="884" y="181"/>
                    <a:pt x="884" y="181"/>
                    <a:pt x="884" y="181"/>
                  </a:cubicBezTo>
                  <a:cubicBezTo>
                    <a:pt x="890" y="181"/>
                    <a:pt x="890" y="181"/>
                    <a:pt x="890" y="181"/>
                  </a:cubicBezTo>
                  <a:cubicBezTo>
                    <a:pt x="890" y="177"/>
                    <a:pt x="890" y="177"/>
                    <a:pt x="890" y="177"/>
                  </a:cubicBezTo>
                  <a:cubicBezTo>
                    <a:pt x="890" y="167"/>
                    <a:pt x="897" y="163"/>
                    <a:pt x="903" y="163"/>
                  </a:cubicBezTo>
                  <a:cubicBezTo>
                    <a:pt x="905" y="163"/>
                    <a:pt x="907" y="163"/>
                    <a:pt x="910" y="164"/>
                  </a:cubicBezTo>
                  <a:lnTo>
                    <a:pt x="910" y="170"/>
                  </a:lnTo>
                  <a:close/>
                  <a:moveTo>
                    <a:pt x="852" y="186"/>
                  </a:moveTo>
                  <a:cubicBezTo>
                    <a:pt x="845" y="186"/>
                    <a:pt x="840" y="192"/>
                    <a:pt x="840" y="200"/>
                  </a:cubicBezTo>
                  <a:cubicBezTo>
                    <a:pt x="840" y="207"/>
                    <a:pt x="845" y="213"/>
                    <a:pt x="852" y="213"/>
                  </a:cubicBezTo>
                  <a:cubicBezTo>
                    <a:pt x="859" y="213"/>
                    <a:pt x="865" y="207"/>
                    <a:pt x="865" y="200"/>
                  </a:cubicBezTo>
                  <a:cubicBezTo>
                    <a:pt x="865" y="192"/>
                    <a:pt x="859" y="186"/>
                    <a:pt x="852" y="186"/>
                  </a:cubicBezTo>
                  <a:close/>
                  <a:moveTo>
                    <a:pt x="852" y="218"/>
                  </a:moveTo>
                  <a:cubicBezTo>
                    <a:pt x="842" y="218"/>
                    <a:pt x="834" y="210"/>
                    <a:pt x="834" y="200"/>
                  </a:cubicBezTo>
                  <a:cubicBezTo>
                    <a:pt x="834" y="189"/>
                    <a:pt x="842" y="181"/>
                    <a:pt x="852" y="181"/>
                  </a:cubicBezTo>
                  <a:cubicBezTo>
                    <a:pt x="863" y="181"/>
                    <a:pt x="871" y="189"/>
                    <a:pt x="871" y="200"/>
                  </a:cubicBezTo>
                  <a:cubicBezTo>
                    <a:pt x="871" y="210"/>
                    <a:pt x="863" y="218"/>
                    <a:pt x="852" y="218"/>
                  </a:cubicBezTo>
                  <a:close/>
                  <a:moveTo>
                    <a:pt x="788" y="189"/>
                  </a:moveTo>
                  <a:cubicBezTo>
                    <a:pt x="788" y="218"/>
                    <a:pt x="788" y="218"/>
                    <a:pt x="788" y="218"/>
                  </a:cubicBezTo>
                  <a:cubicBezTo>
                    <a:pt x="782" y="218"/>
                    <a:pt x="782" y="218"/>
                    <a:pt x="782" y="218"/>
                  </a:cubicBezTo>
                  <a:cubicBezTo>
                    <a:pt x="782" y="189"/>
                    <a:pt x="782" y="189"/>
                    <a:pt x="782" y="189"/>
                  </a:cubicBezTo>
                  <a:cubicBezTo>
                    <a:pt x="760" y="163"/>
                    <a:pt x="760" y="163"/>
                    <a:pt x="760" y="163"/>
                  </a:cubicBezTo>
                  <a:cubicBezTo>
                    <a:pt x="768" y="163"/>
                    <a:pt x="768" y="163"/>
                    <a:pt x="768" y="163"/>
                  </a:cubicBezTo>
                  <a:cubicBezTo>
                    <a:pt x="785" y="184"/>
                    <a:pt x="785" y="184"/>
                    <a:pt x="785" y="184"/>
                  </a:cubicBezTo>
                  <a:cubicBezTo>
                    <a:pt x="802" y="163"/>
                    <a:pt x="802" y="163"/>
                    <a:pt x="802" y="163"/>
                  </a:cubicBezTo>
                  <a:cubicBezTo>
                    <a:pt x="809" y="163"/>
                    <a:pt x="809" y="163"/>
                    <a:pt x="809" y="163"/>
                  </a:cubicBezTo>
                  <a:lnTo>
                    <a:pt x="788" y="189"/>
                  </a:lnTo>
                  <a:close/>
                  <a:moveTo>
                    <a:pt x="753" y="169"/>
                  </a:moveTo>
                  <a:cubicBezTo>
                    <a:pt x="733" y="169"/>
                    <a:pt x="733" y="169"/>
                    <a:pt x="733" y="169"/>
                  </a:cubicBezTo>
                  <a:cubicBezTo>
                    <a:pt x="733" y="218"/>
                    <a:pt x="733" y="218"/>
                    <a:pt x="733" y="218"/>
                  </a:cubicBezTo>
                  <a:cubicBezTo>
                    <a:pt x="727" y="218"/>
                    <a:pt x="727" y="218"/>
                    <a:pt x="727" y="218"/>
                  </a:cubicBezTo>
                  <a:cubicBezTo>
                    <a:pt x="727" y="169"/>
                    <a:pt x="727" y="169"/>
                    <a:pt x="727" y="169"/>
                  </a:cubicBezTo>
                  <a:cubicBezTo>
                    <a:pt x="707" y="169"/>
                    <a:pt x="707" y="169"/>
                    <a:pt x="707" y="169"/>
                  </a:cubicBezTo>
                  <a:cubicBezTo>
                    <a:pt x="707" y="163"/>
                    <a:pt x="707" y="163"/>
                    <a:pt x="707" y="163"/>
                  </a:cubicBezTo>
                  <a:cubicBezTo>
                    <a:pt x="753" y="163"/>
                    <a:pt x="753" y="163"/>
                    <a:pt x="753" y="163"/>
                  </a:cubicBezTo>
                  <a:lnTo>
                    <a:pt x="753" y="169"/>
                  </a:lnTo>
                  <a:close/>
                  <a:moveTo>
                    <a:pt x="693" y="218"/>
                  </a:moveTo>
                  <a:cubicBezTo>
                    <a:pt x="687" y="218"/>
                    <a:pt x="687" y="218"/>
                    <a:pt x="687" y="218"/>
                  </a:cubicBezTo>
                  <a:cubicBezTo>
                    <a:pt x="687" y="163"/>
                    <a:pt x="687" y="163"/>
                    <a:pt x="687" y="163"/>
                  </a:cubicBezTo>
                  <a:cubicBezTo>
                    <a:pt x="693" y="163"/>
                    <a:pt x="693" y="163"/>
                    <a:pt x="693" y="163"/>
                  </a:cubicBezTo>
                  <a:lnTo>
                    <a:pt x="693" y="218"/>
                  </a:lnTo>
                  <a:close/>
                  <a:moveTo>
                    <a:pt x="667" y="173"/>
                  </a:moveTo>
                  <a:cubicBezTo>
                    <a:pt x="666" y="172"/>
                    <a:pt x="666" y="172"/>
                    <a:pt x="666" y="172"/>
                  </a:cubicBezTo>
                  <a:cubicBezTo>
                    <a:pt x="660" y="169"/>
                    <a:pt x="658" y="169"/>
                    <a:pt x="654" y="169"/>
                  </a:cubicBezTo>
                  <a:cubicBezTo>
                    <a:pt x="649" y="169"/>
                    <a:pt x="644" y="172"/>
                    <a:pt x="644" y="177"/>
                  </a:cubicBezTo>
                  <a:cubicBezTo>
                    <a:pt x="644" y="181"/>
                    <a:pt x="646" y="182"/>
                    <a:pt x="648" y="184"/>
                  </a:cubicBezTo>
                  <a:cubicBezTo>
                    <a:pt x="649" y="185"/>
                    <a:pt x="650" y="185"/>
                    <a:pt x="652" y="186"/>
                  </a:cubicBezTo>
                  <a:cubicBezTo>
                    <a:pt x="653" y="187"/>
                    <a:pt x="655" y="187"/>
                    <a:pt x="656" y="188"/>
                  </a:cubicBezTo>
                  <a:cubicBezTo>
                    <a:pt x="662" y="190"/>
                    <a:pt x="669" y="193"/>
                    <a:pt x="669" y="203"/>
                  </a:cubicBezTo>
                  <a:cubicBezTo>
                    <a:pt x="669" y="212"/>
                    <a:pt x="662" y="218"/>
                    <a:pt x="653" y="218"/>
                  </a:cubicBezTo>
                  <a:cubicBezTo>
                    <a:pt x="649" y="218"/>
                    <a:pt x="644" y="217"/>
                    <a:pt x="639" y="214"/>
                  </a:cubicBezTo>
                  <a:cubicBezTo>
                    <a:pt x="639" y="206"/>
                    <a:pt x="639" y="206"/>
                    <a:pt x="639" y="206"/>
                  </a:cubicBezTo>
                  <a:cubicBezTo>
                    <a:pt x="640" y="207"/>
                    <a:pt x="640" y="207"/>
                    <a:pt x="640" y="207"/>
                  </a:cubicBezTo>
                  <a:cubicBezTo>
                    <a:pt x="646" y="211"/>
                    <a:pt x="649" y="213"/>
                    <a:pt x="653" y="213"/>
                  </a:cubicBezTo>
                  <a:cubicBezTo>
                    <a:pt x="659" y="213"/>
                    <a:pt x="663" y="208"/>
                    <a:pt x="663" y="203"/>
                  </a:cubicBezTo>
                  <a:cubicBezTo>
                    <a:pt x="663" y="200"/>
                    <a:pt x="661" y="198"/>
                    <a:pt x="659" y="196"/>
                  </a:cubicBezTo>
                  <a:cubicBezTo>
                    <a:pt x="658" y="195"/>
                    <a:pt x="657" y="195"/>
                    <a:pt x="656" y="194"/>
                  </a:cubicBezTo>
                  <a:cubicBezTo>
                    <a:pt x="654" y="193"/>
                    <a:pt x="653" y="193"/>
                    <a:pt x="651" y="192"/>
                  </a:cubicBezTo>
                  <a:cubicBezTo>
                    <a:pt x="645" y="190"/>
                    <a:pt x="638" y="187"/>
                    <a:pt x="638" y="178"/>
                  </a:cubicBezTo>
                  <a:cubicBezTo>
                    <a:pt x="638" y="169"/>
                    <a:pt x="645" y="163"/>
                    <a:pt x="654" y="163"/>
                  </a:cubicBezTo>
                  <a:cubicBezTo>
                    <a:pt x="658" y="163"/>
                    <a:pt x="662" y="164"/>
                    <a:pt x="667" y="166"/>
                  </a:cubicBezTo>
                  <a:lnTo>
                    <a:pt x="667" y="173"/>
                  </a:lnTo>
                  <a:close/>
                  <a:moveTo>
                    <a:pt x="592" y="187"/>
                  </a:moveTo>
                  <a:cubicBezTo>
                    <a:pt x="600" y="187"/>
                    <a:pt x="600" y="187"/>
                    <a:pt x="600" y="187"/>
                  </a:cubicBezTo>
                  <a:cubicBezTo>
                    <a:pt x="608" y="187"/>
                    <a:pt x="612" y="184"/>
                    <a:pt x="612" y="178"/>
                  </a:cubicBezTo>
                  <a:cubicBezTo>
                    <a:pt x="612" y="173"/>
                    <a:pt x="609" y="169"/>
                    <a:pt x="599" y="169"/>
                  </a:cubicBezTo>
                  <a:cubicBezTo>
                    <a:pt x="592" y="169"/>
                    <a:pt x="592" y="169"/>
                    <a:pt x="592" y="169"/>
                  </a:cubicBezTo>
                  <a:lnTo>
                    <a:pt x="592" y="187"/>
                  </a:lnTo>
                  <a:close/>
                  <a:moveTo>
                    <a:pt x="600" y="163"/>
                  </a:moveTo>
                  <a:cubicBezTo>
                    <a:pt x="614" y="163"/>
                    <a:pt x="619" y="170"/>
                    <a:pt x="619" y="178"/>
                  </a:cubicBezTo>
                  <a:cubicBezTo>
                    <a:pt x="619" y="184"/>
                    <a:pt x="616" y="188"/>
                    <a:pt x="610" y="191"/>
                  </a:cubicBezTo>
                  <a:cubicBezTo>
                    <a:pt x="612" y="193"/>
                    <a:pt x="614" y="195"/>
                    <a:pt x="615" y="198"/>
                  </a:cubicBezTo>
                  <a:cubicBezTo>
                    <a:pt x="628" y="218"/>
                    <a:pt x="628" y="218"/>
                    <a:pt x="628" y="218"/>
                  </a:cubicBezTo>
                  <a:cubicBezTo>
                    <a:pt x="621" y="218"/>
                    <a:pt x="621" y="218"/>
                    <a:pt x="621" y="218"/>
                  </a:cubicBezTo>
                  <a:cubicBezTo>
                    <a:pt x="612" y="203"/>
                    <a:pt x="612" y="203"/>
                    <a:pt x="612" y="203"/>
                  </a:cubicBezTo>
                  <a:cubicBezTo>
                    <a:pt x="606" y="193"/>
                    <a:pt x="604" y="193"/>
                    <a:pt x="598" y="193"/>
                  </a:cubicBezTo>
                  <a:cubicBezTo>
                    <a:pt x="592" y="193"/>
                    <a:pt x="592" y="193"/>
                    <a:pt x="592" y="193"/>
                  </a:cubicBezTo>
                  <a:cubicBezTo>
                    <a:pt x="592" y="218"/>
                    <a:pt x="592" y="218"/>
                    <a:pt x="592" y="218"/>
                  </a:cubicBezTo>
                  <a:cubicBezTo>
                    <a:pt x="586" y="218"/>
                    <a:pt x="586" y="218"/>
                    <a:pt x="586" y="218"/>
                  </a:cubicBezTo>
                  <a:cubicBezTo>
                    <a:pt x="586" y="163"/>
                    <a:pt x="586" y="163"/>
                    <a:pt x="586" y="163"/>
                  </a:cubicBezTo>
                  <a:lnTo>
                    <a:pt x="600" y="163"/>
                  </a:lnTo>
                  <a:close/>
                  <a:moveTo>
                    <a:pt x="568" y="169"/>
                  </a:moveTo>
                  <a:cubicBezTo>
                    <a:pt x="544" y="169"/>
                    <a:pt x="544" y="169"/>
                    <a:pt x="544" y="169"/>
                  </a:cubicBezTo>
                  <a:cubicBezTo>
                    <a:pt x="544" y="188"/>
                    <a:pt x="544" y="188"/>
                    <a:pt x="544" y="188"/>
                  </a:cubicBezTo>
                  <a:cubicBezTo>
                    <a:pt x="568" y="188"/>
                    <a:pt x="568" y="188"/>
                    <a:pt x="568" y="188"/>
                  </a:cubicBezTo>
                  <a:cubicBezTo>
                    <a:pt x="568" y="193"/>
                    <a:pt x="568" y="193"/>
                    <a:pt x="568" y="193"/>
                  </a:cubicBezTo>
                  <a:cubicBezTo>
                    <a:pt x="544" y="193"/>
                    <a:pt x="544" y="193"/>
                    <a:pt x="544" y="193"/>
                  </a:cubicBezTo>
                  <a:cubicBezTo>
                    <a:pt x="544" y="212"/>
                    <a:pt x="544" y="212"/>
                    <a:pt x="544" y="212"/>
                  </a:cubicBezTo>
                  <a:cubicBezTo>
                    <a:pt x="569" y="212"/>
                    <a:pt x="569" y="212"/>
                    <a:pt x="569" y="212"/>
                  </a:cubicBezTo>
                  <a:cubicBezTo>
                    <a:pt x="569" y="218"/>
                    <a:pt x="569" y="218"/>
                    <a:pt x="569" y="218"/>
                  </a:cubicBezTo>
                  <a:cubicBezTo>
                    <a:pt x="538" y="218"/>
                    <a:pt x="538" y="218"/>
                    <a:pt x="538" y="218"/>
                  </a:cubicBezTo>
                  <a:cubicBezTo>
                    <a:pt x="538" y="163"/>
                    <a:pt x="538" y="163"/>
                    <a:pt x="538" y="163"/>
                  </a:cubicBezTo>
                  <a:cubicBezTo>
                    <a:pt x="568" y="163"/>
                    <a:pt x="568" y="163"/>
                    <a:pt x="568" y="163"/>
                  </a:cubicBezTo>
                  <a:lnTo>
                    <a:pt x="568" y="169"/>
                  </a:lnTo>
                  <a:close/>
                  <a:moveTo>
                    <a:pt x="502" y="218"/>
                  </a:moveTo>
                  <a:cubicBezTo>
                    <a:pt x="499" y="218"/>
                    <a:pt x="499" y="218"/>
                    <a:pt x="499" y="218"/>
                  </a:cubicBezTo>
                  <a:cubicBezTo>
                    <a:pt x="476" y="163"/>
                    <a:pt x="476" y="163"/>
                    <a:pt x="476" y="163"/>
                  </a:cubicBezTo>
                  <a:cubicBezTo>
                    <a:pt x="483" y="163"/>
                    <a:pt x="483" y="163"/>
                    <a:pt x="483" y="163"/>
                  </a:cubicBezTo>
                  <a:cubicBezTo>
                    <a:pt x="501" y="206"/>
                    <a:pt x="501" y="206"/>
                    <a:pt x="501" y="206"/>
                  </a:cubicBezTo>
                  <a:cubicBezTo>
                    <a:pt x="518" y="163"/>
                    <a:pt x="518" y="163"/>
                    <a:pt x="518" y="163"/>
                  </a:cubicBezTo>
                  <a:cubicBezTo>
                    <a:pt x="525" y="163"/>
                    <a:pt x="525" y="163"/>
                    <a:pt x="525" y="163"/>
                  </a:cubicBezTo>
                  <a:lnTo>
                    <a:pt x="502" y="218"/>
                  </a:lnTo>
                  <a:close/>
                  <a:moveTo>
                    <a:pt x="463" y="218"/>
                  </a:moveTo>
                  <a:cubicBezTo>
                    <a:pt x="457" y="218"/>
                    <a:pt x="457" y="218"/>
                    <a:pt x="457" y="218"/>
                  </a:cubicBezTo>
                  <a:cubicBezTo>
                    <a:pt x="457" y="163"/>
                    <a:pt x="457" y="163"/>
                    <a:pt x="457" y="163"/>
                  </a:cubicBezTo>
                  <a:cubicBezTo>
                    <a:pt x="463" y="163"/>
                    <a:pt x="463" y="163"/>
                    <a:pt x="463" y="163"/>
                  </a:cubicBezTo>
                  <a:lnTo>
                    <a:pt x="463" y="218"/>
                  </a:lnTo>
                  <a:close/>
                  <a:moveTo>
                    <a:pt x="436" y="218"/>
                  </a:moveTo>
                  <a:cubicBezTo>
                    <a:pt x="431" y="218"/>
                    <a:pt x="431" y="218"/>
                    <a:pt x="431" y="218"/>
                  </a:cubicBezTo>
                  <a:cubicBezTo>
                    <a:pt x="393" y="174"/>
                    <a:pt x="393" y="174"/>
                    <a:pt x="393" y="174"/>
                  </a:cubicBezTo>
                  <a:cubicBezTo>
                    <a:pt x="393" y="218"/>
                    <a:pt x="393" y="218"/>
                    <a:pt x="393" y="218"/>
                  </a:cubicBezTo>
                  <a:cubicBezTo>
                    <a:pt x="387" y="218"/>
                    <a:pt x="387" y="218"/>
                    <a:pt x="387" y="218"/>
                  </a:cubicBezTo>
                  <a:cubicBezTo>
                    <a:pt x="387" y="163"/>
                    <a:pt x="387" y="163"/>
                    <a:pt x="387" y="163"/>
                  </a:cubicBezTo>
                  <a:cubicBezTo>
                    <a:pt x="392" y="163"/>
                    <a:pt x="392" y="163"/>
                    <a:pt x="392" y="163"/>
                  </a:cubicBezTo>
                  <a:cubicBezTo>
                    <a:pt x="430" y="207"/>
                    <a:pt x="430" y="207"/>
                    <a:pt x="430" y="207"/>
                  </a:cubicBezTo>
                  <a:cubicBezTo>
                    <a:pt x="430" y="163"/>
                    <a:pt x="430" y="163"/>
                    <a:pt x="430" y="163"/>
                  </a:cubicBezTo>
                  <a:cubicBezTo>
                    <a:pt x="436" y="163"/>
                    <a:pt x="436" y="163"/>
                    <a:pt x="436" y="163"/>
                  </a:cubicBezTo>
                  <a:lnTo>
                    <a:pt x="436" y="218"/>
                  </a:lnTo>
                  <a:close/>
                  <a:moveTo>
                    <a:pt x="370" y="163"/>
                  </a:moveTo>
                  <a:cubicBezTo>
                    <a:pt x="370" y="193"/>
                    <a:pt x="370" y="193"/>
                    <a:pt x="370" y="193"/>
                  </a:cubicBezTo>
                  <a:cubicBezTo>
                    <a:pt x="370" y="211"/>
                    <a:pt x="358" y="218"/>
                    <a:pt x="347" y="218"/>
                  </a:cubicBezTo>
                  <a:cubicBezTo>
                    <a:pt x="335" y="218"/>
                    <a:pt x="324" y="210"/>
                    <a:pt x="324" y="194"/>
                  </a:cubicBezTo>
                  <a:cubicBezTo>
                    <a:pt x="324" y="163"/>
                    <a:pt x="324" y="163"/>
                    <a:pt x="324" y="163"/>
                  </a:cubicBezTo>
                  <a:cubicBezTo>
                    <a:pt x="330" y="163"/>
                    <a:pt x="330" y="163"/>
                    <a:pt x="330" y="163"/>
                  </a:cubicBezTo>
                  <a:cubicBezTo>
                    <a:pt x="330" y="194"/>
                    <a:pt x="330" y="194"/>
                    <a:pt x="330" y="194"/>
                  </a:cubicBezTo>
                  <a:cubicBezTo>
                    <a:pt x="330" y="207"/>
                    <a:pt x="338" y="213"/>
                    <a:pt x="347" y="213"/>
                  </a:cubicBezTo>
                  <a:cubicBezTo>
                    <a:pt x="355" y="213"/>
                    <a:pt x="364" y="207"/>
                    <a:pt x="364" y="193"/>
                  </a:cubicBezTo>
                  <a:cubicBezTo>
                    <a:pt x="364" y="163"/>
                    <a:pt x="364" y="163"/>
                    <a:pt x="364" y="163"/>
                  </a:cubicBezTo>
                  <a:lnTo>
                    <a:pt x="370" y="163"/>
                  </a:lnTo>
                  <a:close/>
                  <a:moveTo>
                    <a:pt x="1483" y="56"/>
                  </a:moveTo>
                  <a:cubicBezTo>
                    <a:pt x="1483" y="83"/>
                    <a:pt x="1462" y="104"/>
                    <a:pt x="1435" y="104"/>
                  </a:cubicBezTo>
                  <a:cubicBezTo>
                    <a:pt x="1407" y="104"/>
                    <a:pt x="1386" y="83"/>
                    <a:pt x="1386" y="56"/>
                  </a:cubicBezTo>
                  <a:cubicBezTo>
                    <a:pt x="1386" y="29"/>
                    <a:pt x="1407" y="8"/>
                    <a:pt x="1435" y="8"/>
                  </a:cubicBezTo>
                  <a:cubicBezTo>
                    <a:pt x="1462" y="8"/>
                    <a:pt x="1483" y="29"/>
                    <a:pt x="1483" y="56"/>
                  </a:cubicBezTo>
                  <a:close/>
                  <a:moveTo>
                    <a:pt x="1492" y="56"/>
                  </a:moveTo>
                  <a:cubicBezTo>
                    <a:pt x="1492" y="25"/>
                    <a:pt x="1467" y="0"/>
                    <a:pt x="1434" y="0"/>
                  </a:cubicBezTo>
                  <a:cubicBezTo>
                    <a:pt x="1402" y="0"/>
                    <a:pt x="1377" y="25"/>
                    <a:pt x="1377" y="56"/>
                  </a:cubicBezTo>
                  <a:cubicBezTo>
                    <a:pt x="1377" y="87"/>
                    <a:pt x="1402" y="111"/>
                    <a:pt x="1434" y="111"/>
                  </a:cubicBezTo>
                  <a:cubicBezTo>
                    <a:pt x="1467" y="111"/>
                    <a:pt x="1492" y="87"/>
                    <a:pt x="1492" y="56"/>
                  </a:cubicBezTo>
                  <a:close/>
                  <a:moveTo>
                    <a:pt x="1369" y="2"/>
                  </a:moveTo>
                  <a:cubicBezTo>
                    <a:pt x="1279" y="2"/>
                    <a:pt x="1279" y="2"/>
                    <a:pt x="1279" y="2"/>
                  </a:cubicBezTo>
                  <a:cubicBezTo>
                    <a:pt x="1279" y="9"/>
                    <a:pt x="1279" y="9"/>
                    <a:pt x="1279" y="9"/>
                  </a:cubicBezTo>
                  <a:cubicBezTo>
                    <a:pt x="1320" y="9"/>
                    <a:pt x="1320" y="9"/>
                    <a:pt x="1320" y="9"/>
                  </a:cubicBezTo>
                  <a:cubicBezTo>
                    <a:pt x="1320" y="110"/>
                    <a:pt x="1320" y="110"/>
                    <a:pt x="1320" y="110"/>
                  </a:cubicBezTo>
                  <a:cubicBezTo>
                    <a:pt x="1328" y="110"/>
                    <a:pt x="1328" y="110"/>
                    <a:pt x="1328" y="110"/>
                  </a:cubicBezTo>
                  <a:cubicBezTo>
                    <a:pt x="1328" y="9"/>
                    <a:pt x="1328" y="9"/>
                    <a:pt x="1328" y="9"/>
                  </a:cubicBezTo>
                  <a:cubicBezTo>
                    <a:pt x="1369" y="9"/>
                    <a:pt x="1369" y="9"/>
                    <a:pt x="1369" y="9"/>
                  </a:cubicBezTo>
                  <a:lnTo>
                    <a:pt x="1369" y="2"/>
                  </a:lnTo>
                  <a:close/>
                  <a:moveTo>
                    <a:pt x="1256" y="7"/>
                  </a:moveTo>
                  <a:cubicBezTo>
                    <a:pt x="1248" y="3"/>
                    <a:pt x="1239" y="0"/>
                    <a:pt x="1231" y="0"/>
                  </a:cubicBezTo>
                  <a:cubicBezTo>
                    <a:pt x="1214" y="0"/>
                    <a:pt x="1200" y="13"/>
                    <a:pt x="1200" y="29"/>
                  </a:cubicBezTo>
                  <a:cubicBezTo>
                    <a:pt x="1200" y="65"/>
                    <a:pt x="1251" y="51"/>
                    <a:pt x="1251" y="82"/>
                  </a:cubicBezTo>
                  <a:cubicBezTo>
                    <a:pt x="1251" y="94"/>
                    <a:pt x="1241" y="104"/>
                    <a:pt x="1229" y="104"/>
                  </a:cubicBezTo>
                  <a:cubicBezTo>
                    <a:pt x="1220" y="104"/>
                    <a:pt x="1213" y="101"/>
                    <a:pt x="1201" y="92"/>
                  </a:cubicBezTo>
                  <a:cubicBezTo>
                    <a:pt x="1201" y="102"/>
                    <a:pt x="1201" y="102"/>
                    <a:pt x="1201" y="102"/>
                  </a:cubicBezTo>
                  <a:cubicBezTo>
                    <a:pt x="1211" y="108"/>
                    <a:pt x="1220" y="111"/>
                    <a:pt x="1229" y="111"/>
                  </a:cubicBezTo>
                  <a:cubicBezTo>
                    <a:pt x="1247" y="111"/>
                    <a:pt x="1261" y="98"/>
                    <a:pt x="1261" y="82"/>
                  </a:cubicBezTo>
                  <a:cubicBezTo>
                    <a:pt x="1261" y="44"/>
                    <a:pt x="1209" y="58"/>
                    <a:pt x="1209" y="29"/>
                  </a:cubicBezTo>
                  <a:cubicBezTo>
                    <a:pt x="1209" y="17"/>
                    <a:pt x="1219" y="8"/>
                    <a:pt x="1232" y="8"/>
                  </a:cubicBezTo>
                  <a:cubicBezTo>
                    <a:pt x="1239" y="8"/>
                    <a:pt x="1245" y="10"/>
                    <a:pt x="1256" y="16"/>
                  </a:cubicBezTo>
                  <a:lnTo>
                    <a:pt x="1256" y="7"/>
                  </a:lnTo>
                  <a:close/>
                  <a:moveTo>
                    <a:pt x="1165" y="2"/>
                  </a:moveTo>
                  <a:cubicBezTo>
                    <a:pt x="1156" y="2"/>
                    <a:pt x="1156" y="2"/>
                    <a:pt x="1156" y="2"/>
                  </a:cubicBezTo>
                  <a:cubicBezTo>
                    <a:pt x="1156" y="110"/>
                    <a:pt x="1156" y="110"/>
                    <a:pt x="1156" y="110"/>
                  </a:cubicBezTo>
                  <a:cubicBezTo>
                    <a:pt x="1165" y="110"/>
                    <a:pt x="1165" y="110"/>
                    <a:pt x="1165" y="110"/>
                  </a:cubicBezTo>
                  <a:lnTo>
                    <a:pt x="1165" y="2"/>
                  </a:lnTo>
                  <a:close/>
                  <a:moveTo>
                    <a:pt x="1068" y="9"/>
                  </a:moveTo>
                  <a:cubicBezTo>
                    <a:pt x="1089" y="9"/>
                    <a:pt x="1089" y="9"/>
                    <a:pt x="1089" y="9"/>
                  </a:cubicBezTo>
                  <a:cubicBezTo>
                    <a:pt x="1108" y="9"/>
                    <a:pt x="1115" y="19"/>
                    <a:pt x="1115" y="31"/>
                  </a:cubicBezTo>
                  <a:cubicBezTo>
                    <a:pt x="1115" y="43"/>
                    <a:pt x="1108" y="52"/>
                    <a:pt x="1088" y="52"/>
                  </a:cubicBezTo>
                  <a:cubicBezTo>
                    <a:pt x="1068" y="52"/>
                    <a:pt x="1068" y="52"/>
                    <a:pt x="1068" y="52"/>
                  </a:cubicBezTo>
                  <a:lnTo>
                    <a:pt x="1068" y="9"/>
                  </a:lnTo>
                  <a:close/>
                  <a:moveTo>
                    <a:pt x="1059" y="2"/>
                  </a:moveTo>
                  <a:cubicBezTo>
                    <a:pt x="1059" y="110"/>
                    <a:pt x="1059" y="110"/>
                    <a:pt x="1059" y="110"/>
                  </a:cubicBezTo>
                  <a:cubicBezTo>
                    <a:pt x="1068" y="110"/>
                    <a:pt x="1068" y="110"/>
                    <a:pt x="1068" y="110"/>
                  </a:cubicBezTo>
                  <a:cubicBezTo>
                    <a:pt x="1068" y="59"/>
                    <a:pt x="1068" y="59"/>
                    <a:pt x="1068" y="59"/>
                  </a:cubicBezTo>
                  <a:cubicBezTo>
                    <a:pt x="1088" y="59"/>
                    <a:pt x="1088" y="59"/>
                    <a:pt x="1088" y="59"/>
                  </a:cubicBezTo>
                  <a:cubicBezTo>
                    <a:pt x="1116" y="59"/>
                    <a:pt x="1125" y="44"/>
                    <a:pt x="1125" y="30"/>
                  </a:cubicBezTo>
                  <a:cubicBezTo>
                    <a:pt x="1125" y="15"/>
                    <a:pt x="1115" y="2"/>
                    <a:pt x="1089" y="2"/>
                  </a:cubicBezTo>
                  <a:lnTo>
                    <a:pt x="1059" y="2"/>
                  </a:lnTo>
                  <a:close/>
                  <a:moveTo>
                    <a:pt x="1018" y="56"/>
                  </a:moveTo>
                  <a:cubicBezTo>
                    <a:pt x="1018" y="83"/>
                    <a:pt x="997" y="104"/>
                    <a:pt x="970" y="104"/>
                  </a:cubicBezTo>
                  <a:cubicBezTo>
                    <a:pt x="943" y="104"/>
                    <a:pt x="922" y="83"/>
                    <a:pt x="922" y="56"/>
                  </a:cubicBezTo>
                  <a:cubicBezTo>
                    <a:pt x="922" y="29"/>
                    <a:pt x="943" y="8"/>
                    <a:pt x="970" y="8"/>
                  </a:cubicBezTo>
                  <a:cubicBezTo>
                    <a:pt x="997" y="8"/>
                    <a:pt x="1018" y="29"/>
                    <a:pt x="1018" y="56"/>
                  </a:cubicBezTo>
                  <a:close/>
                  <a:moveTo>
                    <a:pt x="1027" y="56"/>
                  </a:moveTo>
                  <a:cubicBezTo>
                    <a:pt x="1027" y="25"/>
                    <a:pt x="1002" y="0"/>
                    <a:pt x="970" y="0"/>
                  </a:cubicBezTo>
                  <a:cubicBezTo>
                    <a:pt x="938" y="0"/>
                    <a:pt x="913" y="25"/>
                    <a:pt x="913" y="56"/>
                  </a:cubicBezTo>
                  <a:cubicBezTo>
                    <a:pt x="913" y="87"/>
                    <a:pt x="938" y="111"/>
                    <a:pt x="970" y="111"/>
                  </a:cubicBezTo>
                  <a:cubicBezTo>
                    <a:pt x="1002" y="111"/>
                    <a:pt x="1027" y="87"/>
                    <a:pt x="1027" y="56"/>
                  </a:cubicBezTo>
                  <a:close/>
                  <a:moveTo>
                    <a:pt x="877" y="2"/>
                  </a:moveTo>
                  <a:cubicBezTo>
                    <a:pt x="868" y="2"/>
                    <a:pt x="868" y="2"/>
                    <a:pt x="868" y="2"/>
                  </a:cubicBezTo>
                  <a:cubicBezTo>
                    <a:pt x="868" y="110"/>
                    <a:pt x="868" y="110"/>
                    <a:pt x="868" y="110"/>
                  </a:cubicBezTo>
                  <a:cubicBezTo>
                    <a:pt x="877" y="110"/>
                    <a:pt x="877" y="110"/>
                    <a:pt x="877" y="110"/>
                  </a:cubicBezTo>
                  <a:lnTo>
                    <a:pt x="877" y="2"/>
                  </a:lnTo>
                  <a:close/>
                  <a:moveTo>
                    <a:pt x="787" y="2"/>
                  </a:moveTo>
                  <a:cubicBezTo>
                    <a:pt x="778" y="2"/>
                    <a:pt x="778" y="2"/>
                    <a:pt x="778" y="2"/>
                  </a:cubicBezTo>
                  <a:cubicBezTo>
                    <a:pt x="778" y="110"/>
                    <a:pt x="778" y="110"/>
                    <a:pt x="778" y="110"/>
                  </a:cubicBezTo>
                  <a:cubicBezTo>
                    <a:pt x="840" y="110"/>
                    <a:pt x="840" y="110"/>
                    <a:pt x="840" y="110"/>
                  </a:cubicBezTo>
                  <a:cubicBezTo>
                    <a:pt x="840" y="103"/>
                    <a:pt x="840" y="103"/>
                    <a:pt x="840" y="103"/>
                  </a:cubicBezTo>
                  <a:cubicBezTo>
                    <a:pt x="787" y="103"/>
                    <a:pt x="787" y="103"/>
                    <a:pt x="787" y="103"/>
                  </a:cubicBezTo>
                  <a:lnTo>
                    <a:pt x="787" y="2"/>
                  </a:lnTo>
                  <a:close/>
                  <a:moveTo>
                    <a:pt x="750" y="2"/>
                  </a:moveTo>
                  <a:cubicBezTo>
                    <a:pt x="740" y="2"/>
                    <a:pt x="740" y="2"/>
                    <a:pt x="740" y="2"/>
                  </a:cubicBezTo>
                  <a:cubicBezTo>
                    <a:pt x="704" y="45"/>
                    <a:pt x="704" y="45"/>
                    <a:pt x="704" y="45"/>
                  </a:cubicBezTo>
                  <a:cubicBezTo>
                    <a:pt x="667" y="2"/>
                    <a:pt x="667" y="2"/>
                    <a:pt x="667" y="2"/>
                  </a:cubicBezTo>
                  <a:cubicBezTo>
                    <a:pt x="657" y="2"/>
                    <a:pt x="657" y="2"/>
                    <a:pt x="657" y="2"/>
                  </a:cubicBezTo>
                  <a:cubicBezTo>
                    <a:pt x="699" y="52"/>
                    <a:pt x="699" y="52"/>
                    <a:pt x="699" y="52"/>
                  </a:cubicBezTo>
                  <a:cubicBezTo>
                    <a:pt x="699" y="110"/>
                    <a:pt x="699" y="110"/>
                    <a:pt x="699" y="110"/>
                  </a:cubicBezTo>
                  <a:cubicBezTo>
                    <a:pt x="708" y="110"/>
                    <a:pt x="708" y="110"/>
                    <a:pt x="708" y="110"/>
                  </a:cubicBezTo>
                  <a:cubicBezTo>
                    <a:pt x="708" y="52"/>
                    <a:pt x="708" y="52"/>
                    <a:pt x="708" y="52"/>
                  </a:cubicBezTo>
                  <a:lnTo>
                    <a:pt x="750" y="2"/>
                  </a:lnTo>
                  <a:close/>
                  <a:moveTo>
                    <a:pt x="593" y="2"/>
                  </a:moveTo>
                  <a:cubicBezTo>
                    <a:pt x="584" y="2"/>
                    <a:pt x="584" y="2"/>
                    <a:pt x="584" y="2"/>
                  </a:cubicBezTo>
                  <a:cubicBezTo>
                    <a:pt x="584" y="96"/>
                    <a:pt x="584" y="96"/>
                    <a:pt x="584" y="96"/>
                  </a:cubicBezTo>
                  <a:cubicBezTo>
                    <a:pt x="502" y="2"/>
                    <a:pt x="502" y="2"/>
                    <a:pt x="502" y="2"/>
                  </a:cubicBezTo>
                  <a:cubicBezTo>
                    <a:pt x="495" y="2"/>
                    <a:pt x="495" y="2"/>
                    <a:pt x="495" y="2"/>
                  </a:cubicBezTo>
                  <a:cubicBezTo>
                    <a:pt x="495" y="110"/>
                    <a:pt x="495" y="110"/>
                    <a:pt x="495" y="110"/>
                  </a:cubicBezTo>
                  <a:cubicBezTo>
                    <a:pt x="503" y="110"/>
                    <a:pt x="503" y="110"/>
                    <a:pt x="503" y="110"/>
                  </a:cubicBezTo>
                  <a:cubicBezTo>
                    <a:pt x="503" y="15"/>
                    <a:pt x="503" y="15"/>
                    <a:pt x="503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8" y="2"/>
                  </a:moveTo>
                  <a:cubicBezTo>
                    <a:pt x="448" y="61"/>
                    <a:pt x="448" y="61"/>
                    <a:pt x="448" y="61"/>
                  </a:cubicBezTo>
                  <a:cubicBezTo>
                    <a:pt x="448" y="92"/>
                    <a:pt x="430" y="104"/>
                    <a:pt x="411" y="104"/>
                  </a:cubicBezTo>
                  <a:cubicBezTo>
                    <a:pt x="392" y="104"/>
                    <a:pt x="375" y="91"/>
                    <a:pt x="375" y="62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5"/>
                    <a:pt x="387" y="111"/>
                    <a:pt x="411" y="111"/>
                  </a:cubicBezTo>
                  <a:cubicBezTo>
                    <a:pt x="433" y="111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8" y="2"/>
                  </a:lnTo>
                  <a:close/>
                  <a:moveTo>
                    <a:pt x="287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7" y="103"/>
                    <a:pt x="287" y="103"/>
                    <a:pt x="287" y="103"/>
                  </a:cubicBezTo>
                  <a:lnTo>
                    <a:pt x="287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3" y="104"/>
                    <a:pt x="194" y="104"/>
                  </a:cubicBezTo>
                  <a:cubicBezTo>
                    <a:pt x="175" y="104"/>
                    <a:pt x="157" y="91"/>
                    <a:pt x="157" y="62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5"/>
                    <a:pt x="170" y="111"/>
                    <a:pt x="194" y="111"/>
                  </a:cubicBezTo>
                  <a:cubicBezTo>
                    <a:pt x="216" y="111"/>
                    <a:pt x="240" y="98"/>
                    <a:pt x="240" y="61"/>
                  </a:cubicBezTo>
                  <a:cubicBezTo>
                    <a:pt x="240" y="2"/>
                    <a:pt x="240" y="2"/>
                    <a:pt x="240" y="2"/>
                  </a:cubicBezTo>
                  <a:lnTo>
                    <a:pt x="231" y="2"/>
                  </a:lnTo>
                  <a:close/>
                  <a:moveTo>
                    <a:pt x="106" y="56"/>
                  </a:moveTo>
                  <a:cubicBezTo>
                    <a:pt x="106" y="83"/>
                    <a:pt x="85" y="104"/>
                    <a:pt x="58" y="104"/>
                  </a:cubicBezTo>
                  <a:cubicBezTo>
                    <a:pt x="31" y="104"/>
                    <a:pt x="9" y="83"/>
                    <a:pt x="9" y="56"/>
                  </a:cubicBezTo>
                  <a:cubicBezTo>
                    <a:pt x="9" y="29"/>
                    <a:pt x="31" y="8"/>
                    <a:pt x="58" y="8"/>
                  </a:cubicBezTo>
                  <a:cubicBezTo>
                    <a:pt x="85" y="8"/>
                    <a:pt x="106" y="29"/>
                    <a:pt x="106" y="56"/>
                  </a:cubicBezTo>
                  <a:close/>
                  <a:moveTo>
                    <a:pt x="115" y="56"/>
                  </a:moveTo>
                  <a:cubicBezTo>
                    <a:pt x="115" y="25"/>
                    <a:pt x="90" y="0"/>
                    <a:pt x="58" y="0"/>
                  </a:cubicBezTo>
                  <a:cubicBezTo>
                    <a:pt x="26" y="0"/>
                    <a:pt x="0" y="25"/>
                    <a:pt x="0" y="56"/>
                  </a:cubicBezTo>
                  <a:cubicBezTo>
                    <a:pt x="0" y="87"/>
                    <a:pt x="26" y="111"/>
                    <a:pt x="58" y="111"/>
                  </a:cubicBezTo>
                  <a:cubicBezTo>
                    <a:pt x="90" y="111"/>
                    <a:pt x="115" y="87"/>
                    <a:pt x="115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49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8B4AEA9-404F-4933-BE5E-28A0992A10C4}" type="datetime1">
              <a:rPr lang="fi-FI"/>
              <a:pPr>
                <a:defRPr/>
              </a:pPr>
              <a:t>12.5.2020</a:t>
            </a:fld>
            <a:endParaRPr lang="fi-FI" dirty="0"/>
          </a:p>
        </p:txBody>
      </p:sp>
      <p:sp>
        <p:nvSpPr>
          <p:cNvPr id="150" name="Footer Placeholder 101"/>
          <p:cNvSpPr>
            <a:spLocks noGrp="1"/>
          </p:cNvSpPr>
          <p:nvPr>
            <p:ph type="ftr" sz="quarter" idx="3"/>
          </p:nvPr>
        </p:nvSpPr>
        <p:spPr>
          <a:xfrm>
            <a:off x="303213" y="6343650"/>
            <a:ext cx="4605337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155" name="Title Placeholder 154"/>
          <p:cNvSpPr>
            <a:spLocks noGrp="1"/>
          </p:cNvSpPr>
          <p:nvPr>
            <p:ph type="title"/>
          </p:nvPr>
        </p:nvSpPr>
        <p:spPr>
          <a:xfrm>
            <a:off x="303213" y="1684338"/>
            <a:ext cx="8585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1050" name="Text Placeholder 155"/>
          <p:cNvSpPr>
            <a:spLocks noGrp="1"/>
          </p:cNvSpPr>
          <p:nvPr>
            <p:ph type="body" idx="1"/>
          </p:nvPr>
        </p:nvSpPr>
        <p:spPr bwMode="auto">
          <a:xfrm>
            <a:off x="298450" y="3009900"/>
            <a:ext cx="8583613" cy="293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491335096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000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4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12.5.2020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7270882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12.5.2020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820513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12.5.2020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22897347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12.5.2020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54301259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12.5.2020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72478545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12.5.2020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87595257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3568" y="2852936"/>
            <a:ext cx="761535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/>
              <a:t>Tiedekunnan infotilaisuus opiskelijoille Zoomissa, 12.5.2020</a:t>
            </a:r>
          </a:p>
          <a:p>
            <a:endParaRPr lang="fi-FI" sz="2400" dirty="0"/>
          </a:p>
          <a:p>
            <a:r>
              <a:rPr lang="fi-FI" sz="2400" dirty="0" smtClean="0"/>
              <a:t>Faculty information to students in Zoom, 12.5.2020</a:t>
            </a:r>
            <a:endParaRPr lang="fi-FI" sz="24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5816" y="549849"/>
            <a:ext cx="3024336" cy="1958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077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39552" y="620688"/>
            <a:ext cx="665470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/>
              <a:t>Sisältö / </a:t>
            </a:r>
            <a:r>
              <a:rPr lang="fi-FI" sz="2400" i="1" dirty="0" smtClean="0"/>
              <a:t>contents</a:t>
            </a:r>
            <a:r>
              <a:rPr lang="fi-FI" sz="2400" dirty="0" smtClean="0"/>
              <a:t>:</a:t>
            </a:r>
          </a:p>
          <a:p>
            <a:endParaRPr lang="fi-FI" sz="2400" dirty="0"/>
          </a:p>
          <a:p>
            <a:pPr marL="342900" indent="-342900">
              <a:buFontTx/>
              <a:buChar char="-"/>
            </a:pPr>
            <a:r>
              <a:rPr lang="fi-FI" sz="2400" dirty="0" smtClean="0"/>
              <a:t>tilannekatsaus / </a:t>
            </a:r>
            <a:r>
              <a:rPr lang="fi-FI" sz="2400" i="1" dirty="0" smtClean="0"/>
              <a:t>review of the situation</a:t>
            </a:r>
          </a:p>
          <a:p>
            <a:pPr marL="342900" indent="-342900">
              <a:buFontTx/>
              <a:buChar char="-"/>
            </a:pPr>
            <a:r>
              <a:rPr lang="fi-FI" sz="2400" dirty="0" smtClean="0"/>
              <a:t>uudet ohjeet / </a:t>
            </a:r>
            <a:r>
              <a:rPr lang="fi-FI" sz="2400" i="1" dirty="0" smtClean="0"/>
              <a:t>new instructions</a:t>
            </a:r>
          </a:p>
          <a:p>
            <a:pPr marL="342900" indent="-342900">
              <a:buFontTx/>
              <a:buChar char="-"/>
            </a:pPr>
            <a:r>
              <a:rPr lang="fi-FI" sz="2400" dirty="0" smtClean="0"/>
              <a:t>kysymyksiä ja vastauksia / </a:t>
            </a:r>
            <a:r>
              <a:rPr lang="fi-FI" sz="2400" i="1" dirty="0" smtClean="0"/>
              <a:t>questions and answers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03648" y="4852872"/>
            <a:ext cx="629928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/>
              <a:t>Tiedekunta olemme me – opiskelijat ja opettajat!</a:t>
            </a:r>
          </a:p>
          <a:p>
            <a:endParaRPr lang="fi-FI" sz="2400" dirty="0"/>
          </a:p>
          <a:p>
            <a:r>
              <a:rPr lang="fi-FI" sz="2400" i="1" dirty="0" smtClean="0"/>
              <a:t>The Faculty are we – students and teachers!</a:t>
            </a:r>
          </a:p>
        </p:txBody>
      </p:sp>
      <p:sp>
        <p:nvSpPr>
          <p:cNvPr id="2" name="Rectangle 1"/>
          <p:cNvSpPr/>
          <p:nvPr/>
        </p:nvSpPr>
        <p:spPr>
          <a:xfrm>
            <a:off x="808876" y="3106111"/>
            <a:ext cx="74888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Tx/>
              <a:buChar char="-"/>
            </a:pPr>
            <a:r>
              <a:rPr lang="fi-FI" sz="2400" dirty="0">
                <a:solidFill>
                  <a:srgbClr val="FF0000"/>
                </a:solidFill>
              </a:rPr>
              <a:t>tarkistakaa päivittäin: https://www.oulu.fi/yliopisto/koronavirus</a:t>
            </a:r>
          </a:p>
          <a:p>
            <a:pPr marL="342900" indent="-342900">
              <a:buFontTx/>
              <a:buChar char="-"/>
            </a:pPr>
            <a:r>
              <a:rPr lang="fi-FI" sz="2400" i="1" dirty="0">
                <a:solidFill>
                  <a:srgbClr val="FF0000"/>
                </a:solidFill>
              </a:rPr>
              <a:t>check daily</a:t>
            </a:r>
            <a:r>
              <a:rPr lang="fi-FI" sz="2400" dirty="0">
                <a:solidFill>
                  <a:srgbClr val="FF0000"/>
                </a:solidFill>
              </a:rPr>
              <a:t>: https://www.oulu.fi/university/coronavirus</a:t>
            </a:r>
          </a:p>
        </p:txBody>
      </p:sp>
    </p:spTree>
    <p:extLst>
      <p:ext uri="{BB962C8B-B14F-4D97-AF65-F5344CB8AC3E}">
        <p14:creationId xmlns:p14="http://schemas.microsoft.com/office/powerpoint/2010/main" val="232697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9552" y="620688"/>
            <a:ext cx="8596328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fi-FI" sz="2400" dirty="0" smtClean="0"/>
              <a:t>kampus avautuu osittain </a:t>
            </a:r>
            <a:r>
              <a:rPr lang="fi-FI" sz="2400" dirty="0" smtClean="0">
                <a:solidFill>
                  <a:srgbClr val="FF0000"/>
                </a:solidFill>
              </a:rPr>
              <a:t>14.5. </a:t>
            </a:r>
            <a:r>
              <a:rPr lang="fi-FI" sz="2400" dirty="0" smtClean="0"/>
              <a:t>alkaen</a:t>
            </a:r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campuses open partly starting </a:t>
            </a:r>
            <a:r>
              <a:rPr lang="fi-FI" sz="2400" i="1" dirty="0" smtClean="0">
                <a:solidFill>
                  <a:srgbClr val="FF0000"/>
                </a:solidFill>
              </a:rPr>
              <a:t>14.5.</a:t>
            </a:r>
            <a:endParaRPr lang="fi-FI" sz="2400" i="1" dirty="0" smtClean="0"/>
          </a:p>
          <a:p>
            <a:pPr marL="342900" indent="-342900">
              <a:buFontTx/>
              <a:buChar char="-"/>
            </a:pPr>
            <a:endParaRPr lang="fi-FI" sz="2400" dirty="0" smtClean="0"/>
          </a:p>
          <a:p>
            <a:pPr marL="342900" indent="-342900">
              <a:buFontTx/>
              <a:buChar char="-"/>
            </a:pPr>
            <a:endParaRPr lang="fi-FI" sz="2400" dirty="0"/>
          </a:p>
          <a:p>
            <a:pPr marL="342900" indent="-342900">
              <a:buFontTx/>
              <a:buChar char="-"/>
            </a:pPr>
            <a:r>
              <a:rPr lang="fi-FI" sz="2400" dirty="0" smtClean="0"/>
              <a:t>teaching and studying is still recommended to do remote</a:t>
            </a:r>
          </a:p>
          <a:p>
            <a:pPr marL="342900" indent="-342900">
              <a:buFontTx/>
              <a:buChar char="-"/>
            </a:pPr>
            <a:endParaRPr lang="fi-FI" sz="2400" dirty="0" smtClean="0"/>
          </a:p>
          <a:p>
            <a:pPr marL="342900" indent="-342900">
              <a:buFontTx/>
              <a:buChar char="-"/>
            </a:pPr>
            <a:r>
              <a:rPr lang="fi-FI" sz="2400" dirty="0" smtClean="0">
                <a:solidFill>
                  <a:srgbClr val="FF0000"/>
                </a:solidFill>
              </a:rPr>
              <a:t>BUT:</a:t>
            </a:r>
            <a:r>
              <a:rPr lang="fi-FI" sz="2400" dirty="0" smtClean="0"/>
              <a:t> ANY SUCH TEACHING AND STUDYING THAT CANNOT BE</a:t>
            </a:r>
          </a:p>
          <a:p>
            <a:r>
              <a:rPr lang="fi-FI" sz="2400" dirty="0"/>
              <a:t> </a:t>
            </a:r>
            <a:r>
              <a:rPr lang="fi-FI" sz="2400" dirty="0" smtClean="0"/>
              <a:t>    DONE REMOTE, MAY BE DONE ON THE CAMPUS FOLLOWING</a:t>
            </a:r>
          </a:p>
          <a:p>
            <a:r>
              <a:rPr lang="fi-FI" sz="2400" dirty="0"/>
              <a:t> </a:t>
            </a:r>
            <a:r>
              <a:rPr lang="fi-FI" sz="2400" dirty="0" smtClean="0"/>
              <a:t>    THE SAFETY RESTRICTIONS</a:t>
            </a:r>
          </a:p>
          <a:p>
            <a:endParaRPr lang="fi-FI" sz="2400" dirty="0"/>
          </a:p>
          <a:p>
            <a:pPr marL="342900" indent="-342900">
              <a:buFontTx/>
              <a:buChar char="-"/>
            </a:pPr>
            <a:r>
              <a:rPr lang="fi-FI" sz="2400" dirty="0" smtClean="0"/>
              <a:t>pro gradu experimental work can now be continued in the lab,</a:t>
            </a:r>
          </a:p>
          <a:p>
            <a:r>
              <a:rPr lang="fi-FI" sz="2400" dirty="0"/>
              <a:t> </a:t>
            </a:r>
            <a:r>
              <a:rPr lang="fi-FI" sz="2400" dirty="0" smtClean="0"/>
              <a:t>    if lab work is essential in order to advance with the project</a:t>
            </a:r>
          </a:p>
          <a:p>
            <a:pPr marL="342900" indent="-342900">
              <a:buFontTx/>
              <a:buChar char="-"/>
            </a:pPr>
            <a:r>
              <a:rPr lang="fi-FI" sz="2400" dirty="0" smtClean="0"/>
              <a:t>Orientation can also be done now in the lab, if this is now topical</a:t>
            </a:r>
          </a:p>
          <a:p>
            <a:r>
              <a:rPr lang="fi-FI" sz="2400" dirty="0"/>
              <a:t> </a:t>
            </a:r>
            <a:r>
              <a:rPr lang="fi-FI" sz="2400" dirty="0" smtClean="0"/>
              <a:t>    in order to continue to the pro gradu work</a:t>
            </a:r>
          </a:p>
          <a:p>
            <a:endParaRPr lang="fi-FI" sz="24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 rot="1392458">
            <a:off x="6822218" y="742525"/>
            <a:ext cx="12234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4000" dirty="0" smtClean="0">
                <a:solidFill>
                  <a:srgbClr val="FF0000"/>
                </a:solidFill>
              </a:rPr>
              <a:t>NEW</a:t>
            </a:r>
            <a:endParaRPr lang="fi-FI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779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9552" y="620688"/>
            <a:ext cx="8160888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fi-FI" sz="2400" dirty="0" smtClean="0"/>
              <a:t>PLEASE NOTE: for pro gradu work and Orientations you need</a:t>
            </a:r>
          </a:p>
          <a:p>
            <a:r>
              <a:rPr lang="fi-FI" sz="2400" dirty="0"/>
              <a:t> </a:t>
            </a:r>
            <a:r>
              <a:rPr lang="fi-FI" sz="2400" dirty="0" smtClean="0"/>
              <a:t>    to discuss and agree with the supervisor about proper</a:t>
            </a:r>
          </a:p>
          <a:p>
            <a:r>
              <a:rPr lang="fi-FI" sz="2400" dirty="0"/>
              <a:t> </a:t>
            </a:r>
            <a:r>
              <a:rPr lang="fi-FI" sz="2400" dirty="0" smtClean="0"/>
              <a:t>    supervision practice and safety </a:t>
            </a:r>
            <a:r>
              <a:rPr lang="fi-FI" sz="2400" dirty="0" smtClean="0"/>
              <a:t>guidelines</a:t>
            </a:r>
          </a:p>
          <a:p>
            <a:endParaRPr lang="fi-FI" sz="2400" dirty="0"/>
          </a:p>
          <a:p>
            <a:r>
              <a:rPr lang="fi-FI" sz="2400" dirty="0" smtClean="0"/>
              <a:t>- safety distance from 3 m to </a:t>
            </a:r>
            <a:r>
              <a:rPr lang="fi-FI" sz="2400" dirty="0" smtClean="0">
                <a:solidFill>
                  <a:srgbClr val="FF0000"/>
                </a:solidFill>
              </a:rPr>
              <a:t>2 m</a:t>
            </a:r>
            <a:endParaRPr lang="fi-FI" sz="2400" dirty="0" smtClean="0">
              <a:solidFill>
                <a:srgbClr val="FF0000"/>
              </a:solidFill>
            </a:endParaRPr>
          </a:p>
          <a:p>
            <a:endParaRPr lang="fi-FI" sz="2400" dirty="0"/>
          </a:p>
          <a:p>
            <a:pPr marL="342900" indent="-342900">
              <a:buFontTx/>
              <a:buChar char="-"/>
            </a:pPr>
            <a:endParaRPr lang="fi-FI" sz="2400" dirty="0" smtClean="0"/>
          </a:p>
          <a:p>
            <a:pPr marL="342900" indent="-342900">
              <a:buFontTx/>
              <a:buChar char="-"/>
            </a:pPr>
            <a:r>
              <a:rPr lang="fi-FI" sz="2400" dirty="0" smtClean="0"/>
              <a:t>exams may be arranged on the campus the normal way,</a:t>
            </a:r>
          </a:p>
          <a:p>
            <a:r>
              <a:rPr lang="fi-FI" sz="2400" dirty="0"/>
              <a:t> </a:t>
            </a:r>
            <a:r>
              <a:rPr lang="fi-FI" sz="2400" dirty="0" smtClean="0"/>
              <a:t>    again obeying the safety guidelines</a:t>
            </a:r>
          </a:p>
          <a:p>
            <a:r>
              <a:rPr lang="fi-FI" sz="2400" dirty="0"/>
              <a:t> </a:t>
            </a:r>
            <a:r>
              <a:rPr lang="fi-FI" sz="2400" dirty="0" smtClean="0"/>
              <a:t>    (the teacher will decide about the exam arrangement –</a:t>
            </a:r>
          </a:p>
          <a:p>
            <a:r>
              <a:rPr lang="fi-FI" sz="2400" dirty="0"/>
              <a:t> </a:t>
            </a:r>
            <a:r>
              <a:rPr lang="fi-FI" sz="2400" dirty="0" smtClean="0"/>
              <a:t>      remote or on the campus</a:t>
            </a:r>
            <a:r>
              <a:rPr lang="fi-FI" sz="2400" dirty="0" smtClean="0"/>
              <a:t>)</a:t>
            </a:r>
            <a:endParaRPr lang="fi-FI" sz="2400" dirty="0"/>
          </a:p>
          <a:p>
            <a:endParaRPr lang="fi-FI" sz="2400" dirty="0" smtClean="0"/>
          </a:p>
          <a:p>
            <a:pPr marL="342900" indent="-342900">
              <a:buFontTx/>
              <a:buChar char="-"/>
            </a:pPr>
            <a:r>
              <a:rPr lang="fi-FI" sz="2400" dirty="0" smtClean="0"/>
              <a:t>further instructions on students’ 24/7 access are awaited this</a:t>
            </a:r>
          </a:p>
          <a:p>
            <a:r>
              <a:rPr lang="fi-FI" sz="2400" dirty="0"/>
              <a:t> </a:t>
            </a:r>
            <a:r>
              <a:rPr lang="fi-FI" sz="2400" dirty="0" smtClean="0"/>
              <a:t>    week</a:t>
            </a:r>
            <a:endParaRPr lang="fi-FI" sz="24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5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9552" y="620688"/>
            <a:ext cx="7013651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fi-FI" sz="2400" dirty="0" smtClean="0"/>
              <a:t>Opetuksen palautepäivä tiistai 19.5.</a:t>
            </a:r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Teaching feedback day Tuesday 19.5.</a:t>
            </a:r>
          </a:p>
          <a:p>
            <a:pPr marL="342900" indent="-342900">
              <a:buFontTx/>
              <a:buChar char="-"/>
            </a:pPr>
            <a:endParaRPr lang="fi-FI" sz="2400" i="1" dirty="0"/>
          </a:p>
          <a:p>
            <a:pPr marL="342900" indent="-342900">
              <a:buFontTx/>
              <a:buChar char="-"/>
            </a:pPr>
            <a:endParaRPr lang="fi-FI" sz="2400" i="1" dirty="0" smtClean="0"/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at 10:00-13:00 (max) in zoom (link will be sent later)</a:t>
            </a:r>
          </a:p>
          <a:p>
            <a:endParaRPr lang="fi-FI" sz="2400" i="1" dirty="0" smtClean="0"/>
          </a:p>
          <a:p>
            <a:r>
              <a:rPr lang="fi-FI" sz="2400" i="1" dirty="0"/>
              <a:t>P</a:t>
            </a:r>
            <a:r>
              <a:rPr lang="fi-FI" sz="2400" i="1" dirty="0" smtClean="0"/>
              <a:t>rovisional program:</a:t>
            </a:r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faculty’s feedback</a:t>
            </a:r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feedback by 1st year</a:t>
            </a:r>
          </a:p>
          <a:p>
            <a:pPr marL="342900" indent="-342900">
              <a:buFontTx/>
              <a:buChar char="-"/>
            </a:pPr>
            <a:r>
              <a:rPr lang="fi-FI" sz="2400" i="1" dirty="0"/>
              <a:t>feedback by </a:t>
            </a:r>
            <a:r>
              <a:rPr lang="fi-FI" sz="2400" i="1" dirty="0" smtClean="0"/>
              <a:t>2nd </a:t>
            </a:r>
            <a:r>
              <a:rPr lang="fi-FI" sz="2400" i="1" dirty="0"/>
              <a:t>year</a:t>
            </a:r>
          </a:p>
          <a:p>
            <a:pPr marL="342900" indent="-342900">
              <a:buFontTx/>
              <a:buChar char="-"/>
            </a:pPr>
            <a:r>
              <a:rPr lang="fi-FI" sz="2400" i="1" dirty="0"/>
              <a:t>feedback by </a:t>
            </a:r>
            <a:r>
              <a:rPr lang="fi-FI" sz="2400" i="1" dirty="0" smtClean="0"/>
              <a:t>3rd </a:t>
            </a:r>
            <a:r>
              <a:rPr lang="fi-FI" sz="2400" i="1" dirty="0"/>
              <a:t>year</a:t>
            </a:r>
          </a:p>
          <a:p>
            <a:pPr marL="342900" indent="-342900">
              <a:buFontTx/>
              <a:buChar char="-"/>
            </a:pPr>
            <a:r>
              <a:rPr lang="fi-FI" sz="2400" i="1" dirty="0"/>
              <a:t>feedback by </a:t>
            </a:r>
            <a:r>
              <a:rPr lang="fi-FI" sz="2400" i="1" dirty="0" smtClean="0"/>
              <a:t>MSc</a:t>
            </a:r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General discussion</a:t>
            </a:r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quiz as a social activity planned afterwards</a:t>
            </a:r>
            <a:endParaRPr lang="fi-FI" sz="2400" i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59832" y="404664"/>
            <a:ext cx="17104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(from last week)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2857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74440" y="836712"/>
            <a:ext cx="821804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b="1" dirty="0" smtClean="0">
                <a:solidFill>
                  <a:srgbClr val="FF0000"/>
                </a:solidFill>
              </a:rPr>
              <a:t>Biokemian menetelmät I labrat fukseille toteutuvat seuraavasti:</a:t>
            </a:r>
          </a:p>
          <a:p>
            <a:endParaRPr lang="fi-FI" sz="2000" i="1" dirty="0"/>
          </a:p>
          <a:p>
            <a:r>
              <a:rPr lang="en-US" sz="2000" dirty="0" smtClean="0">
                <a:solidFill>
                  <a:srgbClr val="FF0000"/>
                </a:solidFill>
              </a:rPr>
              <a:t>11. - 18.5.</a:t>
            </a:r>
          </a:p>
          <a:p>
            <a:r>
              <a:rPr lang="en-US" sz="2000" dirty="0" err="1" smtClean="0"/>
              <a:t>lisäksi</a:t>
            </a:r>
            <a:r>
              <a:rPr lang="en-US" sz="2000" dirty="0" smtClean="0"/>
              <a:t> </a:t>
            </a:r>
            <a:r>
              <a:rPr lang="en-US" sz="2000" dirty="0" err="1" smtClean="0"/>
              <a:t>kaksi</a:t>
            </a:r>
            <a:r>
              <a:rPr lang="en-US" sz="2000" dirty="0" smtClean="0"/>
              <a:t> </a:t>
            </a:r>
            <a:r>
              <a:rPr lang="en-US" sz="2000" dirty="0" err="1" smtClean="0"/>
              <a:t>seuraavaa</a:t>
            </a:r>
            <a:r>
              <a:rPr lang="en-US" sz="2000" dirty="0" smtClean="0"/>
              <a:t> </a:t>
            </a:r>
            <a:r>
              <a:rPr lang="en-US" sz="2000" dirty="0" err="1" smtClean="0"/>
              <a:t>päivää</a:t>
            </a:r>
            <a:r>
              <a:rPr lang="en-US" sz="2000" dirty="0" smtClean="0"/>
              <a:t> </a:t>
            </a:r>
            <a:r>
              <a:rPr lang="en-US" sz="2000" dirty="0" err="1" smtClean="0"/>
              <a:t>varalla</a:t>
            </a:r>
            <a:r>
              <a:rPr lang="en-US" sz="2000" dirty="0" smtClean="0"/>
              <a:t>, </a:t>
            </a:r>
            <a:r>
              <a:rPr lang="en-US" sz="2000" dirty="0" err="1" smtClean="0"/>
              <a:t>jos</a:t>
            </a:r>
            <a:r>
              <a:rPr lang="en-US" sz="2000" dirty="0" smtClean="0"/>
              <a:t> </a:t>
            </a:r>
            <a:r>
              <a:rPr lang="en-US" sz="2000" dirty="0" err="1" smtClean="0"/>
              <a:t>tarvitaan</a:t>
            </a:r>
            <a:r>
              <a:rPr lang="en-US" sz="2000" dirty="0" smtClean="0"/>
              <a:t> </a:t>
            </a:r>
            <a:r>
              <a:rPr lang="en-US" sz="2000" dirty="0" err="1" smtClean="0"/>
              <a:t>lisäaikaa</a:t>
            </a:r>
            <a:endParaRPr lang="en-US" sz="2000" dirty="0" smtClean="0"/>
          </a:p>
          <a:p>
            <a:endParaRPr lang="en-US" sz="2000" dirty="0"/>
          </a:p>
          <a:p>
            <a:r>
              <a:rPr lang="en-US" sz="2000" b="1" dirty="0" err="1" smtClean="0">
                <a:solidFill>
                  <a:srgbClr val="FF0000"/>
                </a:solidFill>
              </a:rPr>
              <a:t>Aineenvaihdunta</a:t>
            </a:r>
            <a:r>
              <a:rPr lang="en-US" sz="2000" b="1" dirty="0" smtClean="0">
                <a:solidFill>
                  <a:srgbClr val="FF0000"/>
                </a:solidFill>
              </a:rPr>
              <a:t> 1 </a:t>
            </a:r>
            <a:r>
              <a:rPr lang="en-US" sz="2000" b="1" dirty="0" err="1" smtClean="0">
                <a:solidFill>
                  <a:srgbClr val="FF0000"/>
                </a:solidFill>
              </a:rPr>
              <a:t>labrat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fukseille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toteutuvat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seuraavasti</a:t>
            </a:r>
            <a:r>
              <a:rPr lang="en-US" sz="2000" b="1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25.5. – 3.6.</a:t>
            </a:r>
            <a:endParaRPr lang="fi-FI" sz="2000" dirty="0">
              <a:solidFill>
                <a:srgbClr val="FF0000"/>
              </a:solidFill>
            </a:endParaRPr>
          </a:p>
          <a:p>
            <a:r>
              <a:rPr lang="en-US" sz="2000" dirty="0">
                <a:solidFill>
                  <a:srgbClr val="FF0000"/>
                </a:solidFill>
              </a:rPr>
              <a:t> </a:t>
            </a:r>
            <a:endParaRPr lang="fi-FI" sz="2000" dirty="0">
              <a:solidFill>
                <a:srgbClr val="FF0000"/>
              </a:solidFill>
            </a:endParaRPr>
          </a:p>
          <a:p>
            <a:endParaRPr lang="fi-FI" sz="2000" i="1" dirty="0" smtClean="0"/>
          </a:p>
          <a:p>
            <a:r>
              <a:rPr lang="fi-FI" sz="2000" i="1" dirty="0" smtClean="0">
                <a:solidFill>
                  <a:srgbClr val="FF0000"/>
                </a:solidFill>
              </a:rPr>
              <a:t>Kursseille ilmoittautuneille opiskelijoille infotaan tarkemmin erikseen</a:t>
            </a:r>
            <a:r>
              <a:rPr lang="fi-FI" sz="2000" i="1" dirty="0" smtClean="0"/>
              <a:t>, mm.</a:t>
            </a:r>
          </a:p>
          <a:p>
            <a:pPr marL="342900" indent="-342900">
              <a:buFontTx/>
              <a:buChar char="-"/>
            </a:pPr>
            <a:r>
              <a:rPr lang="fi-FI" sz="2000" i="1" dirty="0" smtClean="0"/>
              <a:t>9 opiskelijaa + 1 assari kerrallaan labrassa</a:t>
            </a:r>
          </a:p>
          <a:p>
            <a:pPr marL="342900" indent="-342900">
              <a:buFontTx/>
              <a:buChar char="-"/>
            </a:pPr>
            <a:r>
              <a:rPr lang="fi-FI" sz="2000" i="1" dirty="0" smtClean="0"/>
              <a:t>työpäivät saattavat olla normaalia pitempiä</a:t>
            </a:r>
            <a:endParaRPr lang="fi-FI" sz="2000" i="1" dirty="0"/>
          </a:p>
        </p:txBody>
      </p:sp>
      <p:sp>
        <p:nvSpPr>
          <p:cNvPr id="5" name="TextBox 4"/>
          <p:cNvSpPr txBox="1"/>
          <p:nvPr/>
        </p:nvSpPr>
        <p:spPr>
          <a:xfrm>
            <a:off x="3059832" y="404664"/>
            <a:ext cx="17104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(from last week)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2820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9552" y="620688"/>
            <a:ext cx="814724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sz="2400" i="1" dirty="0" smtClean="0">
              <a:solidFill>
                <a:srgbClr val="FF0000"/>
              </a:solidFill>
            </a:endParaRPr>
          </a:p>
          <a:p>
            <a:r>
              <a:rPr lang="fi-FI" sz="2400" i="1" dirty="0" smtClean="0">
                <a:solidFill>
                  <a:srgbClr val="FF0000"/>
                </a:solidFill>
              </a:rPr>
              <a:t>Molecular</a:t>
            </a:r>
            <a:r>
              <a:rPr lang="fi-FI" sz="2400" i="1" dirty="0">
                <a:solidFill>
                  <a:srgbClr val="FF0000"/>
                </a:solidFill>
              </a:rPr>
              <a:t>, cell biological and genetic aspects of </a:t>
            </a:r>
            <a:r>
              <a:rPr lang="fi-FI" sz="2400" i="1" dirty="0" smtClean="0">
                <a:solidFill>
                  <a:srgbClr val="FF0000"/>
                </a:solidFill>
              </a:rPr>
              <a:t>diseases</a:t>
            </a:r>
          </a:p>
          <a:p>
            <a:endParaRPr lang="fi-FI" sz="2400" i="1" dirty="0" smtClean="0">
              <a:solidFill>
                <a:srgbClr val="FF0000"/>
              </a:solidFill>
            </a:endParaRPr>
          </a:p>
          <a:p>
            <a:r>
              <a:rPr lang="fi-FI" sz="2400" i="1" dirty="0" smtClean="0">
                <a:solidFill>
                  <a:srgbClr val="FF0000"/>
                </a:solidFill>
              </a:rPr>
              <a:t>and</a:t>
            </a:r>
            <a:endParaRPr lang="fi-FI" sz="2400" i="1" dirty="0">
              <a:solidFill>
                <a:srgbClr val="FF0000"/>
              </a:solidFill>
            </a:endParaRPr>
          </a:p>
          <a:p>
            <a:endParaRPr lang="fi-FI" sz="2400" i="1" dirty="0">
              <a:solidFill>
                <a:srgbClr val="FF0000"/>
              </a:solidFill>
            </a:endParaRPr>
          </a:p>
          <a:p>
            <a:r>
              <a:rPr lang="fi-FI" sz="2400" dirty="0">
                <a:solidFill>
                  <a:srgbClr val="FF0000"/>
                </a:solidFill>
              </a:rPr>
              <a:t>”</a:t>
            </a:r>
            <a:r>
              <a:rPr lang="en-US" sz="2400" dirty="0">
                <a:solidFill>
                  <a:srgbClr val="FF0000"/>
                </a:solidFill>
              </a:rPr>
              <a:t>Critical evaluation of biochemical research</a:t>
            </a:r>
            <a:r>
              <a:rPr lang="fi-FI" sz="2400" dirty="0">
                <a:solidFill>
                  <a:srgbClr val="FF0000"/>
                </a:solidFill>
              </a:rPr>
              <a:t>”</a:t>
            </a:r>
          </a:p>
          <a:p>
            <a:r>
              <a:rPr lang="fi-FI" sz="2400" i="1" dirty="0" smtClean="0">
                <a:solidFill>
                  <a:srgbClr val="FF0000"/>
                </a:solidFill>
              </a:rPr>
              <a:t>(Journal </a:t>
            </a:r>
            <a:r>
              <a:rPr lang="fi-FI" sz="2400" i="1" dirty="0">
                <a:solidFill>
                  <a:srgbClr val="FF0000"/>
                </a:solidFill>
              </a:rPr>
              <a:t>club </a:t>
            </a:r>
            <a:r>
              <a:rPr lang="fi-FI" sz="2400" i="1" dirty="0" smtClean="0">
                <a:solidFill>
                  <a:srgbClr val="FF0000"/>
                </a:solidFill>
              </a:rPr>
              <a:t>in zoom)</a:t>
            </a:r>
          </a:p>
          <a:p>
            <a:endParaRPr lang="fi-FI" sz="2400" i="1" dirty="0">
              <a:solidFill>
                <a:srgbClr val="FF0000"/>
              </a:solidFill>
            </a:endParaRPr>
          </a:p>
          <a:p>
            <a:endParaRPr lang="fi-FI" sz="2400" i="1" dirty="0" smtClean="0">
              <a:solidFill>
                <a:srgbClr val="FF0000"/>
              </a:solidFill>
            </a:endParaRPr>
          </a:p>
          <a:p>
            <a:r>
              <a:rPr lang="fi-FI" sz="2400" i="1" dirty="0" smtClean="0"/>
              <a:t>&gt;&gt;&gt;&gt;&gt; Moodle sites will open soon!</a:t>
            </a:r>
            <a:endParaRPr lang="fi-FI" sz="24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3059832" y="404664"/>
            <a:ext cx="17104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(from last week)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166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9552" y="620688"/>
            <a:ext cx="746640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/>
              <a:t>Kysymyksiä, kokemuksia, miten opiskelu etänä sujuu?</a:t>
            </a:r>
          </a:p>
          <a:p>
            <a:r>
              <a:rPr lang="fi-FI" sz="2400" i="1" dirty="0" smtClean="0"/>
              <a:t>Questions, experiences, how is studying remote managed?</a:t>
            </a:r>
          </a:p>
          <a:p>
            <a:endParaRPr lang="fi-FI" sz="2400" i="1" dirty="0"/>
          </a:p>
          <a:p>
            <a:endParaRPr lang="fi-FI" sz="2400" i="1" dirty="0" smtClean="0"/>
          </a:p>
          <a:p>
            <a:endParaRPr lang="fi-FI" sz="2400" i="1" dirty="0"/>
          </a:p>
        </p:txBody>
      </p:sp>
    </p:spTree>
    <p:extLst>
      <p:ext uri="{BB962C8B-B14F-4D97-AF65-F5344CB8AC3E}">
        <p14:creationId xmlns:p14="http://schemas.microsoft.com/office/powerpoint/2010/main" val="974335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1_Reporting chemical risks">
  <a:themeElements>
    <a:clrScheme name="OY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54401F"/>
      </a:accent5>
      <a:accent6>
        <a:srgbClr val="B31B34"/>
      </a:accent6>
      <a:hlink>
        <a:srgbClr val="1068A2"/>
      </a:hlink>
      <a:folHlink>
        <a:srgbClr val="4F8C0D"/>
      </a:folHlink>
    </a:clrScheme>
    <a:fontScheme name="OY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7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8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9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10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11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2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3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Reporting chemical risks">
  <a:themeElements>
    <a:clrScheme name="OY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54401F"/>
      </a:accent5>
      <a:accent6>
        <a:srgbClr val="B31B34"/>
      </a:accent6>
      <a:hlink>
        <a:srgbClr val="1068A2"/>
      </a:hlink>
      <a:folHlink>
        <a:srgbClr val="4F8C0D"/>
      </a:folHlink>
    </a:clrScheme>
    <a:fontScheme name="OY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3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4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5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6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17717</TotalTime>
  <Words>427</Words>
  <Application>Microsoft Office PowerPoint</Application>
  <PresentationFormat>On-screen Show (4:3)</PresentationFormat>
  <Paragraphs>92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8</vt:i4>
      </vt:variant>
    </vt:vector>
  </HeadingPairs>
  <TitlesOfParts>
    <vt:vector size="30" baseType="lpstr">
      <vt:lpstr>ＭＳ Ｐゴシック</vt:lpstr>
      <vt:lpstr>Arial</vt:lpstr>
      <vt:lpstr>Calibri</vt:lpstr>
      <vt:lpstr>Gill Sans</vt:lpstr>
      <vt:lpstr>Trebuchet MS</vt:lpstr>
      <vt:lpstr>Office Theme</vt:lpstr>
      <vt:lpstr>Sivu FI</vt:lpstr>
      <vt:lpstr>Reporting chemical risks</vt:lpstr>
      <vt:lpstr>1_Sivu FI</vt:lpstr>
      <vt:lpstr>2_Sivu FI</vt:lpstr>
      <vt:lpstr>3_Sivu FI</vt:lpstr>
      <vt:lpstr>4_Sivu FI</vt:lpstr>
      <vt:lpstr>5_Sivu FI</vt:lpstr>
      <vt:lpstr>6_Sivu FI</vt:lpstr>
      <vt:lpstr>1_Reporting chemical risks</vt:lpstr>
      <vt:lpstr>7_Sivu FI</vt:lpstr>
      <vt:lpstr>8_Sivu FI</vt:lpstr>
      <vt:lpstr>9_Sivu FI</vt:lpstr>
      <vt:lpstr>10_Sivu FI</vt:lpstr>
      <vt:lpstr>11_Sivu FI</vt:lpstr>
      <vt:lpstr>12_Sivu FI</vt:lpstr>
      <vt:lpstr>13_Sivu FI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Oulun yliopisto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FBMM info</dc:title>
  <dc:creator>Kalervo Hiltunen</dc:creator>
  <cp:lastModifiedBy>Tuomo Glumoff</cp:lastModifiedBy>
  <cp:revision>1609</cp:revision>
  <cp:lastPrinted>2017-08-22T05:17:58Z</cp:lastPrinted>
  <dcterms:created xsi:type="dcterms:W3CDTF">2014-09-01T05:11:38Z</dcterms:created>
  <dcterms:modified xsi:type="dcterms:W3CDTF">2020-05-12T09:24:59Z</dcterms:modified>
</cp:coreProperties>
</file>