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20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1" r:id="rId8"/>
    <p:sldId id="265" r:id="rId9"/>
    <p:sldId id="267" r:id="rId10"/>
    <p:sldId id="262" r:id="rId11"/>
    <p:sldId id="266" r:id="rId12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FB1CE-AC94-437A-B4A3-04B07EB58C96}" type="datetimeFigureOut">
              <a:rPr lang="fi-FI" smtClean="0"/>
              <a:t>5.5.2014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0663A-FE3B-400B-A488-91D258D47D5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37821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FB1CE-AC94-437A-B4A3-04B07EB58C96}" type="datetimeFigureOut">
              <a:rPr lang="fi-FI" smtClean="0"/>
              <a:t>5.5.2014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0663A-FE3B-400B-A488-91D258D47D5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737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FB1CE-AC94-437A-B4A3-04B07EB58C96}" type="datetimeFigureOut">
              <a:rPr lang="fi-FI" smtClean="0"/>
              <a:t>5.5.2014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0663A-FE3B-400B-A488-91D258D47D5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82659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FB1CE-AC94-437A-B4A3-04B07EB58C96}" type="datetimeFigureOut">
              <a:rPr lang="fi-FI" smtClean="0"/>
              <a:t>5.5.2014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0663A-FE3B-400B-A488-91D258D47D5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7688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FB1CE-AC94-437A-B4A3-04B07EB58C96}" type="datetimeFigureOut">
              <a:rPr lang="fi-FI" smtClean="0"/>
              <a:t>5.5.2014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0663A-FE3B-400B-A488-91D258D47D5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26993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FB1CE-AC94-437A-B4A3-04B07EB58C96}" type="datetimeFigureOut">
              <a:rPr lang="fi-FI" smtClean="0"/>
              <a:t>5.5.2014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0663A-FE3B-400B-A488-91D258D47D5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12220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FB1CE-AC94-437A-B4A3-04B07EB58C96}" type="datetimeFigureOut">
              <a:rPr lang="fi-FI" smtClean="0"/>
              <a:t>5.5.2014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0663A-FE3B-400B-A488-91D258D47D5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91755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FB1CE-AC94-437A-B4A3-04B07EB58C96}" type="datetimeFigureOut">
              <a:rPr lang="fi-FI" smtClean="0"/>
              <a:t>5.5.2014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0663A-FE3B-400B-A488-91D258D47D5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1061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FB1CE-AC94-437A-B4A3-04B07EB58C96}" type="datetimeFigureOut">
              <a:rPr lang="fi-FI" smtClean="0"/>
              <a:t>5.5.2014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0663A-FE3B-400B-A488-91D258D47D5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7553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FB1CE-AC94-437A-B4A3-04B07EB58C96}" type="datetimeFigureOut">
              <a:rPr lang="fi-FI" smtClean="0"/>
              <a:t>5.5.2014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0663A-FE3B-400B-A488-91D258D47D5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63328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FB1CE-AC94-437A-B4A3-04B07EB58C96}" type="datetimeFigureOut">
              <a:rPr lang="fi-FI" smtClean="0"/>
              <a:t>5.5.2014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0663A-FE3B-400B-A488-91D258D47D5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65663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9FB1CE-AC94-437A-B4A3-04B07EB58C96}" type="datetimeFigureOut">
              <a:rPr lang="fi-FI" smtClean="0"/>
              <a:t>5.5.2014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E0663A-FE3B-400B-A488-91D258D47D5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88484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21" r:id="rId1"/>
    <p:sldLayoutId id="2147484022" r:id="rId2"/>
    <p:sldLayoutId id="2147484023" r:id="rId3"/>
    <p:sldLayoutId id="2147484024" r:id="rId4"/>
    <p:sldLayoutId id="2147484025" r:id="rId5"/>
    <p:sldLayoutId id="2147484026" r:id="rId6"/>
    <p:sldLayoutId id="2147484027" r:id="rId7"/>
    <p:sldLayoutId id="2147484028" r:id="rId8"/>
    <p:sldLayoutId id="2147484029" r:id="rId9"/>
    <p:sldLayoutId id="2147484030" r:id="rId10"/>
    <p:sldLayoutId id="21474840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1" dirty="0" err="1" smtClean="0"/>
              <a:t>Teaching</a:t>
            </a:r>
            <a:r>
              <a:rPr lang="fi-FI" b="1" dirty="0" smtClean="0"/>
              <a:t> Feedback Day</a:t>
            </a:r>
            <a:endParaRPr lang="fi-FI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err="1" smtClean="0"/>
              <a:t>First</a:t>
            </a:r>
            <a:r>
              <a:rPr lang="fi-FI" dirty="0" smtClean="0"/>
              <a:t> </a:t>
            </a:r>
            <a:r>
              <a:rPr lang="fi-FI" dirty="0" err="1" smtClean="0"/>
              <a:t>year</a:t>
            </a:r>
            <a:r>
              <a:rPr lang="fi-FI" dirty="0" smtClean="0"/>
              <a:t> </a:t>
            </a:r>
            <a:r>
              <a:rPr lang="fi-FI" dirty="0" err="1" smtClean="0"/>
              <a:t>students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6545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General feedback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err="1" smtClean="0"/>
              <a:t>We</a:t>
            </a:r>
            <a:r>
              <a:rPr lang="fi-FI" dirty="0" smtClean="0"/>
              <a:t> </a:t>
            </a:r>
            <a:r>
              <a:rPr lang="fi-FI" dirty="0" err="1" smtClean="0"/>
              <a:t>will</a:t>
            </a:r>
            <a:r>
              <a:rPr lang="fi-FI" dirty="0" smtClean="0"/>
              <a:t> miss </a:t>
            </a:r>
            <a:r>
              <a:rPr lang="fi-FI" dirty="0" err="1" smtClean="0"/>
              <a:t>your</a:t>
            </a:r>
            <a:r>
              <a:rPr lang="fi-FI" dirty="0" smtClean="0"/>
              <a:t> </a:t>
            </a:r>
            <a:r>
              <a:rPr lang="fi-FI" dirty="0" err="1" smtClean="0"/>
              <a:t>lectures</a:t>
            </a:r>
            <a:r>
              <a:rPr lang="fi-FI" dirty="0" smtClean="0"/>
              <a:t> Lloyd</a:t>
            </a:r>
            <a:endParaRPr lang="fi-FI" dirty="0" smtClean="0"/>
          </a:p>
          <a:p>
            <a:r>
              <a:rPr lang="fi-FI" dirty="0" err="1" smtClean="0"/>
              <a:t>Pictures</a:t>
            </a:r>
            <a:r>
              <a:rPr lang="fi-FI" dirty="0" smtClean="0"/>
              <a:t> of </a:t>
            </a:r>
            <a:r>
              <a:rPr lang="fi-FI" dirty="0" err="1" smtClean="0"/>
              <a:t>lecture</a:t>
            </a:r>
            <a:r>
              <a:rPr lang="fi-FI" dirty="0" smtClean="0"/>
              <a:t> </a:t>
            </a:r>
            <a:r>
              <a:rPr lang="fi-FI" dirty="0" err="1" smtClean="0"/>
              <a:t>slides</a:t>
            </a:r>
            <a:r>
              <a:rPr lang="fi-FI" dirty="0" smtClean="0"/>
              <a:t> </a:t>
            </a:r>
            <a:r>
              <a:rPr lang="fi-FI" dirty="0" err="1" smtClean="0"/>
              <a:t>were</a:t>
            </a:r>
            <a:r>
              <a:rPr lang="fi-FI" dirty="0" smtClean="0"/>
              <a:t> </a:t>
            </a:r>
            <a:r>
              <a:rPr lang="fi-FI" dirty="0" err="1" smtClean="0"/>
              <a:t>sometimes</a:t>
            </a:r>
            <a:r>
              <a:rPr lang="fi-FI" dirty="0" smtClean="0"/>
              <a:t> </a:t>
            </a:r>
            <a:r>
              <a:rPr lang="fi-FI" dirty="0" err="1" smtClean="0"/>
              <a:t>blurry</a:t>
            </a:r>
            <a:endParaRPr lang="fi-FI" dirty="0" smtClean="0"/>
          </a:p>
          <a:p>
            <a:r>
              <a:rPr lang="fi-FI" dirty="0" err="1" smtClean="0"/>
              <a:t>Handouts</a:t>
            </a:r>
            <a:r>
              <a:rPr lang="fi-FI" dirty="0" smtClean="0"/>
              <a:t> </a:t>
            </a:r>
            <a:r>
              <a:rPr lang="fi-FI" dirty="0" err="1" smtClean="0"/>
              <a:t>usually</a:t>
            </a:r>
            <a:r>
              <a:rPr lang="fi-FI" dirty="0" smtClean="0"/>
              <a:t> </a:t>
            </a:r>
            <a:r>
              <a:rPr lang="fi-FI" dirty="0" err="1" smtClean="0"/>
              <a:t>were</a:t>
            </a:r>
            <a:r>
              <a:rPr lang="fi-FI" dirty="0" smtClean="0"/>
              <a:t> </a:t>
            </a:r>
            <a:r>
              <a:rPr lang="fi-FI" dirty="0" err="1" smtClean="0"/>
              <a:t>well</a:t>
            </a:r>
            <a:r>
              <a:rPr lang="fi-FI" dirty="0" smtClean="0"/>
              <a:t> made and </a:t>
            </a:r>
            <a:r>
              <a:rPr lang="fi-FI" dirty="0" err="1" smtClean="0"/>
              <a:t>easily</a:t>
            </a:r>
            <a:r>
              <a:rPr lang="fi-FI" dirty="0" smtClean="0"/>
              <a:t> </a:t>
            </a:r>
            <a:r>
              <a:rPr lang="fi-FI" dirty="0" err="1" smtClean="0"/>
              <a:t>available</a:t>
            </a:r>
            <a:r>
              <a:rPr lang="fi-FI" dirty="0" smtClean="0"/>
              <a:t> </a:t>
            </a:r>
            <a:r>
              <a:rPr lang="fi-FI" dirty="0" err="1" smtClean="0"/>
              <a:t>online</a:t>
            </a:r>
            <a:r>
              <a:rPr lang="fi-FI" dirty="0" smtClean="0"/>
              <a:t> (</a:t>
            </a:r>
            <a:r>
              <a:rPr lang="fi-FI" dirty="0" err="1" smtClean="0"/>
              <a:t>handout</a:t>
            </a:r>
            <a:r>
              <a:rPr lang="fi-FI" dirty="0" smtClean="0"/>
              <a:t> </a:t>
            </a:r>
            <a:r>
              <a:rPr lang="fi-FI" dirty="0" err="1" smtClean="0"/>
              <a:t>from</a:t>
            </a:r>
            <a:r>
              <a:rPr lang="fi-FI" dirty="0" smtClean="0"/>
              <a:t> </a:t>
            </a:r>
            <a:r>
              <a:rPr lang="fi-FI" i="1" dirty="0" err="1" smtClean="0"/>
              <a:t>Biomolecules</a:t>
            </a:r>
            <a:r>
              <a:rPr lang="fi-FI" i="1" dirty="0" smtClean="0"/>
              <a:t> for </a:t>
            </a:r>
            <a:r>
              <a:rPr lang="fi-FI" i="1" dirty="0" err="1" smtClean="0"/>
              <a:t>biochemists</a:t>
            </a:r>
            <a:r>
              <a:rPr lang="fi-FI" i="1" dirty="0" smtClean="0"/>
              <a:t> </a:t>
            </a:r>
            <a:r>
              <a:rPr lang="fi-FI" dirty="0" err="1" smtClean="0"/>
              <a:t>practical</a:t>
            </a:r>
            <a:r>
              <a:rPr lang="fi-FI" dirty="0" smtClean="0"/>
              <a:t> </a:t>
            </a:r>
            <a:r>
              <a:rPr lang="fi-FI" dirty="0" err="1" smtClean="0"/>
              <a:t>course</a:t>
            </a:r>
            <a:r>
              <a:rPr lang="fi-FI" dirty="0" smtClean="0"/>
              <a:t> </a:t>
            </a:r>
            <a:r>
              <a:rPr lang="fi-FI" dirty="0" err="1" smtClean="0"/>
              <a:t>needs</a:t>
            </a:r>
            <a:r>
              <a:rPr lang="fi-FI" dirty="0" smtClean="0"/>
              <a:t> to </a:t>
            </a:r>
            <a:r>
              <a:rPr lang="fi-FI" dirty="0" err="1" smtClean="0"/>
              <a:t>be</a:t>
            </a:r>
            <a:r>
              <a:rPr lang="fi-FI" dirty="0" smtClean="0"/>
              <a:t> </a:t>
            </a:r>
            <a:r>
              <a:rPr lang="fi-FI" dirty="0" err="1" smtClean="0"/>
              <a:t>improved</a:t>
            </a:r>
            <a:r>
              <a:rPr lang="fi-FI" dirty="0" smtClean="0"/>
              <a:t>, </a:t>
            </a:r>
            <a:r>
              <a:rPr lang="fi-FI" dirty="0" err="1" smtClean="0"/>
              <a:t>because</a:t>
            </a:r>
            <a:r>
              <a:rPr lang="fi-FI" dirty="0" smtClean="0"/>
              <a:t> </a:t>
            </a:r>
            <a:r>
              <a:rPr lang="fi-FI" dirty="0" err="1" smtClean="0"/>
              <a:t>we</a:t>
            </a:r>
            <a:r>
              <a:rPr lang="fi-FI" dirty="0" smtClean="0"/>
              <a:t> </a:t>
            </a:r>
            <a:r>
              <a:rPr lang="fi-FI" dirty="0" err="1" smtClean="0"/>
              <a:t>had</a:t>
            </a:r>
            <a:r>
              <a:rPr lang="fi-FI" dirty="0" smtClean="0"/>
              <a:t> to </a:t>
            </a:r>
            <a:r>
              <a:rPr lang="fi-FI" dirty="0" err="1" smtClean="0"/>
              <a:t>ask</a:t>
            </a:r>
            <a:r>
              <a:rPr lang="fi-FI" dirty="0" smtClean="0"/>
              <a:t> </a:t>
            </a:r>
            <a:r>
              <a:rPr lang="fi-FI" dirty="0" err="1" smtClean="0"/>
              <a:t>very</a:t>
            </a:r>
            <a:r>
              <a:rPr lang="fi-FI" dirty="0" smtClean="0"/>
              <a:t> </a:t>
            </a:r>
            <a:r>
              <a:rPr lang="fi-FI" dirty="0" err="1" smtClean="0"/>
              <a:t>often</a:t>
            </a:r>
            <a:r>
              <a:rPr lang="fi-FI" dirty="0" smtClean="0"/>
              <a:t> </a:t>
            </a:r>
            <a:r>
              <a:rPr lang="fi-FI" dirty="0" err="1" smtClean="0"/>
              <a:t>from</a:t>
            </a:r>
            <a:r>
              <a:rPr lang="fi-FI" dirty="0" smtClean="0"/>
              <a:t> </a:t>
            </a:r>
            <a:r>
              <a:rPr lang="fi-FI" dirty="0" err="1" smtClean="0"/>
              <a:t>lab</a:t>
            </a:r>
            <a:r>
              <a:rPr lang="fi-FI" dirty="0" smtClean="0"/>
              <a:t> </a:t>
            </a:r>
            <a:r>
              <a:rPr lang="fi-FI" dirty="0" err="1" smtClean="0"/>
              <a:t>assistants</a:t>
            </a:r>
            <a:r>
              <a:rPr lang="fi-FI" dirty="0" smtClean="0"/>
              <a:t> </a:t>
            </a:r>
            <a:r>
              <a:rPr lang="fi-FI" dirty="0" err="1" smtClean="0"/>
              <a:t>that</a:t>
            </a:r>
            <a:r>
              <a:rPr lang="fi-FI" dirty="0" smtClean="0"/>
              <a:t> </a:t>
            </a:r>
            <a:r>
              <a:rPr lang="fi-FI" dirty="0" err="1" smtClean="0"/>
              <a:t>what</a:t>
            </a:r>
            <a:r>
              <a:rPr lang="fi-FI" dirty="0" smtClean="0"/>
              <a:t> </a:t>
            </a:r>
            <a:r>
              <a:rPr lang="fi-FI" dirty="0" err="1" smtClean="0"/>
              <a:t>these</a:t>
            </a:r>
            <a:r>
              <a:rPr lang="fi-FI" dirty="0" smtClean="0"/>
              <a:t> </a:t>
            </a:r>
            <a:r>
              <a:rPr lang="fi-FI" dirty="0" err="1" smtClean="0"/>
              <a:t>instructions</a:t>
            </a:r>
            <a:r>
              <a:rPr lang="fi-FI" dirty="0" smtClean="0"/>
              <a:t> </a:t>
            </a:r>
            <a:r>
              <a:rPr lang="fi-FI" dirty="0" err="1" smtClean="0"/>
              <a:t>means</a:t>
            </a:r>
            <a:r>
              <a:rPr lang="fi-FI" dirty="0" smtClean="0"/>
              <a:t>)</a:t>
            </a:r>
          </a:p>
          <a:p>
            <a:r>
              <a:rPr lang="fi-FI" dirty="0" err="1" smtClean="0"/>
              <a:t>Chaperones</a:t>
            </a:r>
            <a:r>
              <a:rPr lang="fi-FI" dirty="0" smtClean="0"/>
              <a:t> </a:t>
            </a:r>
            <a:r>
              <a:rPr lang="fi-FI" dirty="0" err="1" smtClean="0"/>
              <a:t>system</a:t>
            </a:r>
            <a:r>
              <a:rPr lang="fi-FI" dirty="0" smtClean="0"/>
              <a:t> </a:t>
            </a:r>
            <a:r>
              <a:rPr lang="fi-FI" dirty="0" err="1" smtClean="0"/>
              <a:t>needs</a:t>
            </a:r>
            <a:r>
              <a:rPr lang="fi-FI" dirty="0" smtClean="0"/>
              <a:t> </a:t>
            </a:r>
            <a:r>
              <a:rPr lang="fi-FI" dirty="0" err="1" smtClean="0"/>
              <a:t>more</a:t>
            </a:r>
            <a:r>
              <a:rPr lang="fi-FI" dirty="0" smtClean="0"/>
              <a:t> </a:t>
            </a:r>
            <a:r>
              <a:rPr lang="fi-FI" dirty="0" err="1" smtClean="0"/>
              <a:t>polishing</a:t>
            </a:r>
            <a:r>
              <a:rPr lang="fi-FI" dirty="0" smtClean="0"/>
              <a:t>, </a:t>
            </a:r>
            <a:r>
              <a:rPr lang="fi-FI" dirty="0" err="1" smtClean="0"/>
              <a:t>but</a:t>
            </a:r>
            <a:r>
              <a:rPr lang="fi-FI" dirty="0" smtClean="0"/>
              <a:t> </a:t>
            </a:r>
            <a:r>
              <a:rPr lang="fi-FI" dirty="0" err="1" smtClean="0"/>
              <a:t>it’s</a:t>
            </a:r>
            <a:r>
              <a:rPr lang="fi-FI" dirty="0" smtClean="0"/>
              <a:t> a </a:t>
            </a:r>
            <a:r>
              <a:rPr lang="fi-FI" dirty="0" err="1" smtClean="0"/>
              <a:t>great</a:t>
            </a:r>
            <a:r>
              <a:rPr lang="fi-FI" dirty="0" smtClean="0"/>
              <a:t> idea</a:t>
            </a:r>
            <a:endParaRPr lang="fi-FI" dirty="0" smtClean="0"/>
          </a:p>
          <a:p>
            <a:r>
              <a:rPr lang="fi-FI" dirty="0" err="1" smtClean="0"/>
              <a:t>Lab</a:t>
            </a:r>
            <a:r>
              <a:rPr lang="fi-FI" dirty="0" smtClean="0"/>
              <a:t> </a:t>
            </a:r>
            <a:r>
              <a:rPr lang="fi-FI" dirty="0" err="1" smtClean="0"/>
              <a:t>assistants</a:t>
            </a:r>
            <a:r>
              <a:rPr lang="fi-FI" dirty="0" smtClean="0"/>
              <a:t> </a:t>
            </a:r>
            <a:r>
              <a:rPr lang="fi-FI" dirty="0" err="1" smtClean="0"/>
              <a:t>were</a:t>
            </a:r>
            <a:r>
              <a:rPr lang="fi-FI" dirty="0" smtClean="0"/>
              <a:t> </a:t>
            </a:r>
            <a:r>
              <a:rPr lang="fi-FI" dirty="0" err="1" smtClean="0"/>
              <a:t>helpful</a:t>
            </a:r>
            <a:r>
              <a:rPr lang="fi-FI" dirty="0" smtClean="0"/>
              <a:t>, </a:t>
            </a:r>
            <a:r>
              <a:rPr lang="fi-FI" dirty="0" err="1" smtClean="0"/>
              <a:t>but</a:t>
            </a:r>
            <a:r>
              <a:rPr lang="fi-FI" dirty="0" smtClean="0"/>
              <a:t> </a:t>
            </a:r>
            <a:r>
              <a:rPr lang="fi-FI" dirty="0" err="1" smtClean="0"/>
              <a:t>sometimes</a:t>
            </a:r>
            <a:r>
              <a:rPr lang="fi-FI" dirty="0" smtClean="0"/>
              <a:t> </a:t>
            </a:r>
            <a:r>
              <a:rPr lang="fi-FI" dirty="0" err="1" smtClean="0"/>
              <a:t>they</a:t>
            </a:r>
            <a:r>
              <a:rPr lang="fi-FI" dirty="0" smtClean="0"/>
              <a:t> </a:t>
            </a:r>
            <a:r>
              <a:rPr lang="fi-FI" dirty="0" err="1" smtClean="0"/>
              <a:t>gave</a:t>
            </a:r>
            <a:r>
              <a:rPr lang="fi-FI" dirty="0" smtClean="0"/>
              <a:t> </a:t>
            </a:r>
            <a:r>
              <a:rPr lang="fi-FI" dirty="0" err="1" smtClean="0"/>
              <a:t>conflicting</a:t>
            </a:r>
            <a:r>
              <a:rPr lang="fi-FI" dirty="0" smtClean="0"/>
              <a:t> </a:t>
            </a:r>
            <a:r>
              <a:rPr lang="fi-FI" dirty="0" err="1" smtClean="0"/>
              <a:t>answers</a:t>
            </a:r>
            <a:r>
              <a:rPr lang="fi-FI" dirty="0" smtClean="0"/>
              <a:t> to </a:t>
            </a:r>
            <a:r>
              <a:rPr lang="fi-FI" dirty="0" err="1" smtClean="0"/>
              <a:t>same</a:t>
            </a:r>
            <a:r>
              <a:rPr lang="fi-FI" dirty="0" smtClean="0"/>
              <a:t> </a:t>
            </a:r>
            <a:r>
              <a:rPr lang="fi-FI" dirty="0" err="1" smtClean="0"/>
              <a:t>questions</a:t>
            </a:r>
            <a:endParaRPr lang="fi-FI" dirty="0"/>
          </a:p>
          <a:p>
            <a:endParaRPr lang="fi-FI" dirty="0" smtClean="0"/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44330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sz="6000" b="1" dirty="0" err="1" smtClean="0"/>
              <a:t>Thank</a:t>
            </a:r>
            <a:r>
              <a:rPr lang="fi-FI" sz="6000" b="1" dirty="0" smtClean="0"/>
              <a:t> </a:t>
            </a:r>
            <a:r>
              <a:rPr lang="fi-FI" sz="6000" b="1" dirty="0" err="1" smtClean="0"/>
              <a:t>you</a:t>
            </a:r>
            <a:r>
              <a:rPr lang="fi-FI" sz="6000" b="1" dirty="0" smtClean="0"/>
              <a:t>!</a:t>
            </a:r>
            <a:endParaRPr lang="fi-FI" sz="6000" b="1" dirty="0"/>
          </a:p>
        </p:txBody>
      </p:sp>
    </p:spTree>
    <p:extLst>
      <p:ext uri="{BB962C8B-B14F-4D97-AF65-F5344CB8AC3E}">
        <p14:creationId xmlns:p14="http://schemas.microsoft.com/office/powerpoint/2010/main" val="41452453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b="1" dirty="0" err="1" smtClean="0"/>
              <a:t>First</a:t>
            </a:r>
            <a:r>
              <a:rPr lang="fi-FI" b="1" dirty="0" smtClean="0"/>
              <a:t> </a:t>
            </a:r>
            <a:r>
              <a:rPr lang="fi-FI" b="1" dirty="0" err="1" smtClean="0"/>
              <a:t>year</a:t>
            </a:r>
            <a:r>
              <a:rPr lang="fi-FI" b="1" dirty="0" smtClean="0"/>
              <a:t> </a:t>
            </a:r>
            <a:r>
              <a:rPr lang="fi-FI" b="1" dirty="0" err="1" smtClean="0"/>
              <a:t>courses</a:t>
            </a:r>
            <a:r>
              <a:rPr lang="fi-FI" b="1" dirty="0" smtClean="0"/>
              <a:t> - </a:t>
            </a:r>
            <a:r>
              <a:rPr lang="fi-FI" b="1" dirty="0" err="1" smtClean="0"/>
              <a:t>autumn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2067" y="1628800"/>
            <a:ext cx="7408333" cy="4752528"/>
          </a:xfrm>
        </p:spPr>
        <p:txBody>
          <a:bodyPr>
            <a:noAutofit/>
          </a:bodyPr>
          <a:lstStyle/>
          <a:p>
            <a:r>
              <a:rPr lang="fi-FI" sz="2000" i="1" dirty="0" smtClean="0"/>
              <a:t>Pienryhmäohjaus – Group </a:t>
            </a:r>
            <a:r>
              <a:rPr lang="fi-FI" sz="2000" i="1" dirty="0" err="1" smtClean="0"/>
              <a:t>Tutoring</a:t>
            </a:r>
            <a:endParaRPr lang="fi-FI" sz="2000" i="1" dirty="0" smtClean="0"/>
          </a:p>
          <a:p>
            <a:r>
              <a:rPr lang="fi-FI" sz="2000" i="1" dirty="0" smtClean="0"/>
              <a:t>Orientoivat opinnot – </a:t>
            </a:r>
            <a:r>
              <a:rPr lang="fi-FI" sz="2000" i="1" dirty="0" err="1" smtClean="0"/>
              <a:t>Orientation</a:t>
            </a:r>
            <a:r>
              <a:rPr lang="fi-FI" sz="2000" i="1" dirty="0" smtClean="0"/>
              <a:t> </a:t>
            </a:r>
            <a:r>
              <a:rPr lang="fi-FI" sz="2000" i="1" dirty="0" err="1" smtClean="0"/>
              <a:t>studies</a:t>
            </a:r>
            <a:endParaRPr lang="fi-FI" sz="2000" i="1" dirty="0" smtClean="0"/>
          </a:p>
          <a:p>
            <a:r>
              <a:rPr lang="fi-FI" sz="2000" i="1" dirty="0" smtClean="0"/>
              <a:t>Yleinen ja epäorgaaninen kemia I – General and </a:t>
            </a:r>
            <a:r>
              <a:rPr lang="fi-FI" sz="2000" i="1" dirty="0" err="1" smtClean="0"/>
              <a:t>Inorganic</a:t>
            </a:r>
            <a:r>
              <a:rPr lang="fi-FI" sz="2000" i="1" dirty="0" smtClean="0"/>
              <a:t> </a:t>
            </a:r>
            <a:r>
              <a:rPr lang="fi-FI" sz="2000" i="1" dirty="0" err="1" smtClean="0"/>
              <a:t>Chemistry</a:t>
            </a:r>
            <a:r>
              <a:rPr lang="fi-FI" sz="2000" i="1" dirty="0" smtClean="0"/>
              <a:t> I</a:t>
            </a:r>
          </a:p>
          <a:p>
            <a:r>
              <a:rPr lang="fi-FI" sz="2000" i="1" dirty="0"/>
              <a:t>Kemian perustyöt – Basic </a:t>
            </a:r>
            <a:r>
              <a:rPr lang="fi-FI" sz="2000" i="1" dirty="0" err="1"/>
              <a:t>Chemistry</a:t>
            </a:r>
            <a:r>
              <a:rPr lang="fi-FI" sz="2000" i="1" dirty="0"/>
              <a:t> </a:t>
            </a:r>
            <a:r>
              <a:rPr lang="fi-FI" sz="2000" i="1" dirty="0" err="1" smtClean="0"/>
              <a:t>Practicals</a:t>
            </a:r>
            <a:endParaRPr lang="fi-FI" sz="2000" i="1" dirty="0" smtClean="0"/>
          </a:p>
          <a:p>
            <a:r>
              <a:rPr lang="fi-FI" sz="2000" i="1" dirty="0" smtClean="0"/>
              <a:t>Solubiologia – Cell </a:t>
            </a:r>
            <a:r>
              <a:rPr lang="fi-FI" sz="2000" i="1" dirty="0" err="1" smtClean="0"/>
              <a:t>Biology</a:t>
            </a:r>
            <a:r>
              <a:rPr lang="fi-FI" sz="2000" b="1" i="1" dirty="0" smtClean="0"/>
              <a:t>*</a:t>
            </a:r>
          </a:p>
          <a:p>
            <a:r>
              <a:rPr lang="fi-FI" sz="2000" i="1" dirty="0" smtClean="0"/>
              <a:t>English for </a:t>
            </a:r>
            <a:r>
              <a:rPr lang="fi-FI" sz="2000" i="1" dirty="0" err="1" smtClean="0"/>
              <a:t>Biochemists</a:t>
            </a:r>
            <a:r>
              <a:rPr lang="fi-FI" sz="2000" i="1" dirty="0" smtClean="0"/>
              <a:t> I</a:t>
            </a:r>
            <a:r>
              <a:rPr lang="fi-FI" sz="2000" b="1" i="1" dirty="0" smtClean="0"/>
              <a:t>*</a:t>
            </a:r>
          </a:p>
          <a:p>
            <a:r>
              <a:rPr lang="fi-FI" sz="2000" i="1" dirty="0" err="1" smtClean="0"/>
              <a:t>Biomolecules</a:t>
            </a:r>
            <a:r>
              <a:rPr lang="fi-FI" sz="2000" i="1" dirty="0" smtClean="0"/>
              <a:t> for </a:t>
            </a:r>
            <a:r>
              <a:rPr lang="fi-FI" sz="2000" i="1" dirty="0" err="1" smtClean="0"/>
              <a:t>Biochemists</a:t>
            </a:r>
            <a:r>
              <a:rPr lang="fi-FI" sz="2000" b="1" i="1" dirty="0" smtClean="0"/>
              <a:t>*</a:t>
            </a:r>
          </a:p>
          <a:p>
            <a:r>
              <a:rPr lang="fi-FI" sz="2000" i="1" dirty="0" smtClean="0"/>
              <a:t>Johdatus orgaaniseen kemiaan – </a:t>
            </a:r>
            <a:r>
              <a:rPr lang="fi-FI" sz="2000" i="1" dirty="0" err="1" smtClean="0"/>
              <a:t>Introduction</a:t>
            </a:r>
            <a:r>
              <a:rPr lang="fi-FI" sz="2000" i="1" dirty="0" smtClean="0"/>
              <a:t> to </a:t>
            </a:r>
            <a:r>
              <a:rPr lang="fi-FI" sz="2000" i="1" dirty="0" err="1" smtClean="0"/>
              <a:t>Organic</a:t>
            </a:r>
            <a:r>
              <a:rPr lang="fi-FI" sz="2000" i="1" dirty="0" smtClean="0"/>
              <a:t> </a:t>
            </a:r>
            <a:r>
              <a:rPr lang="fi-FI" sz="2000" i="1" dirty="0" err="1" smtClean="0"/>
              <a:t>Chemistry</a:t>
            </a:r>
            <a:r>
              <a:rPr lang="fi-FI" sz="2000" b="1" i="1" dirty="0" smtClean="0"/>
              <a:t>*</a:t>
            </a:r>
          </a:p>
          <a:p>
            <a:r>
              <a:rPr lang="fi-FI" sz="2000" i="1" dirty="0" smtClean="0"/>
              <a:t>Biokemian menetelmät I – </a:t>
            </a:r>
            <a:r>
              <a:rPr lang="fi-FI" sz="2000" i="1" dirty="0" err="1" smtClean="0"/>
              <a:t>Biochemistry</a:t>
            </a:r>
            <a:r>
              <a:rPr lang="fi-FI" sz="2000" i="1" dirty="0" smtClean="0"/>
              <a:t> </a:t>
            </a:r>
            <a:r>
              <a:rPr lang="fi-FI" sz="2000" i="1" dirty="0" err="1" smtClean="0"/>
              <a:t>Methods</a:t>
            </a:r>
            <a:r>
              <a:rPr lang="fi-FI" sz="2000" i="1" dirty="0" smtClean="0"/>
              <a:t> I</a:t>
            </a:r>
            <a:r>
              <a:rPr lang="fi-FI" sz="2000" b="1" i="1" dirty="0" smtClean="0"/>
              <a:t>*</a:t>
            </a:r>
            <a:endParaRPr lang="fi-FI" sz="2000" i="1" dirty="0"/>
          </a:p>
          <a:p>
            <a:pPr marL="0" indent="0">
              <a:buNone/>
            </a:pPr>
            <a:endParaRPr lang="fi-FI" sz="2000" dirty="0"/>
          </a:p>
          <a:p>
            <a:pPr marL="0" indent="0">
              <a:buNone/>
            </a:pPr>
            <a:r>
              <a:rPr lang="fi-FI" sz="2000" dirty="0" err="1" smtClean="0"/>
              <a:t>Continued</a:t>
            </a:r>
            <a:r>
              <a:rPr lang="fi-FI" sz="2000" dirty="0" smtClean="0"/>
              <a:t> in </a:t>
            </a:r>
            <a:r>
              <a:rPr lang="fi-FI" sz="2000" dirty="0" err="1" smtClean="0"/>
              <a:t>spring</a:t>
            </a:r>
            <a:r>
              <a:rPr lang="fi-FI" sz="2000" dirty="0"/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1050224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err="1" smtClean="0"/>
              <a:t>Firs</a:t>
            </a:r>
            <a:r>
              <a:rPr lang="fi-FI" b="1" dirty="0" smtClean="0"/>
              <a:t> </a:t>
            </a:r>
            <a:r>
              <a:rPr lang="fi-FI" b="1" dirty="0" err="1" smtClean="0"/>
              <a:t>year</a:t>
            </a:r>
            <a:r>
              <a:rPr lang="fi-FI" b="1" dirty="0" smtClean="0"/>
              <a:t> </a:t>
            </a:r>
            <a:r>
              <a:rPr lang="fi-FI" b="1" dirty="0" err="1" smtClean="0"/>
              <a:t>courses</a:t>
            </a:r>
            <a:r>
              <a:rPr lang="fi-FI" b="1" dirty="0" smtClean="0"/>
              <a:t> - </a:t>
            </a:r>
            <a:r>
              <a:rPr lang="fi-FI" b="1" dirty="0" err="1" smtClean="0"/>
              <a:t>spring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i="1" dirty="0" smtClean="0"/>
              <a:t>Yleinen ja epäorgaaninen kemia II – General </a:t>
            </a:r>
            <a:r>
              <a:rPr lang="fi-FI" i="1" dirty="0"/>
              <a:t>and </a:t>
            </a:r>
            <a:r>
              <a:rPr lang="fi-FI" i="1" dirty="0" err="1"/>
              <a:t>Inorganic</a:t>
            </a:r>
            <a:r>
              <a:rPr lang="fi-FI" i="1" dirty="0"/>
              <a:t> </a:t>
            </a:r>
            <a:r>
              <a:rPr lang="fi-FI" i="1" dirty="0" err="1"/>
              <a:t>Chemistry</a:t>
            </a:r>
            <a:r>
              <a:rPr lang="fi-FI" i="1" dirty="0"/>
              <a:t> </a:t>
            </a:r>
            <a:r>
              <a:rPr lang="fi-FI" i="1" dirty="0" smtClean="0"/>
              <a:t>II</a:t>
            </a:r>
          </a:p>
          <a:p>
            <a:r>
              <a:rPr lang="fi-FI" i="1" dirty="0" smtClean="0"/>
              <a:t>Aineenvaihdunta I – </a:t>
            </a:r>
            <a:r>
              <a:rPr lang="fi-FI" i="1" dirty="0" err="1" smtClean="0"/>
              <a:t>Metabolism</a:t>
            </a:r>
            <a:r>
              <a:rPr lang="fi-FI" i="1" dirty="0" smtClean="0"/>
              <a:t> I</a:t>
            </a:r>
          </a:p>
          <a:p>
            <a:r>
              <a:rPr lang="fi-FI" i="1" dirty="0" smtClean="0"/>
              <a:t>Valmiustaitoja biokemisteille – </a:t>
            </a:r>
            <a:r>
              <a:rPr lang="fi-FI" i="1" dirty="0" err="1" smtClean="0">
                <a:sym typeface="Wingdings" pitchFamily="2" charset="2"/>
              </a:rPr>
              <a:t>Transferable</a:t>
            </a:r>
            <a:r>
              <a:rPr lang="fi-FI" i="1" dirty="0" smtClean="0">
                <a:sym typeface="Wingdings" pitchFamily="2" charset="2"/>
              </a:rPr>
              <a:t> </a:t>
            </a:r>
            <a:r>
              <a:rPr lang="fi-FI" i="1" dirty="0" err="1">
                <a:sym typeface="Wingdings" pitchFamily="2" charset="2"/>
              </a:rPr>
              <a:t>skills</a:t>
            </a:r>
            <a:r>
              <a:rPr lang="fi-FI" i="1" dirty="0">
                <a:sym typeface="Wingdings" pitchFamily="2" charset="2"/>
              </a:rPr>
              <a:t> for </a:t>
            </a:r>
            <a:r>
              <a:rPr lang="fi-FI" i="1" dirty="0" err="1" smtClean="0">
                <a:sym typeface="Wingdings" pitchFamily="2" charset="2"/>
              </a:rPr>
              <a:t>biochemists</a:t>
            </a:r>
            <a:endParaRPr lang="fi-FI" i="1" dirty="0" smtClean="0"/>
          </a:p>
          <a:p>
            <a:r>
              <a:rPr lang="fi-FI" i="1" dirty="0" smtClean="0"/>
              <a:t>Mikrobiologia – </a:t>
            </a:r>
            <a:r>
              <a:rPr lang="fi-FI" i="1" dirty="0" err="1" smtClean="0"/>
              <a:t>Microbiology</a:t>
            </a:r>
            <a:endParaRPr lang="fi-FI" i="1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4082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err="1" smtClean="0"/>
              <a:t>Tutoring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dirty="0" smtClean="0"/>
              <a:t>Group </a:t>
            </a:r>
            <a:r>
              <a:rPr lang="fi-FI" dirty="0" err="1" smtClean="0"/>
              <a:t>tutoring</a:t>
            </a:r>
            <a:endParaRPr lang="fi-FI" dirty="0" smtClean="0"/>
          </a:p>
          <a:p>
            <a:pPr lvl="1"/>
            <a:r>
              <a:rPr lang="fi-FI" dirty="0" err="1" smtClean="0"/>
              <a:t>Very</a:t>
            </a:r>
            <a:r>
              <a:rPr lang="fi-FI" dirty="0" smtClean="0"/>
              <a:t> </a:t>
            </a:r>
            <a:r>
              <a:rPr lang="fi-FI" dirty="0" err="1" smtClean="0"/>
              <a:t>useful</a:t>
            </a:r>
            <a:r>
              <a:rPr lang="fi-FI" dirty="0" smtClean="0"/>
              <a:t>, </a:t>
            </a:r>
            <a:r>
              <a:rPr lang="fi-FI" dirty="0" err="1" smtClean="0"/>
              <a:t>but</a:t>
            </a:r>
            <a:r>
              <a:rPr lang="fi-FI" dirty="0" smtClean="0"/>
              <a:t> </a:t>
            </a:r>
            <a:r>
              <a:rPr lang="fi-FI" dirty="0" err="1" smtClean="0"/>
              <a:t>it</a:t>
            </a:r>
            <a:r>
              <a:rPr lang="fi-FI" dirty="0" smtClean="0"/>
              <a:t> </a:t>
            </a:r>
            <a:r>
              <a:rPr lang="fi-FI" dirty="0" err="1" smtClean="0"/>
              <a:t>was</a:t>
            </a:r>
            <a:r>
              <a:rPr lang="fi-FI" dirty="0" smtClean="0"/>
              <a:t> </a:t>
            </a:r>
            <a:r>
              <a:rPr lang="fi-FI" dirty="0" err="1" smtClean="0"/>
              <a:t>short</a:t>
            </a:r>
            <a:r>
              <a:rPr lang="fi-FI" dirty="0" smtClean="0"/>
              <a:t> and </a:t>
            </a:r>
            <a:r>
              <a:rPr lang="fi-FI" dirty="0" err="1" smtClean="0"/>
              <a:t>shattered</a:t>
            </a:r>
            <a:endParaRPr lang="fi-FI" dirty="0" smtClean="0"/>
          </a:p>
          <a:p>
            <a:pPr lvl="1"/>
            <a:r>
              <a:rPr lang="fi-FI" dirty="0" err="1" smtClean="0"/>
              <a:t>We</a:t>
            </a:r>
            <a:r>
              <a:rPr lang="fi-FI" dirty="0" smtClean="0"/>
              <a:t> </a:t>
            </a:r>
            <a:r>
              <a:rPr lang="fi-FI" dirty="0" err="1"/>
              <a:t>integrated</a:t>
            </a:r>
            <a:r>
              <a:rPr lang="fi-FI" dirty="0"/>
              <a:t> to the </a:t>
            </a:r>
            <a:r>
              <a:rPr lang="fi-FI" dirty="0" err="1"/>
              <a:t>university</a:t>
            </a:r>
            <a:r>
              <a:rPr lang="fi-FI" dirty="0"/>
              <a:t> and </a:t>
            </a:r>
            <a:r>
              <a:rPr lang="fi-FI" dirty="0" err="1"/>
              <a:t>got</a:t>
            </a:r>
            <a:r>
              <a:rPr lang="fi-FI" dirty="0"/>
              <a:t> to </a:t>
            </a:r>
            <a:r>
              <a:rPr lang="fi-FI" dirty="0" err="1"/>
              <a:t>know</a:t>
            </a:r>
            <a:r>
              <a:rPr lang="fi-FI" dirty="0"/>
              <a:t> </a:t>
            </a:r>
            <a:r>
              <a:rPr lang="fi-FI" dirty="0" err="1"/>
              <a:t>each</a:t>
            </a:r>
            <a:r>
              <a:rPr lang="fi-FI" dirty="0"/>
              <a:t> </a:t>
            </a:r>
            <a:r>
              <a:rPr lang="fi-FI" dirty="0" err="1" smtClean="0"/>
              <a:t>other</a:t>
            </a:r>
            <a:endParaRPr lang="fi-FI" dirty="0" smtClean="0"/>
          </a:p>
          <a:p>
            <a:r>
              <a:rPr lang="fi-FI" dirty="0" smtClean="0"/>
              <a:t>Personal </a:t>
            </a:r>
            <a:r>
              <a:rPr lang="fi-FI" dirty="0" err="1" smtClean="0"/>
              <a:t>teachers</a:t>
            </a:r>
            <a:r>
              <a:rPr lang="fi-FI" dirty="0" smtClean="0"/>
              <a:t> </a:t>
            </a:r>
            <a:r>
              <a:rPr lang="fi-FI" dirty="0" err="1" smtClean="0"/>
              <a:t>system</a:t>
            </a:r>
            <a:endParaRPr lang="fi-FI" dirty="0" smtClean="0"/>
          </a:p>
          <a:p>
            <a:pPr lvl="1"/>
            <a:r>
              <a:rPr lang="fi-FI" dirty="0" err="1" smtClean="0"/>
              <a:t>Some</a:t>
            </a:r>
            <a:r>
              <a:rPr lang="fi-FI" dirty="0" smtClean="0"/>
              <a:t> of us </a:t>
            </a:r>
            <a:r>
              <a:rPr lang="fi-FI" dirty="0" err="1" smtClean="0"/>
              <a:t>couldn’t</a:t>
            </a:r>
            <a:r>
              <a:rPr lang="fi-FI" dirty="0" smtClean="0"/>
              <a:t> </a:t>
            </a:r>
            <a:r>
              <a:rPr lang="fi-FI" dirty="0" err="1" smtClean="0"/>
              <a:t>see</a:t>
            </a:r>
            <a:r>
              <a:rPr lang="fi-FI" dirty="0" smtClean="0"/>
              <a:t> </a:t>
            </a:r>
            <a:r>
              <a:rPr lang="fi-FI" dirty="0" err="1" smtClean="0"/>
              <a:t>their</a:t>
            </a:r>
            <a:r>
              <a:rPr lang="fi-FI" dirty="0" smtClean="0"/>
              <a:t> </a:t>
            </a:r>
            <a:r>
              <a:rPr lang="fi-FI" dirty="0" err="1" smtClean="0"/>
              <a:t>personal</a:t>
            </a:r>
            <a:r>
              <a:rPr lang="fi-FI" dirty="0" smtClean="0"/>
              <a:t> </a:t>
            </a:r>
            <a:r>
              <a:rPr lang="fi-FI" dirty="0" err="1" smtClean="0"/>
              <a:t>teachers</a:t>
            </a:r>
            <a:r>
              <a:rPr lang="fi-FI" dirty="0" smtClean="0"/>
              <a:t>, </a:t>
            </a:r>
            <a:r>
              <a:rPr lang="fi-FI" dirty="0" err="1" smtClean="0"/>
              <a:t>because</a:t>
            </a:r>
            <a:r>
              <a:rPr lang="fi-FI" dirty="0" smtClean="0"/>
              <a:t> </a:t>
            </a:r>
            <a:r>
              <a:rPr lang="fi-FI" dirty="0" err="1" smtClean="0"/>
              <a:t>they’re</a:t>
            </a:r>
            <a:r>
              <a:rPr lang="fi-FI" dirty="0" smtClean="0"/>
              <a:t> </a:t>
            </a:r>
            <a:r>
              <a:rPr lang="fi-FI" dirty="0" err="1" smtClean="0"/>
              <a:t>were</a:t>
            </a:r>
            <a:r>
              <a:rPr lang="fi-FI" dirty="0" smtClean="0"/>
              <a:t> </a:t>
            </a:r>
            <a:r>
              <a:rPr lang="fi-FI" dirty="0" err="1" smtClean="0"/>
              <a:t>busy</a:t>
            </a:r>
            <a:r>
              <a:rPr lang="fi-FI" dirty="0" smtClean="0"/>
              <a:t> </a:t>
            </a:r>
            <a:r>
              <a:rPr lang="fi-FI" dirty="0" smtClean="0"/>
              <a:t>and </a:t>
            </a:r>
            <a:r>
              <a:rPr lang="fi-FI" dirty="0" err="1" smtClean="0"/>
              <a:t>we</a:t>
            </a:r>
            <a:r>
              <a:rPr lang="fi-FI" dirty="0" smtClean="0"/>
              <a:t> </a:t>
            </a:r>
            <a:r>
              <a:rPr lang="fi-FI" dirty="0" err="1" smtClean="0"/>
              <a:t>didn’t</a:t>
            </a:r>
            <a:r>
              <a:rPr lang="fi-FI" dirty="0" smtClean="0"/>
              <a:t> </a:t>
            </a:r>
            <a:r>
              <a:rPr lang="fi-FI" dirty="0" err="1" smtClean="0"/>
              <a:t>want</a:t>
            </a:r>
            <a:r>
              <a:rPr lang="fi-FI" dirty="0" smtClean="0"/>
              <a:t> to </a:t>
            </a:r>
            <a:r>
              <a:rPr lang="fi-FI" dirty="0" err="1" smtClean="0"/>
              <a:t>bother</a:t>
            </a:r>
            <a:r>
              <a:rPr lang="fi-FI" dirty="0" smtClean="0"/>
              <a:t> </a:t>
            </a:r>
            <a:r>
              <a:rPr lang="fi-FI" dirty="0" err="1" smtClean="0"/>
              <a:t>them</a:t>
            </a:r>
            <a:r>
              <a:rPr lang="fi-FI" dirty="0" smtClean="0"/>
              <a:t> (</a:t>
            </a:r>
            <a:r>
              <a:rPr lang="fi-FI" dirty="0" err="1" smtClean="0"/>
              <a:t>also</a:t>
            </a:r>
            <a:r>
              <a:rPr lang="fi-FI" dirty="0" smtClean="0"/>
              <a:t> </a:t>
            </a:r>
            <a:r>
              <a:rPr lang="fi-FI" dirty="0" err="1" smtClean="0"/>
              <a:t>we</a:t>
            </a:r>
            <a:r>
              <a:rPr lang="fi-FI" dirty="0" smtClean="0"/>
              <a:t> </a:t>
            </a:r>
            <a:r>
              <a:rPr lang="fi-FI" dirty="0" err="1" smtClean="0"/>
              <a:t>didn’t</a:t>
            </a:r>
            <a:r>
              <a:rPr lang="fi-FI" dirty="0" smtClean="0"/>
              <a:t> </a:t>
            </a:r>
            <a:r>
              <a:rPr lang="fi-FI" dirty="0" err="1" smtClean="0"/>
              <a:t>know</a:t>
            </a:r>
            <a:r>
              <a:rPr lang="fi-FI" dirty="0" smtClean="0"/>
              <a:t> </a:t>
            </a:r>
            <a:r>
              <a:rPr lang="fi-FI" dirty="0" err="1" smtClean="0"/>
              <a:t>when</a:t>
            </a:r>
            <a:r>
              <a:rPr lang="fi-FI" dirty="0" smtClean="0"/>
              <a:t> </a:t>
            </a:r>
            <a:r>
              <a:rPr lang="fi-FI" dirty="0" err="1" smtClean="0"/>
              <a:t>we</a:t>
            </a:r>
            <a:r>
              <a:rPr lang="fi-FI" dirty="0" smtClean="0"/>
              <a:t> </a:t>
            </a:r>
            <a:r>
              <a:rPr lang="fi-FI" dirty="0" err="1" smtClean="0"/>
              <a:t>should</a:t>
            </a:r>
            <a:r>
              <a:rPr lang="fi-FI" dirty="0" smtClean="0"/>
              <a:t> </a:t>
            </a:r>
            <a:r>
              <a:rPr lang="fi-FI" dirty="0" err="1" smtClean="0"/>
              <a:t>go</a:t>
            </a:r>
            <a:r>
              <a:rPr lang="fi-FI" dirty="0"/>
              <a:t> </a:t>
            </a:r>
            <a:r>
              <a:rPr lang="fi-FI" dirty="0" smtClean="0"/>
              <a:t>and </a:t>
            </a:r>
            <a:r>
              <a:rPr lang="fi-FI" dirty="0" err="1" smtClean="0"/>
              <a:t>meet</a:t>
            </a:r>
            <a:r>
              <a:rPr lang="fi-FI" dirty="0" smtClean="0"/>
              <a:t> </a:t>
            </a:r>
            <a:r>
              <a:rPr lang="fi-FI" dirty="0" err="1" smtClean="0"/>
              <a:t>them</a:t>
            </a:r>
            <a:r>
              <a:rPr lang="fi-FI" dirty="0" smtClean="0"/>
              <a:t>)</a:t>
            </a:r>
            <a:endParaRPr lang="fi-FI" dirty="0" smtClean="0"/>
          </a:p>
          <a:p>
            <a:r>
              <a:rPr lang="fi-FI" dirty="0" err="1" smtClean="0"/>
              <a:t>Chaperones</a:t>
            </a:r>
            <a:r>
              <a:rPr lang="fi-FI" dirty="0" smtClean="0"/>
              <a:t> </a:t>
            </a:r>
            <a:r>
              <a:rPr lang="fi-FI" dirty="0" err="1" smtClean="0"/>
              <a:t>system</a:t>
            </a:r>
            <a:endParaRPr lang="fi-FI" dirty="0" smtClean="0"/>
          </a:p>
          <a:p>
            <a:pPr lvl="1"/>
            <a:r>
              <a:rPr lang="fi-FI" dirty="0" err="1" smtClean="0"/>
              <a:t>Some</a:t>
            </a:r>
            <a:r>
              <a:rPr lang="fi-FI" dirty="0" smtClean="0"/>
              <a:t> of us </a:t>
            </a:r>
            <a:r>
              <a:rPr lang="fi-FI" dirty="0" err="1" smtClean="0"/>
              <a:t>haven’t</a:t>
            </a:r>
            <a:r>
              <a:rPr lang="fi-FI" dirty="0" smtClean="0"/>
              <a:t> </a:t>
            </a:r>
            <a:r>
              <a:rPr lang="fi-FI" dirty="0" err="1" smtClean="0"/>
              <a:t>seen</a:t>
            </a:r>
            <a:r>
              <a:rPr lang="fi-FI" dirty="0" smtClean="0"/>
              <a:t> </a:t>
            </a:r>
            <a:r>
              <a:rPr lang="fi-FI" dirty="0" err="1" smtClean="0"/>
              <a:t>their</a:t>
            </a:r>
            <a:r>
              <a:rPr lang="fi-FI" dirty="0" smtClean="0"/>
              <a:t> </a:t>
            </a:r>
            <a:r>
              <a:rPr lang="fi-FI" dirty="0" err="1" smtClean="0"/>
              <a:t>chaperones</a:t>
            </a:r>
            <a:r>
              <a:rPr lang="fi-FI" dirty="0" smtClean="0"/>
              <a:t> </a:t>
            </a:r>
            <a:r>
              <a:rPr lang="fi-FI" dirty="0" err="1" smtClean="0"/>
              <a:t>since</a:t>
            </a:r>
            <a:r>
              <a:rPr lang="fi-FI" dirty="0" smtClean="0"/>
              <a:t> the </a:t>
            </a:r>
            <a:r>
              <a:rPr lang="fi-FI" dirty="0" err="1" smtClean="0"/>
              <a:t>first</a:t>
            </a:r>
            <a:r>
              <a:rPr lang="fi-FI" dirty="0" smtClean="0"/>
              <a:t> </a:t>
            </a:r>
            <a:r>
              <a:rPr lang="fi-FI" dirty="0" err="1" smtClean="0"/>
              <a:t>meeting</a:t>
            </a:r>
            <a:r>
              <a:rPr lang="fi-FI" dirty="0" smtClean="0"/>
              <a:t>, </a:t>
            </a:r>
            <a:r>
              <a:rPr lang="fi-FI" dirty="0" err="1" smtClean="0"/>
              <a:t>but</a:t>
            </a:r>
            <a:r>
              <a:rPr lang="fi-FI" dirty="0" smtClean="0"/>
              <a:t> </a:t>
            </a:r>
            <a:r>
              <a:rPr lang="fi-FI" dirty="0" err="1" smtClean="0"/>
              <a:t>those</a:t>
            </a:r>
            <a:r>
              <a:rPr lang="fi-FI" dirty="0" smtClean="0"/>
              <a:t> </a:t>
            </a:r>
            <a:r>
              <a:rPr lang="fi-FI" dirty="0" err="1" smtClean="0"/>
              <a:t>who</a:t>
            </a:r>
            <a:r>
              <a:rPr lang="fi-FI" dirty="0" smtClean="0"/>
              <a:t> </a:t>
            </a:r>
            <a:r>
              <a:rPr lang="fi-FI" dirty="0" err="1" smtClean="0"/>
              <a:t>have</a:t>
            </a:r>
            <a:r>
              <a:rPr lang="fi-FI" dirty="0" smtClean="0"/>
              <a:t> </a:t>
            </a:r>
            <a:r>
              <a:rPr lang="fi-FI" dirty="0" err="1" smtClean="0"/>
              <a:t>met</a:t>
            </a:r>
            <a:r>
              <a:rPr lang="fi-FI" dirty="0" smtClean="0"/>
              <a:t> </a:t>
            </a:r>
            <a:r>
              <a:rPr lang="fi-FI" dirty="0" err="1" smtClean="0"/>
              <a:t>their</a:t>
            </a:r>
            <a:r>
              <a:rPr lang="fi-FI" dirty="0" smtClean="0"/>
              <a:t> </a:t>
            </a:r>
            <a:r>
              <a:rPr lang="fi-FI" dirty="0" err="1" smtClean="0"/>
              <a:t>chaperones</a:t>
            </a:r>
            <a:r>
              <a:rPr lang="fi-FI" dirty="0" smtClean="0"/>
              <a:t> </a:t>
            </a:r>
            <a:r>
              <a:rPr lang="fi-FI" dirty="0" err="1" smtClean="0"/>
              <a:t>are</a:t>
            </a:r>
            <a:r>
              <a:rPr lang="fi-FI" dirty="0" smtClean="0"/>
              <a:t> </a:t>
            </a:r>
            <a:r>
              <a:rPr lang="fi-FI" dirty="0" err="1" smtClean="0"/>
              <a:t>very</a:t>
            </a:r>
            <a:r>
              <a:rPr lang="fi-FI" dirty="0" smtClean="0"/>
              <a:t> </a:t>
            </a:r>
            <a:r>
              <a:rPr lang="fi-FI" dirty="0" err="1" smtClean="0"/>
              <a:t>pleased</a:t>
            </a:r>
            <a:r>
              <a:rPr lang="fi-FI" dirty="0" smtClean="0"/>
              <a:t> with </a:t>
            </a:r>
            <a:r>
              <a:rPr lang="fi-FI" dirty="0" err="1" smtClean="0"/>
              <a:t>this</a:t>
            </a:r>
            <a:r>
              <a:rPr lang="fi-FI" dirty="0" smtClean="0"/>
              <a:t> </a:t>
            </a:r>
            <a:r>
              <a:rPr lang="fi-FI" dirty="0" err="1" smtClean="0"/>
              <a:t>system</a:t>
            </a: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1682994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err="1" smtClean="0"/>
              <a:t>Autumn</a:t>
            </a:r>
            <a:r>
              <a:rPr lang="fi-FI" b="1" dirty="0" smtClean="0"/>
              <a:t> </a:t>
            </a:r>
            <a:r>
              <a:rPr lang="fi-FI" b="1" dirty="0" err="1" smtClean="0"/>
              <a:t>courses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274320" lvl="1"/>
            <a:r>
              <a:rPr lang="fi-FI" dirty="0" err="1" smtClean="0"/>
              <a:t>English</a:t>
            </a:r>
            <a:r>
              <a:rPr lang="fi-FI" dirty="0" smtClean="0"/>
              <a:t> </a:t>
            </a:r>
            <a:r>
              <a:rPr lang="fi-FI" dirty="0" err="1"/>
              <a:t>course</a:t>
            </a:r>
            <a:r>
              <a:rPr lang="fi-FI" dirty="0"/>
              <a:t> is </a:t>
            </a:r>
            <a:r>
              <a:rPr lang="fi-FI" dirty="0" err="1"/>
              <a:t>important</a:t>
            </a:r>
            <a:r>
              <a:rPr lang="fi-FI" dirty="0"/>
              <a:t> </a:t>
            </a:r>
            <a:r>
              <a:rPr lang="fi-FI" dirty="0" err="1"/>
              <a:t>but</a:t>
            </a:r>
            <a:r>
              <a:rPr lang="fi-FI" dirty="0"/>
              <a:t> </a:t>
            </a:r>
            <a:r>
              <a:rPr lang="fi-FI" dirty="0" err="1"/>
              <a:t>it</a:t>
            </a:r>
            <a:r>
              <a:rPr lang="fi-FI" dirty="0"/>
              <a:t> </a:t>
            </a:r>
            <a:r>
              <a:rPr lang="fi-FI" dirty="0" err="1"/>
              <a:t>could</a:t>
            </a:r>
            <a:r>
              <a:rPr lang="fi-FI" dirty="0"/>
              <a:t> </a:t>
            </a:r>
            <a:r>
              <a:rPr lang="fi-FI" dirty="0" err="1"/>
              <a:t>be</a:t>
            </a:r>
            <a:r>
              <a:rPr lang="fi-FI" dirty="0"/>
              <a:t> </a:t>
            </a:r>
            <a:r>
              <a:rPr lang="fi-FI" dirty="0" err="1"/>
              <a:t>better</a:t>
            </a:r>
            <a:r>
              <a:rPr lang="fi-FI" dirty="0"/>
              <a:t> </a:t>
            </a:r>
            <a:r>
              <a:rPr lang="fi-FI" dirty="0" err="1"/>
              <a:t>tailored</a:t>
            </a:r>
            <a:r>
              <a:rPr lang="fi-FI" dirty="0"/>
              <a:t> for </a:t>
            </a:r>
            <a:r>
              <a:rPr lang="fi-FI" dirty="0" err="1" smtClean="0"/>
              <a:t>biochemists</a:t>
            </a:r>
            <a:r>
              <a:rPr lang="fi-FI" dirty="0" smtClean="0"/>
              <a:t> and </a:t>
            </a:r>
            <a:r>
              <a:rPr lang="fi-FI" dirty="0" err="1" smtClean="0"/>
              <a:t>it</a:t>
            </a:r>
            <a:r>
              <a:rPr lang="fi-FI" dirty="0" smtClean="0"/>
              <a:t> </a:t>
            </a:r>
            <a:r>
              <a:rPr lang="fi-FI" dirty="0" err="1" smtClean="0"/>
              <a:t>could</a:t>
            </a:r>
            <a:r>
              <a:rPr lang="fi-FI" dirty="0" smtClean="0"/>
              <a:t> </a:t>
            </a:r>
            <a:r>
              <a:rPr lang="fi-FI" dirty="0" err="1" smtClean="0"/>
              <a:t>be</a:t>
            </a:r>
            <a:r>
              <a:rPr lang="fi-FI" dirty="0" smtClean="0"/>
              <a:t> </a:t>
            </a:r>
            <a:r>
              <a:rPr lang="fi-FI" dirty="0" err="1" smtClean="0"/>
              <a:t>more</a:t>
            </a:r>
            <a:r>
              <a:rPr lang="fi-FI" dirty="0" smtClean="0"/>
              <a:t> </a:t>
            </a:r>
            <a:r>
              <a:rPr lang="fi-FI" dirty="0" err="1" smtClean="0"/>
              <a:t>difficult</a:t>
            </a:r>
            <a:endParaRPr lang="fi-FI" dirty="0" smtClean="0"/>
          </a:p>
          <a:p>
            <a:pPr marL="274320" lvl="1"/>
            <a:r>
              <a:rPr lang="fi-FI" dirty="0" smtClean="0"/>
              <a:t>In the </a:t>
            </a:r>
            <a:r>
              <a:rPr lang="fi-FI" dirty="0" err="1" smtClean="0"/>
              <a:t>beginning</a:t>
            </a:r>
            <a:r>
              <a:rPr lang="fi-FI" dirty="0" smtClean="0"/>
              <a:t> </a:t>
            </a:r>
            <a:r>
              <a:rPr lang="fi-FI" dirty="0" err="1" smtClean="0"/>
              <a:t>there</a:t>
            </a:r>
            <a:r>
              <a:rPr lang="fi-FI" dirty="0" smtClean="0"/>
              <a:t> </a:t>
            </a:r>
            <a:r>
              <a:rPr lang="fi-FI" dirty="0" err="1" smtClean="0"/>
              <a:t>were</a:t>
            </a:r>
            <a:r>
              <a:rPr lang="fi-FI" dirty="0" smtClean="0"/>
              <a:t> </a:t>
            </a:r>
            <a:r>
              <a:rPr lang="fi-FI" dirty="0" err="1" smtClean="0"/>
              <a:t>mostly</a:t>
            </a:r>
            <a:r>
              <a:rPr lang="fi-FI" dirty="0" smtClean="0"/>
              <a:t> </a:t>
            </a:r>
            <a:r>
              <a:rPr lang="fi-FI" dirty="0" err="1" smtClean="0"/>
              <a:t>biology/chemistry</a:t>
            </a:r>
            <a:r>
              <a:rPr lang="fi-FI" dirty="0" smtClean="0"/>
              <a:t> </a:t>
            </a:r>
            <a:r>
              <a:rPr lang="fi-FI" dirty="0" err="1" smtClean="0"/>
              <a:t>courses</a:t>
            </a:r>
            <a:r>
              <a:rPr lang="fi-FI" dirty="0"/>
              <a:t> </a:t>
            </a:r>
            <a:r>
              <a:rPr lang="fi-FI" dirty="0" smtClean="0"/>
              <a:t>and</a:t>
            </a:r>
            <a:r>
              <a:rPr lang="fi-FI" dirty="0" smtClean="0"/>
              <a:t> </a:t>
            </a:r>
            <a:r>
              <a:rPr lang="fi-FI" dirty="0" err="1" smtClean="0"/>
              <a:t>they</a:t>
            </a:r>
            <a:r>
              <a:rPr lang="fi-FI" dirty="0" smtClean="0"/>
              <a:t> </a:t>
            </a:r>
            <a:r>
              <a:rPr lang="fi-FI" dirty="0" err="1" smtClean="0"/>
              <a:t>didn’t</a:t>
            </a:r>
            <a:r>
              <a:rPr lang="fi-FI" dirty="0" smtClean="0"/>
              <a:t> </a:t>
            </a:r>
            <a:r>
              <a:rPr lang="fi-FI" dirty="0" err="1" smtClean="0"/>
              <a:t>give</a:t>
            </a:r>
            <a:r>
              <a:rPr lang="fi-FI" dirty="0" smtClean="0"/>
              <a:t> </a:t>
            </a:r>
            <a:r>
              <a:rPr lang="fi-FI" dirty="0" smtClean="0"/>
              <a:t>a </a:t>
            </a:r>
            <a:r>
              <a:rPr lang="fi-FI" dirty="0" err="1" smtClean="0"/>
              <a:t>clear</a:t>
            </a:r>
            <a:r>
              <a:rPr lang="fi-FI" dirty="0" smtClean="0"/>
              <a:t> </a:t>
            </a:r>
            <a:r>
              <a:rPr lang="fi-FI" dirty="0" err="1" smtClean="0"/>
              <a:t>picture</a:t>
            </a:r>
            <a:r>
              <a:rPr lang="fi-FI" dirty="0" smtClean="0"/>
              <a:t> </a:t>
            </a:r>
            <a:r>
              <a:rPr lang="fi-FI" dirty="0" err="1" smtClean="0"/>
              <a:t>about</a:t>
            </a:r>
            <a:r>
              <a:rPr lang="fi-FI" dirty="0" smtClean="0"/>
              <a:t> </a:t>
            </a:r>
            <a:r>
              <a:rPr lang="fi-FI" dirty="0" err="1" smtClean="0"/>
              <a:t>what</a:t>
            </a:r>
            <a:r>
              <a:rPr lang="fi-FI" dirty="0" smtClean="0"/>
              <a:t> </a:t>
            </a:r>
            <a:r>
              <a:rPr lang="fi-FI" dirty="0" err="1" smtClean="0"/>
              <a:t>studying</a:t>
            </a:r>
            <a:r>
              <a:rPr lang="fi-FI" dirty="0" smtClean="0"/>
              <a:t> </a:t>
            </a:r>
            <a:r>
              <a:rPr lang="fi-FI" dirty="0" err="1" smtClean="0"/>
              <a:t>biochemistry</a:t>
            </a:r>
            <a:r>
              <a:rPr lang="fi-FI" dirty="0" smtClean="0"/>
              <a:t> is </a:t>
            </a:r>
            <a:r>
              <a:rPr lang="fi-FI" dirty="0" err="1" smtClean="0"/>
              <a:t>like</a:t>
            </a:r>
            <a:endParaRPr lang="fi-FI" dirty="0" smtClean="0"/>
          </a:p>
          <a:p>
            <a:pPr marL="274320" lvl="1"/>
            <a:r>
              <a:rPr lang="fi-FI" dirty="0" err="1" smtClean="0"/>
              <a:t>Some</a:t>
            </a:r>
            <a:r>
              <a:rPr lang="fi-FI" dirty="0" smtClean="0"/>
              <a:t> of us </a:t>
            </a:r>
            <a:r>
              <a:rPr lang="fi-FI" dirty="0" err="1" smtClean="0"/>
              <a:t>have</a:t>
            </a:r>
            <a:r>
              <a:rPr lang="fi-FI" dirty="0" smtClean="0"/>
              <a:t> </a:t>
            </a:r>
            <a:r>
              <a:rPr lang="fi-FI" dirty="0" err="1" smtClean="0"/>
              <a:t>only</a:t>
            </a:r>
            <a:r>
              <a:rPr lang="fi-FI" dirty="0" smtClean="0"/>
              <a:t> </a:t>
            </a:r>
            <a:r>
              <a:rPr lang="fi-FI" dirty="0" err="1" smtClean="0"/>
              <a:t>studied</a:t>
            </a:r>
            <a:r>
              <a:rPr lang="fi-FI" dirty="0" smtClean="0"/>
              <a:t> </a:t>
            </a:r>
            <a:r>
              <a:rPr lang="fi-FI" dirty="0" err="1" smtClean="0"/>
              <a:t>compulsory</a:t>
            </a:r>
            <a:r>
              <a:rPr lang="fi-FI" dirty="0" smtClean="0"/>
              <a:t> </a:t>
            </a:r>
            <a:r>
              <a:rPr lang="fi-FI" dirty="0" err="1" smtClean="0"/>
              <a:t>courses</a:t>
            </a:r>
            <a:r>
              <a:rPr lang="fi-FI" dirty="0" smtClean="0"/>
              <a:t> of </a:t>
            </a:r>
            <a:r>
              <a:rPr lang="fi-FI" dirty="0" err="1" smtClean="0"/>
              <a:t>chemistry</a:t>
            </a:r>
            <a:r>
              <a:rPr lang="fi-FI" dirty="0" smtClean="0"/>
              <a:t> at the </a:t>
            </a:r>
            <a:r>
              <a:rPr lang="fi-FI" dirty="0" err="1" smtClean="0"/>
              <a:t>high</a:t>
            </a:r>
            <a:r>
              <a:rPr lang="fi-FI" dirty="0" smtClean="0"/>
              <a:t> </a:t>
            </a:r>
            <a:r>
              <a:rPr lang="fi-FI" dirty="0" err="1" smtClean="0"/>
              <a:t>school</a:t>
            </a:r>
            <a:r>
              <a:rPr lang="fi-FI" dirty="0" smtClean="0"/>
              <a:t> </a:t>
            </a:r>
            <a:r>
              <a:rPr lang="fi-FI" dirty="0" err="1" smtClean="0"/>
              <a:t>so</a:t>
            </a:r>
            <a:r>
              <a:rPr lang="fi-FI" dirty="0" smtClean="0"/>
              <a:t> </a:t>
            </a:r>
            <a:r>
              <a:rPr lang="fi-FI" dirty="0" err="1" smtClean="0"/>
              <a:t>it</a:t>
            </a:r>
            <a:r>
              <a:rPr lang="fi-FI" dirty="0" smtClean="0"/>
              <a:t> </a:t>
            </a:r>
            <a:r>
              <a:rPr lang="fi-FI" dirty="0" err="1" smtClean="0"/>
              <a:t>was</a:t>
            </a:r>
            <a:r>
              <a:rPr lang="fi-FI" dirty="0" smtClean="0"/>
              <a:t> </a:t>
            </a:r>
            <a:r>
              <a:rPr lang="fi-FI" dirty="0" err="1" smtClean="0"/>
              <a:t>hard</a:t>
            </a:r>
            <a:r>
              <a:rPr lang="fi-FI" dirty="0" smtClean="0"/>
              <a:t> for </a:t>
            </a:r>
            <a:r>
              <a:rPr lang="fi-FI" dirty="0" err="1" smtClean="0"/>
              <a:t>them</a:t>
            </a:r>
            <a:r>
              <a:rPr lang="fi-FI" dirty="0" smtClean="0"/>
              <a:t> to </a:t>
            </a:r>
            <a:r>
              <a:rPr lang="fi-FI" dirty="0" err="1" smtClean="0"/>
              <a:t>pass</a:t>
            </a:r>
            <a:r>
              <a:rPr lang="fi-FI" dirty="0" smtClean="0"/>
              <a:t> </a:t>
            </a:r>
            <a:r>
              <a:rPr lang="fi-FI" dirty="0" err="1" smtClean="0"/>
              <a:t>chemistry</a:t>
            </a:r>
            <a:r>
              <a:rPr lang="fi-FI" dirty="0" smtClean="0"/>
              <a:t> </a:t>
            </a:r>
            <a:r>
              <a:rPr lang="fi-FI" dirty="0" err="1" smtClean="0"/>
              <a:t>courses</a:t>
            </a:r>
            <a:endParaRPr lang="fi-FI" dirty="0" smtClean="0"/>
          </a:p>
          <a:p>
            <a:pPr marL="274320" lvl="1"/>
            <a:r>
              <a:rPr lang="fi-FI" i="1" dirty="0" err="1" smtClean="0"/>
              <a:t>Biomolecules</a:t>
            </a:r>
            <a:r>
              <a:rPr lang="fi-FI" i="1" dirty="0" smtClean="0"/>
              <a:t> for </a:t>
            </a:r>
            <a:r>
              <a:rPr lang="fi-FI" i="1" dirty="0" err="1" smtClean="0"/>
              <a:t>biochemists</a:t>
            </a:r>
            <a:r>
              <a:rPr lang="fi-FI" i="1" dirty="0" smtClean="0"/>
              <a:t> </a:t>
            </a:r>
            <a:r>
              <a:rPr lang="fi-FI" dirty="0" err="1" smtClean="0"/>
              <a:t>practical</a:t>
            </a:r>
            <a:r>
              <a:rPr lang="fi-FI" dirty="0" smtClean="0"/>
              <a:t> </a:t>
            </a:r>
            <a:r>
              <a:rPr lang="fi-FI" dirty="0" err="1" smtClean="0"/>
              <a:t>course</a:t>
            </a:r>
            <a:r>
              <a:rPr lang="fi-FI" dirty="0" smtClean="0"/>
              <a:t> </a:t>
            </a:r>
            <a:r>
              <a:rPr lang="fi-FI" dirty="0" err="1" smtClean="0"/>
              <a:t>was</a:t>
            </a:r>
            <a:r>
              <a:rPr lang="fi-FI" dirty="0" smtClean="0"/>
              <a:t> </a:t>
            </a:r>
            <a:r>
              <a:rPr lang="fi-FI" dirty="0" err="1" smtClean="0"/>
              <a:t>our</a:t>
            </a:r>
            <a:r>
              <a:rPr lang="fi-FI" dirty="0" smtClean="0"/>
              <a:t> </a:t>
            </a:r>
            <a:r>
              <a:rPr lang="fi-FI" dirty="0" err="1" smtClean="0"/>
              <a:t>second</a:t>
            </a:r>
            <a:r>
              <a:rPr lang="fi-FI" dirty="0" smtClean="0"/>
              <a:t> </a:t>
            </a:r>
            <a:r>
              <a:rPr lang="fi-FI" dirty="0" err="1" smtClean="0"/>
              <a:t>laboratory</a:t>
            </a:r>
            <a:r>
              <a:rPr lang="fi-FI" dirty="0" smtClean="0"/>
              <a:t> </a:t>
            </a:r>
            <a:r>
              <a:rPr lang="fi-FI" dirty="0" err="1" smtClean="0"/>
              <a:t>course</a:t>
            </a:r>
            <a:r>
              <a:rPr lang="fi-FI" dirty="0" smtClean="0"/>
              <a:t> and </a:t>
            </a:r>
            <a:r>
              <a:rPr lang="fi-FI" dirty="0" err="1" smtClean="0"/>
              <a:t>it</a:t>
            </a:r>
            <a:r>
              <a:rPr lang="fi-FI" dirty="0" smtClean="0"/>
              <a:t> </a:t>
            </a:r>
            <a:r>
              <a:rPr lang="fi-FI" dirty="0" err="1" smtClean="0"/>
              <a:t>was</a:t>
            </a:r>
            <a:r>
              <a:rPr lang="fi-FI" dirty="0" smtClean="0"/>
              <a:t> </a:t>
            </a:r>
            <a:r>
              <a:rPr lang="fi-FI" dirty="0" err="1" smtClean="0"/>
              <a:t>hard</a:t>
            </a:r>
            <a:r>
              <a:rPr lang="fi-FI" dirty="0" smtClean="0"/>
              <a:t> for </a:t>
            </a:r>
            <a:r>
              <a:rPr lang="fi-FI" dirty="0" err="1" smtClean="0"/>
              <a:t>those</a:t>
            </a:r>
            <a:r>
              <a:rPr lang="fi-FI" dirty="0" smtClean="0"/>
              <a:t> </a:t>
            </a:r>
            <a:r>
              <a:rPr lang="fi-FI" dirty="0" err="1" smtClean="0"/>
              <a:t>who</a:t>
            </a:r>
            <a:r>
              <a:rPr lang="fi-FI" dirty="0" smtClean="0"/>
              <a:t> </a:t>
            </a:r>
            <a:r>
              <a:rPr lang="fi-FI" dirty="0" err="1" smtClean="0"/>
              <a:t>didn’t</a:t>
            </a:r>
            <a:r>
              <a:rPr lang="fi-FI" dirty="0" smtClean="0"/>
              <a:t> </a:t>
            </a:r>
            <a:r>
              <a:rPr lang="fi-FI" dirty="0" err="1" smtClean="0"/>
              <a:t>have</a:t>
            </a:r>
            <a:r>
              <a:rPr lang="fi-FI" dirty="0" smtClean="0"/>
              <a:t> </a:t>
            </a:r>
            <a:r>
              <a:rPr lang="fi-FI" dirty="0" err="1" smtClean="0"/>
              <a:t>any</a:t>
            </a:r>
            <a:r>
              <a:rPr lang="fi-FI" dirty="0" smtClean="0"/>
              <a:t> </a:t>
            </a:r>
            <a:r>
              <a:rPr lang="fi-FI" dirty="0" err="1" smtClean="0"/>
              <a:t>experience</a:t>
            </a:r>
            <a:r>
              <a:rPr lang="fi-FI" dirty="0" smtClean="0"/>
              <a:t> in </a:t>
            </a:r>
            <a:r>
              <a:rPr lang="fi-FI" dirty="0" err="1" smtClean="0"/>
              <a:t>laboratory</a:t>
            </a:r>
            <a:endParaRPr lang="fi-FI" dirty="0" smtClean="0"/>
          </a:p>
          <a:p>
            <a:pPr lvl="1"/>
            <a:endParaRPr lang="fi-FI" dirty="0"/>
          </a:p>
          <a:p>
            <a:pPr marL="301943" lvl="1" indent="0">
              <a:buNone/>
            </a:pPr>
            <a:endParaRPr lang="fi-FI" dirty="0" smtClean="0"/>
          </a:p>
          <a:p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2221758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err="1" smtClean="0"/>
              <a:t>Spring</a:t>
            </a:r>
            <a:r>
              <a:rPr lang="fi-FI" b="1" dirty="0" smtClean="0"/>
              <a:t> </a:t>
            </a:r>
            <a:r>
              <a:rPr lang="fi-FI" b="1" dirty="0" err="1" smtClean="0"/>
              <a:t>courses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err="1" smtClean="0"/>
              <a:t>Mostly</a:t>
            </a:r>
            <a:r>
              <a:rPr lang="fi-FI" dirty="0" smtClean="0"/>
              <a:t> </a:t>
            </a:r>
            <a:r>
              <a:rPr lang="fi-FI" dirty="0" err="1" smtClean="0"/>
              <a:t>biochemistry</a:t>
            </a:r>
            <a:r>
              <a:rPr lang="fi-FI" dirty="0" smtClean="0"/>
              <a:t>, </a:t>
            </a:r>
            <a:r>
              <a:rPr lang="fi-FI" dirty="0" err="1" smtClean="0"/>
              <a:t>which</a:t>
            </a:r>
            <a:r>
              <a:rPr lang="fi-FI" dirty="0" smtClean="0"/>
              <a:t> </a:t>
            </a:r>
            <a:r>
              <a:rPr lang="fi-FI" dirty="0" err="1" smtClean="0"/>
              <a:t>was</a:t>
            </a:r>
            <a:r>
              <a:rPr lang="fi-FI" dirty="0" smtClean="0"/>
              <a:t> </a:t>
            </a:r>
            <a:r>
              <a:rPr lang="fi-FI" dirty="0" err="1" smtClean="0">
                <a:sym typeface="Wingdings" pitchFamily="2" charset="2"/>
              </a:rPr>
              <a:t>more</a:t>
            </a:r>
            <a:r>
              <a:rPr lang="fi-FI" dirty="0" smtClean="0">
                <a:sym typeface="Wingdings" pitchFamily="2" charset="2"/>
              </a:rPr>
              <a:t> </a:t>
            </a:r>
            <a:r>
              <a:rPr lang="fi-FI" dirty="0" err="1" smtClean="0">
                <a:sym typeface="Wingdings" pitchFamily="2" charset="2"/>
              </a:rPr>
              <a:t>interesting</a:t>
            </a:r>
            <a:endParaRPr lang="fi-FI" dirty="0" smtClean="0">
              <a:sym typeface="Wingdings" pitchFamily="2" charset="2"/>
            </a:endParaRPr>
          </a:p>
          <a:p>
            <a:r>
              <a:rPr lang="fi-FI" dirty="0" err="1" smtClean="0">
                <a:sym typeface="Wingdings" pitchFamily="2" charset="2"/>
              </a:rPr>
              <a:t>Lots</a:t>
            </a:r>
            <a:r>
              <a:rPr lang="fi-FI" dirty="0" smtClean="0">
                <a:sym typeface="Wingdings" pitchFamily="2" charset="2"/>
              </a:rPr>
              <a:t> of </a:t>
            </a:r>
            <a:r>
              <a:rPr lang="fi-FI" dirty="0" err="1" smtClean="0">
                <a:sym typeface="Wingdings" pitchFamily="2" charset="2"/>
              </a:rPr>
              <a:t>practical</a:t>
            </a:r>
            <a:r>
              <a:rPr lang="fi-FI" dirty="0" smtClean="0">
                <a:sym typeface="Wingdings" pitchFamily="2" charset="2"/>
              </a:rPr>
              <a:t> </a:t>
            </a:r>
            <a:r>
              <a:rPr lang="fi-FI" dirty="0" err="1" smtClean="0">
                <a:sym typeface="Wingdings" pitchFamily="2" charset="2"/>
              </a:rPr>
              <a:t>work</a:t>
            </a:r>
            <a:endParaRPr lang="fi-FI" dirty="0" smtClean="0">
              <a:sym typeface="Wingdings" pitchFamily="2" charset="2"/>
            </a:endParaRPr>
          </a:p>
          <a:p>
            <a:r>
              <a:rPr lang="fi-FI" dirty="0" smtClean="0">
                <a:sym typeface="Wingdings" pitchFamily="2" charset="2"/>
              </a:rPr>
              <a:t>Courses </a:t>
            </a:r>
            <a:r>
              <a:rPr lang="fi-FI" dirty="0" err="1" smtClean="0">
                <a:sym typeface="Wingdings" pitchFamily="2" charset="2"/>
              </a:rPr>
              <a:t>required</a:t>
            </a:r>
            <a:r>
              <a:rPr lang="fi-FI" dirty="0" smtClean="0">
                <a:sym typeface="Wingdings" pitchFamily="2" charset="2"/>
              </a:rPr>
              <a:t> a </a:t>
            </a:r>
            <a:r>
              <a:rPr lang="fi-FI" dirty="0" err="1" smtClean="0">
                <a:sym typeface="Wingdings" pitchFamily="2" charset="2"/>
              </a:rPr>
              <a:t>lot</a:t>
            </a:r>
            <a:r>
              <a:rPr lang="fi-FI" dirty="0" smtClean="0">
                <a:sym typeface="Wingdings" pitchFamily="2" charset="2"/>
              </a:rPr>
              <a:t> of </a:t>
            </a:r>
            <a:r>
              <a:rPr lang="fi-FI" dirty="0" err="1" smtClean="0">
                <a:sym typeface="Wingdings" pitchFamily="2" charset="2"/>
              </a:rPr>
              <a:t>work</a:t>
            </a:r>
            <a:r>
              <a:rPr lang="fi-FI" dirty="0" smtClean="0">
                <a:sym typeface="Wingdings" pitchFamily="2" charset="2"/>
              </a:rPr>
              <a:t>, </a:t>
            </a:r>
            <a:r>
              <a:rPr lang="fi-FI" dirty="0" err="1" smtClean="0">
                <a:sym typeface="Wingdings" pitchFamily="2" charset="2"/>
              </a:rPr>
              <a:t>but</a:t>
            </a:r>
            <a:r>
              <a:rPr lang="fi-FI" dirty="0" smtClean="0">
                <a:sym typeface="Wingdings" pitchFamily="2" charset="2"/>
              </a:rPr>
              <a:t> </a:t>
            </a:r>
            <a:r>
              <a:rPr lang="fi-FI" dirty="0" err="1" smtClean="0">
                <a:sym typeface="Wingdings" pitchFamily="2" charset="2"/>
              </a:rPr>
              <a:t>it</a:t>
            </a:r>
            <a:r>
              <a:rPr lang="fi-FI" dirty="0" smtClean="0">
                <a:sym typeface="Wingdings" pitchFamily="2" charset="2"/>
              </a:rPr>
              <a:t> </a:t>
            </a:r>
            <a:r>
              <a:rPr lang="fi-FI" dirty="0" err="1" smtClean="0">
                <a:sym typeface="Wingdings" pitchFamily="2" charset="2"/>
              </a:rPr>
              <a:t>was</a:t>
            </a:r>
            <a:r>
              <a:rPr lang="fi-FI" dirty="0" smtClean="0">
                <a:sym typeface="Wingdings" pitchFamily="2" charset="2"/>
              </a:rPr>
              <a:t> </a:t>
            </a:r>
            <a:r>
              <a:rPr lang="fi-FI" dirty="0" err="1" smtClean="0">
                <a:sym typeface="Wingdings" pitchFamily="2" charset="2"/>
              </a:rPr>
              <a:t>rewarding</a:t>
            </a:r>
            <a:r>
              <a:rPr lang="fi-FI" dirty="0" smtClean="0">
                <a:sym typeface="Wingdings" pitchFamily="2" charset="2"/>
              </a:rPr>
              <a:t> and </a:t>
            </a:r>
            <a:r>
              <a:rPr lang="fi-FI" dirty="0" err="1" smtClean="0">
                <a:sym typeface="Wingdings" pitchFamily="2" charset="2"/>
              </a:rPr>
              <a:t>interesting</a:t>
            </a:r>
            <a:endParaRPr lang="fi-FI" dirty="0" smtClean="0">
              <a:sym typeface="Wingdings" pitchFamily="2" charset="2"/>
            </a:endParaRPr>
          </a:p>
          <a:p>
            <a:r>
              <a:rPr lang="fi-FI" i="1" dirty="0" err="1" smtClean="0">
                <a:sym typeface="Wingdings" pitchFamily="2" charset="2"/>
              </a:rPr>
              <a:t>Transferable</a:t>
            </a:r>
            <a:r>
              <a:rPr lang="fi-FI" i="1" dirty="0" smtClean="0">
                <a:sym typeface="Wingdings" pitchFamily="2" charset="2"/>
              </a:rPr>
              <a:t> </a:t>
            </a:r>
            <a:r>
              <a:rPr lang="fi-FI" i="1" dirty="0" err="1" smtClean="0">
                <a:sym typeface="Wingdings" pitchFamily="2" charset="2"/>
              </a:rPr>
              <a:t>skills</a:t>
            </a:r>
            <a:r>
              <a:rPr lang="fi-FI" i="1" dirty="0" smtClean="0">
                <a:sym typeface="Wingdings" pitchFamily="2" charset="2"/>
              </a:rPr>
              <a:t> for </a:t>
            </a:r>
            <a:r>
              <a:rPr lang="fi-FI" i="1" dirty="0" err="1" smtClean="0">
                <a:sym typeface="Wingdings" pitchFamily="2" charset="2"/>
              </a:rPr>
              <a:t>biochemists</a:t>
            </a:r>
            <a:r>
              <a:rPr lang="fi-FI" dirty="0" smtClean="0">
                <a:sym typeface="Wingdings" pitchFamily="2" charset="2"/>
              </a:rPr>
              <a:t> </a:t>
            </a:r>
            <a:r>
              <a:rPr lang="fi-FI" dirty="0" err="1">
                <a:sym typeface="Wingdings" pitchFamily="2" charset="2"/>
              </a:rPr>
              <a:t>l</a:t>
            </a:r>
            <a:r>
              <a:rPr lang="fi-FI" dirty="0" err="1" smtClean="0">
                <a:sym typeface="Wingdings" pitchFamily="2" charset="2"/>
              </a:rPr>
              <a:t>ectures</a:t>
            </a:r>
            <a:r>
              <a:rPr lang="fi-FI" dirty="0" smtClean="0">
                <a:sym typeface="Wingdings" pitchFamily="2" charset="2"/>
              </a:rPr>
              <a:t> </a:t>
            </a:r>
            <a:r>
              <a:rPr lang="fi-FI" dirty="0" err="1" smtClean="0">
                <a:sym typeface="Wingdings" pitchFamily="2" charset="2"/>
              </a:rPr>
              <a:t>were</a:t>
            </a:r>
            <a:r>
              <a:rPr lang="fi-FI" dirty="0" smtClean="0">
                <a:sym typeface="Wingdings" pitchFamily="2" charset="2"/>
              </a:rPr>
              <a:t> </a:t>
            </a:r>
            <a:r>
              <a:rPr lang="fi-FI" dirty="0" err="1" smtClean="0">
                <a:sym typeface="Wingdings" pitchFamily="2" charset="2"/>
              </a:rPr>
              <a:t>too</a:t>
            </a:r>
            <a:r>
              <a:rPr lang="fi-FI" dirty="0" smtClean="0">
                <a:sym typeface="Wingdings" pitchFamily="2" charset="2"/>
              </a:rPr>
              <a:t> </a:t>
            </a:r>
            <a:r>
              <a:rPr lang="fi-FI" dirty="0" err="1" smtClean="0">
                <a:sym typeface="Wingdings" pitchFamily="2" charset="2"/>
              </a:rPr>
              <a:t>scattered</a:t>
            </a:r>
            <a:endParaRPr lang="fi-FI" dirty="0" smtClean="0"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796413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Course </a:t>
            </a:r>
            <a:r>
              <a:rPr lang="fi-FI" b="1" dirty="0" err="1" smtClean="0"/>
              <a:t>timings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err="1" smtClean="0"/>
              <a:t>Overlapping</a:t>
            </a:r>
            <a:r>
              <a:rPr lang="fi-FI" dirty="0" smtClean="0"/>
              <a:t> </a:t>
            </a:r>
            <a:r>
              <a:rPr lang="fi-FI" dirty="0" err="1" smtClean="0"/>
              <a:t>lectures</a:t>
            </a:r>
            <a:r>
              <a:rPr lang="fi-FI" dirty="0" smtClean="0"/>
              <a:t> </a:t>
            </a:r>
          </a:p>
          <a:p>
            <a:pPr lvl="1"/>
            <a:r>
              <a:rPr lang="fi-FI" dirty="0" err="1" smtClean="0"/>
              <a:t>Especially</a:t>
            </a:r>
            <a:r>
              <a:rPr lang="fi-FI" dirty="0" smtClean="0"/>
              <a:t> </a:t>
            </a:r>
            <a:r>
              <a:rPr lang="fi-FI" i="1" dirty="0" err="1" smtClean="0"/>
              <a:t>Biochemistry</a:t>
            </a:r>
            <a:r>
              <a:rPr lang="fi-FI" i="1" dirty="0" smtClean="0"/>
              <a:t> </a:t>
            </a:r>
            <a:r>
              <a:rPr lang="fi-FI" i="1" dirty="0" err="1" smtClean="0"/>
              <a:t>Methods</a:t>
            </a:r>
            <a:r>
              <a:rPr lang="fi-FI" i="1" dirty="0" smtClean="0"/>
              <a:t> </a:t>
            </a:r>
            <a:r>
              <a:rPr lang="fi-FI" i="1" dirty="0" smtClean="0"/>
              <a:t>I </a:t>
            </a:r>
            <a:r>
              <a:rPr lang="fi-FI" dirty="0" smtClean="0"/>
              <a:t>– </a:t>
            </a:r>
            <a:r>
              <a:rPr lang="fi-FI" i="1" dirty="0" err="1" smtClean="0"/>
              <a:t>Introduction</a:t>
            </a:r>
            <a:r>
              <a:rPr lang="fi-FI" i="1" dirty="0" smtClean="0"/>
              <a:t> To </a:t>
            </a:r>
            <a:r>
              <a:rPr lang="fi-FI" i="1" dirty="0" err="1" smtClean="0"/>
              <a:t>Organic</a:t>
            </a:r>
            <a:r>
              <a:rPr lang="fi-FI" i="1" dirty="0" smtClean="0"/>
              <a:t> </a:t>
            </a:r>
            <a:r>
              <a:rPr lang="fi-FI" i="1" dirty="0" err="1" smtClean="0"/>
              <a:t>Chemistry</a:t>
            </a:r>
            <a:endParaRPr lang="fi-FI" i="1" dirty="0" smtClean="0"/>
          </a:p>
          <a:p>
            <a:r>
              <a:rPr lang="fi-FI" dirty="0" err="1" smtClean="0">
                <a:sym typeface="Wingdings" pitchFamily="2" charset="2"/>
              </a:rPr>
              <a:t>Many</a:t>
            </a:r>
            <a:r>
              <a:rPr lang="fi-FI" dirty="0" smtClean="0">
                <a:sym typeface="Wingdings" pitchFamily="2" charset="2"/>
              </a:rPr>
              <a:t> </a:t>
            </a:r>
            <a:r>
              <a:rPr lang="fi-FI" dirty="0" err="1" smtClean="0">
                <a:sym typeface="Wingdings" pitchFamily="2" charset="2"/>
              </a:rPr>
              <a:t>deadlines</a:t>
            </a:r>
            <a:r>
              <a:rPr lang="fi-FI" dirty="0" smtClean="0">
                <a:sym typeface="Wingdings" pitchFamily="2" charset="2"/>
              </a:rPr>
              <a:t> </a:t>
            </a:r>
            <a:r>
              <a:rPr lang="fi-FI" dirty="0" err="1" smtClean="0">
                <a:sym typeface="Wingdings" pitchFamily="2" charset="2"/>
              </a:rPr>
              <a:t>close</a:t>
            </a:r>
            <a:r>
              <a:rPr lang="fi-FI" dirty="0" smtClean="0">
                <a:sym typeface="Wingdings" pitchFamily="2" charset="2"/>
              </a:rPr>
              <a:t> to </a:t>
            </a:r>
            <a:r>
              <a:rPr lang="fi-FI" dirty="0" err="1" smtClean="0">
                <a:sym typeface="Wingdings" pitchFamily="2" charset="2"/>
              </a:rPr>
              <a:t>each</a:t>
            </a:r>
            <a:r>
              <a:rPr lang="fi-FI" dirty="0" smtClean="0">
                <a:sym typeface="Wingdings" pitchFamily="2" charset="2"/>
              </a:rPr>
              <a:t> </a:t>
            </a:r>
            <a:r>
              <a:rPr lang="fi-FI" dirty="0" err="1" smtClean="0">
                <a:sym typeface="Wingdings" pitchFamily="2" charset="2"/>
              </a:rPr>
              <a:t>other</a:t>
            </a:r>
            <a:r>
              <a:rPr lang="fi-FI" dirty="0" smtClean="0">
                <a:sym typeface="Wingdings" pitchFamily="2" charset="2"/>
              </a:rPr>
              <a:t> (</a:t>
            </a:r>
            <a:r>
              <a:rPr lang="fi-FI" dirty="0" err="1" smtClean="0">
                <a:sym typeface="Wingdings" pitchFamily="2" charset="2"/>
              </a:rPr>
              <a:t>especially</a:t>
            </a:r>
            <a:r>
              <a:rPr lang="fi-FI" dirty="0" smtClean="0">
                <a:sym typeface="Wingdings" pitchFamily="2" charset="2"/>
              </a:rPr>
              <a:t> in </a:t>
            </a:r>
            <a:r>
              <a:rPr lang="fi-FI" dirty="0" err="1" smtClean="0">
                <a:sym typeface="Wingdings" pitchFamily="2" charset="2"/>
              </a:rPr>
              <a:t>spring</a:t>
            </a:r>
            <a:r>
              <a:rPr lang="fi-FI" dirty="0" smtClean="0">
                <a:sym typeface="Wingdings" pitchFamily="2" charset="2"/>
              </a:rPr>
              <a:t>) and </a:t>
            </a:r>
            <a:r>
              <a:rPr lang="fi-FI" dirty="0" err="1" smtClean="0">
                <a:sym typeface="Wingdings" pitchFamily="2" charset="2"/>
              </a:rPr>
              <a:t>it</a:t>
            </a:r>
            <a:r>
              <a:rPr lang="fi-FI" dirty="0" smtClean="0">
                <a:sym typeface="Wingdings" pitchFamily="2" charset="2"/>
              </a:rPr>
              <a:t> </a:t>
            </a:r>
            <a:r>
              <a:rPr lang="fi-FI" dirty="0" err="1" smtClean="0">
                <a:sym typeface="Wingdings" pitchFamily="2" charset="2"/>
              </a:rPr>
              <a:t>caused</a:t>
            </a:r>
            <a:r>
              <a:rPr lang="fi-FI" dirty="0" smtClean="0">
                <a:sym typeface="Wingdings" pitchFamily="2" charset="2"/>
              </a:rPr>
              <a:t> </a:t>
            </a:r>
            <a:r>
              <a:rPr lang="fi-FI" dirty="0" err="1" smtClean="0">
                <a:sym typeface="Wingdings" pitchFamily="2" charset="2"/>
              </a:rPr>
              <a:t>some</a:t>
            </a:r>
            <a:r>
              <a:rPr lang="fi-FI" dirty="0" smtClean="0">
                <a:sym typeface="Wingdings" pitchFamily="2" charset="2"/>
              </a:rPr>
              <a:t> </a:t>
            </a:r>
            <a:r>
              <a:rPr lang="fi-FI" dirty="0" err="1" smtClean="0">
                <a:sym typeface="Wingdings" pitchFamily="2" charset="2"/>
              </a:rPr>
              <a:t>stress</a:t>
            </a:r>
            <a:endParaRPr lang="fi-FI" dirty="0" smtClean="0">
              <a:sym typeface="Wingdings" pitchFamily="2" charset="2"/>
            </a:endParaRPr>
          </a:p>
          <a:p>
            <a:pPr lvl="1"/>
            <a:r>
              <a:rPr lang="fi-FI" dirty="0" err="1" smtClean="0">
                <a:sym typeface="Wingdings" pitchFamily="2" charset="2"/>
              </a:rPr>
              <a:t>Lots</a:t>
            </a:r>
            <a:r>
              <a:rPr lang="fi-FI" dirty="0" smtClean="0">
                <a:sym typeface="Wingdings" pitchFamily="2" charset="2"/>
              </a:rPr>
              <a:t> of </a:t>
            </a:r>
            <a:r>
              <a:rPr lang="fi-FI" dirty="0" err="1" smtClean="0">
                <a:sym typeface="Wingdings" pitchFamily="2" charset="2"/>
              </a:rPr>
              <a:t>work</a:t>
            </a:r>
            <a:r>
              <a:rPr lang="fi-FI" dirty="0" smtClean="0">
                <a:sym typeface="Wingdings" pitchFamily="2" charset="2"/>
              </a:rPr>
              <a:t> at </a:t>
            </a:r>
            <a:r>
              <a:rPr lang="fi-FI" dirty="0" err="1" smtClean="0">
                <a:sym typeface="Wingdings" pitchFamily="2" charset="2"/>
              </a:rPr>
              <a:t>times</a:t>
            </a:r>
            <a:r>
              <a:rPr lang="fi-FI" dirty="0" smtClean="0">
                <a:sym typeface="Wingdings" pitchFamily="2" charset="2"/>
              </a:rPr>
              <a:t>, </a:t>
            </a:r>
            <a:r>
              <a:rPr lang="fi-FI" dirty="0" err="1" smtClean="0">
                <a:sym typeface="Wingdings" pitchFamily="2" charset="2"/>
              </a:rPr>
              <a:t>then</a:t>
            </a:r>
            <a:r>
              <a:rPr lang="fi-FI" dirty="0" smtClean="0">
                <a:sym typeface="Wingdings" pitchFamily="2" charset="2"/>
              </a:rPr>
              <a:t> </a:t>
            </a:r>
            <a:r>
              <a:rPr lang="fi-FI" dirty="0" err="1" smtClean="0">
                <a:sym typeface="Wingdings" pitchFamily="2" charset="2"/>
              </a:rPr>
              <a:t>nothing</a:t>
            </a:r>
            <a:r>
              <a:rPr lang="fi-FI" dirty="0" smtClean="0">
                <a:sym typeface="Wingdings" pitchFamily="2" charset="2"/>
              </a:rPr>
              <a:t> to </a:t>
            </a:r>
            <a:r>
              <a:rPr lang="fi-FI" dirty="0" err="1" smtClean="0">
                <a:sym typeface="Wingdings" pitchFamily="2" charset="2"/>
              </a:rPr>
              <a:t>do</a:t>
            </a:r>
            <a:r>
              <a:rPr lang="fi-FI" dirty="0" smtClean="0">
                <a:sym typeface="Wingdings" pitchFamily="2" charset="2"/>
              </a:rPr>
              <a:t> at </a:t>
            </a:r>
            <a:r>
              <a:rPr lang="fi-FI" dirty="0" err="1" smtClean="0">
                <a:sym typeface="Wingdings" pitchFamily="2" charset="2"/>
              </a:rPr>
              <a:t>all</a:t>
            </a:r>
            <a:endParaRPr lang="fi-FI" dirty="0" smtClean="0">
              <a:sym typeface="Wingdings" pitchFamily="2" charset="2"/>
            </a:endParaRPr>
          </a:p>
          <a:p>
            <a:r>
              <a:rPr lang="fi-FI" dirty="0" err="1" smtClean="0">
                <a:sym typeface="Wingdings" pitchFamily="2" charset="2"/>
              </a:rPr>
              <a:t>Some</a:t>
            </a:r>
            <a:r>
              <a:rPr lang="fi-FI" dirty="0" smtClean="0">
                <a:sym typeface="Wingdings" pitchFamily="2" charset="2"/>
              </a:rPr>
              <a:t> </a:t>
            </a:r>
            <a:r>
              <a:rPr lang="fi-FI" dirty="0" err="1" smtClean="0">
                <a:sym typeface="Wingdings" pitchFamily="2" charset="2"/>
              </a:rPr>
              <a:t>courses</a:t>
            </a:r>
            <a:r>
              <a:rPr lang="fi-FI" dirty="0" smtClean="0">
                <a:sym typeface="Wingdings" pitchFamily="2" charset="2"/>
              </a:rPr>
              <a:t> </a:t>
            </a:r>
            <a:r>
              <a:rPr lang="fi-FI" dirty="0" err="1" smtClean="0">
                <a:sym typeface="Wingdings" pitchFamily="2" charset="2"/>
              </a:rPr>
              <a:t>were</a:t>
            </a:r>
            <a:r>
              <a:rPr lang="fi-FI" dirty="0" smtClean="0">
                <a:sym typeface="Wingdings" pitchFamily="2" charset="2"/>
              </a:rPr>
              <a:t> </a:t>
            </a:r>
            <a:r>
              <a:rPr lang="fi-FI" dirty="0" err="1" smtClean="0">
                <a:sym typeface="Wingdings" pitchFamily="2" charset="2"/>
              </a:rPr>
              <a:t>too</a:t>
            </a:r>
            <a:r>
              <a:rPr lang="fi-FI" dirty="0" smtClean="0">
                <a:sym typeface="Wingdings" pitchFamily="2" charset="2"/>
              </a:rPr>
              <a:t> </a:t>
            </a:r>
            <a:r>
              <a:rPr lang="fi-FI" dirty="0" err="1" smtClean="0">
                <a:sym typeface="Wingdings" pitchFamily="2" charset="2"/>
              </a:rPr>
              <a:t>scattered</a:t>
            </a:r>
            <a:r>
              <a:rPr lang="fi-FI" dirty="0" smtClean="0">
                <a:sym typeface="Wingdings" pitchFamily="2" charset="2"/>
              </a:rPr>
              <a:t> (for </a:t>
            </a:r>
            <a:r>
              <a:rPr lang="fi-FI" dirty="0" err="1" smtClean="0">
                <a:sym typeface="Wingdings" pitchFamily="2" charset="2"/>
              </a:rPr>
              <a:t>example</a:t>
            </a:r>
            <a:r>
              <a:rPr lang="fi-FI" dirty="0" smtClean="0">
                <a:sym typeface="Wingdings" pitchFamily="2" charset="2"/>
              </a:rPr>
              <a:t> </a:t>
            </a:r>
            <a:r>
              <a:rPr lang="fi-FI" dirty="0" err="1" smtClean="0">
                <a:sym typeface="Wingdings" pitchFamily="2" charset="2"/>
              </a:rPr>
              <a:t>tutoring</a:t>
            </a:r>
            <a:r>
              <a:rPr lang="fi-FI" dirty="0" smtClean="0">
                <a:sym typeface="Wingdings" pitchFamily="2" charset="2"/>
              </a:rPr>
              <a:t> and </a:t>
            </a:r>
            <a:r>
              <a:rPr lang="fi-FI" i="1" dirty="0" err="1" smtClean="0">
                <a:sym typeface="Wingdings" pitchFamily="2" charset="2"/>
              </a:rPr>
              <a:t>Transferable</a:t>
            </a:r>
            <a:r>
              <a:rPr lang="fi-FI" i="1" dirty="0" smtClean="0">
                <a:sym typeface="Wingdings" pitchFamily="2" charset="2"/>
              </a:rPr>
              <a:t> </a:t>
            </a:r>
            <a:r>
              <a:rPr lang="fi-FI" i="1" dirty="0" err="1" smtClean="0">
                <a:sym typeface="Wingdings" pitchFamily="2" charset="2"/>
              </a:rPr>
              <a:t>skills</a:t>
            </a:r>
            <a:r>
              <a:rPr lang="fi-FI" i="1" dirty="0" smtClean="0">
                <a:sym typeface="Wingdings" pitchFamily="2" charset="2"/>
              </a:rPr>
              <a:t> for </a:t>
            </a:r>
            <a:r>
              <a:rPr lang="fi-FI" i="1" dirty="0" err="1" smtClean="0">
                <a:sym typeface="Wingdings" pitchFamily="2" charset="2"/>
              </a:rPr>
              <a:t>biochemists</a:t>
            </a:r>
            <a:r>
              <a:rPr lang="fi-FI" dirty="0" smtClean="0">
                <a:sym typeface="Wingdings" pitchFamily="2" charset="2"/>
              </a:rPr>
              <a:t>)</a:t>
            </a:r>
            <a:endParaRPr lang="fi-FI" dirty="0" smtClean="0"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60687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err="1" smtClean="0"/>
              <a:t>Improvement</a:t>
            </a:r>
            <a:r>
              <a:rPr lang="fi-FI" b="1" dirty="0" smtClean="0"/>
              <a:t> </a:t>
            </a:r>
            <a:r>
              <a:rPr lang="fi-FI" b="1" dirty="0" err="1" smtClean="0"/>
              <a:t>suggestions</a:t>
            </a:r>
            <a:r>
              <a:rPr lang="fi-FI" b="1" dirty="0" smtClean="0"/>
              <a:t> I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i-FI" dirty="0" err="1" smtClean="0"/>
              <a:t>Tutoring</a:t>
            </a:r>
            <a:r>
              <a:rPr lang="fi-FI" dirty="0" smtClean="0"/>
              <a:t> </a:t>
            </a:r>
            <a:r>
              <a:rPr lang="fi-FI" dirty="0" err="1" smtClean="0"/>
              <a:t>should</a:t>
            </a:r>
            <a:r>
              <a:rPr lang="fi-FI" dirty="0" smtClean="0"/>
              <a:t> </a:t>
            </a:r>
            <a:r>
              <a:rPr lang="fi-FI" dirty="0" err="1" smtClean="0"/>
              <a:t>be</a:t>
            </a:r>
            <a:r>
              <a:rPr lang="fi-FI" dirty="0" smtClean="0"/>
              <a:t> </a:t>
            </a:r>
            <a:r>
              <a:rPr lang="fi-FI" dirty="0" err="1" smtClean="0"/>
              <a:t>more</a:t>
            </a:r>
            <a:r>
              <a:rPr lang="fi-FI" dirty="0" smtClean="0"/>
              <a:t> </a:t>
            </a:r>
            <a:r>
              <a:rPr lang="fi-FI" dirty="0" err="1" smtClean="0"/>
              <a:t>intensive</a:t>
            </a:r>
            <a:r>
              <a:rPr lang="fi-FI" dirty="0" smtClean="0"/>
              <a:t> (</a:t>
            </a:r>
            <a:r>
              <a:rPr lang="fi-FI" dirty="0" err="1" smtClean="0"/>
              <a:t>not</a:t>
            </a:r>
            <a:r>
              <a:rPr lang="fi-FI" dirty="0" smtClean="0"/>
              <a:t> </a:t>
            </a:r>
            <a:r>
              <a:rPr lang="fi-FI" dirty="0" err="1" smtClean="0"/>
              <a:t>so</a:t>
            </a:r>
            <a:r>
              <a:rPr lang="fi-FI" dirty="0" smtClean="0"/>
              <a:t> </a:t>
            </a:r>
            <a:r>
              <a:rPr lang="fi-FI" dirty="0" err="1" smtClean="0"/>
              <a:t>scattered</a:t>
            </a:r>
            <a:r>
              <a:rPr lang="fi-FI" dirty="0" smtClean="0"/>
              <a:t>) and </a:t>
            </a:r>
            <a:r>
              <a:rPr lang="fi-FI" dirty="0" err="1" smtClean="0"/>
              <a:t>it</a:t>
            </a:r>
            <a:r>
              <a:rPr lang="fi-FI" dirty="0" smtClean="0"/>
              <a:t> </a:t>
            </a:r>
            <a:r>
              <a:rPr lang="fi-FI" dirty="0" err="1" smtClean="0"/>
              <a:t>should</a:t>
            </a:r>
            <a:r>
              <a:rPr lang="fi-FI" dirty="0" smtClean="0"/>
              <a:t> </a:t>
            </a:r>
            <a:r>
              <a:rPr lang="fi-FI" dirty="0" err="1" smtClean="0"/>
              <a:t>be</a:t>
            </a:r>
            <a:r>
              <a:rPr lang="fi-FI" dirty="0" smtClean="0"/>
              <a:t> </a:t>
            </a:r>
            <a:r>
              <a:rPr lang="fi-FI" dirty="0" err="1" smtClean="0"/>
              <a:t>few</a:t>
            </a:r>
            <a:r>
              <a:rPr lang="fi-FI" dirty="0" smtClean="0"/>
              <a:t> </a:t>
            </a:r>
            <a:r>
              <a:rPr lang="fi-FI" dirty="0" err="1" smtClean="0"/>
              <a:t>hours</a:t>
            </a:r>
            <a:r>
              <a:rPr lang="fi-FI" dirty="0" smtClean="0"/>
              <a:t> </a:t>
            </a:r>
            <a:r>
              <a:rPr lang="fi-FI" dirty="0" err="1" smtClean="0"/>
              <a:t>longer</a:t>
            </a:r>
            <a:endParaRPr lang="fi-FI" dirty="0" smtClean="0"/>
          </a:p>
          <a:p>
            <a:r>
              <a:rPr lang="fi-FI" dirty="0" err="1" smtClean="0"/>
              <a:t>Tutoring</a:t>
            </a:r>
            <a:r>
              <a:rPr lang="fi-FI" dirty="0" smtClean="0"/>
              <a:t> with </a:t>
            </a:r>
            <a:r>
              <a:rPr lang="fi-FI" dirty="0" err="1" smtClean="0"/>
              <a:t>chemistry</a:t>
            </a:r>
            <a:r>
              <a:rPr lang="fi-FI" dirty="0" smtClean="0"/>
              <a:t> </a:t>
            </a:r>
            <a:r>
              <a:rPr lang="fi-FI" dirty="0" err="1" smtClean="0"/>
              <a:t>would</a:t>
            </a:r>
            <a:r>
              <a:rPr lang="fi-FI" dirty="0" smtClean="0"/>
              <a:t> </a:t>
            </a:r>
            <a:r>
              <a:rPr lang="fi-FI" dirty="0" err="1" smtClean="0"/>
              <a:t>be</a:t>
            </a:r>
            <a:r>
              <a:rPr lang="fi-FI" dirty="0" smtClean="0"/>
              <a:t> </a:t>
            </a:r>
            <a:r>
              <a:rPr lang="fi-FI" dirty="0" err="1" smtClean="0"/>
              <a:t>advisable</a:t>
            </a:r>
            <a:endParaRPr lang="fi-FI" dirty="0" smtClean="0"/>
          </a:p>
          <a:p>
            <a:r>
              <a:rPr lang="fi-FI" dirty="0" smtClean="0"/>
              <a:t>Training on the </a:t>
            </a:r>
            <a:r>
              <a:rPr lang="fi-FI" dirty="0" err="1" smtClean="0"/>
              <a:t>use</a:t>
            </a:r>
            <a:r>
              <a:rPr lang="fi-FI" dirty="0" smtClean="0"/>
              <a:t> of the </a:t>
            </a:r>
            <a:r>
              <a:rPr lang="fi-FI" dirty="0" err="1" smtClean="0"/>
              <a:t>electric</a:t>
            </a:r>
            <a:r>
              <a:rPr lang="fi-FI" dirty="0" smtClean="0"/>
              <a:t> </a:t>
            </a:r>
            <a:r>
              <a:rPr lang="fi-FI" dirty="0" err="1" smtClean="0"/>
              <a:t>tools</a:t>
            </a:r>
            <a:r>
              <a:rPr lang="fi-FI" dirty="0" smtClean="0"/>
              <a:t> (</a:t>
            </a:r>
            <a:r>
              <a:rPr lang="fi-FI" dirty="0" err="1" smtClean="0"/>
              <a:t>such</a:t>
            </a:r>
            <a:r>
              <a:rPr lang="fi-FI" dirty="0" smtClean="0"/>
              <a:t> as Weboodi) </a:t>
            </a:r>
            <a:r>
              <a:rPr lang="fi-FI" dirty="0" err="1" smtClean="0"/>
              <a:t>should</a:t>
            </a:r>
            <a:r>
              <a:rPr lang="fi-FI" dirty="0" smtClean="0"/>
              <a:t> </a:t>
            </a:r>
            <a:r>
              <a:rPr lang="fi-FI" dirty="0" err="1" smtClean="0"/>
              <a:t>be</a:t>
            </a:r>
            <a:r>
              <a:rPr lang="fi-FI" dirty="0" smtClean="0"/>
              <a:t> </a:t>
            </a:r>
            <a:r>
              <a:rPr lang="fi-FI" dirty="0" err="1" smtClean="0"/>
              <a:t>arranged</a:t>
            </a:r>
            <a:r>
              <a:rPr lang="fi-FI" dirty="0" smtClean="0"/>
              <a:t> in </a:t>
            </a:r>
            <a:r>
              <a:rPr lang="fi-FI" dirty="0" err="1" smtClean="0"/>
              <a:t>small</a:t>
            </a:r>
            <a:r>
              <a:rPr lang="fi-FI" dirty="0" smtClean="0"/>
              <a:t> </a:t>
            </a:r>
            <a:r>
              <a:rPr lang="fi-FI" dirty="0" err="1" smtClean="0"/>
              <a:t>groups</a:t>
            </a:r>
            <a:r>
              <a:rPr lang="fi-FI" dirty="0" smtClean="0"/>
              <a:t> (just </a:t>
            </a:r>
            <a:r>
              <a:rPr lang="fi-FI" dirty="0" err="1" smtClean="0"/>
              <a:t>like</a:t>
            </a:r>
            <a:r>
              <a:rPr lang="fi-FI" dirty="0" smtClean="0"/>
              <a:t> in </a:t>
            </a:r>
            <a:r>
              <a:rPr lang="fi-FI" i="1" dirty="0" err="1" smtClean="0"/>
              <a:t>Transferable</a:t>
            </a:r>
            <a:r>
              <a:rPr lang="fi-FI" i="1" dirty="0" smtClean="0"/>
              <a:t> </a:t>
            </a:r>
            <a:r>
              <a:rPr lang="fi-FI" i="1" dirty="0" err="1" smtClean="0"/>
              <a:t>skills</a:t>
            </a:r>
            <a:r>
              <a:rPr lang="fi-FI" i="1" dirty="0" smtClean="0"/>
              <a:t> for </a:t>
            </a:r>
            <a:r>
              <a:rPr lang="fi-FI" i="1" dirty="0" err="1" smtClean="0"/>
              <a:t>biochemists</a:t>
            </a:r>
            <a:r>
              <a:rPr lang="fi-FI" i="1" dirty="0" smtClean="0"/>
              <a:t> </a:t>
            </a:r>
            <a:r>
              <a:rPr lang="fi-FI" dirty="0" err="1" smtClean="0"/>
              <a:t>or</a:t>
            </a:r>
            <a:r>
              <a:rPr lang="fi-FI" dirty="0" smtClean="0"/>
              <a:t> </a:t>
            </a:r>
            <a:r>
              <a:rPr lang="fi-FI" dirty="0" err="1" smtClean="0"/>
              <a:t>tutoring</a:t>
            </a:r>
            <a:r>
              <a:rPr lang="fi-FI" dirty="0" smtClean="0"/>
              <a:t>), </a:t>
            </a:r>
            <a:r>
              <a:rPr lang="fi-FI" dirty="0" err="1" smtClean="0"/>
              <a:t>not</a:t>
            </a:r>
            <a:r>
              <a:rPr lang="fi-FI" dirty="0" smtClean="0"/>
              <a:t> in </a:t>
            </a:r>
            <a:r>
              <a:rPr lang="fi-FI" dirty="0" err="1" smtClean="0"/>
              <a:t>huge</a:t>
            </a:r>
            <a:r>
              <a:rPr lang="fi-FI" dirty="0" smtClean="0"/>
              <a:t> </a:t>
            </a:r>
            <a:r>
              <a:rPr lang="fi-FI" dirty="0" err="1" smtClean="0"/>
              <a:t>class</a:t>
            </a:r>
            <a:r>
              <a:rPr lang="fi-FI" dirty="0" smtClean="0"/>
              <a:t> </a:t>
            </a:r>
            <a:r>
              <a:rPr lang="fi-FI" dirty="0" err="1" smtClean="0"/>
              <a:t>rooms</a:t>
            </a:r>
            <a:endParaRPr lang="fi-FI" dirty="0" smtClean="0"/>
          </a:p>
          <a:p>
            <a:r>
              <a:rPr lang="fi-FI" dirty="0" err="1" smtClean="0"/>
              <a:t>Chemical</a:t>
            </a:r>
            <a:r>
              <a:rPr lang="fi-FI" dirty="0" smtClean="0"/>
              <a:t> </a:t>
            </a:r>
            <a:r>
              <a:rPr lang="fi-FI" dirty="0" err="1" smtClean="0"/>
              <a:t>safety</a:t>
            </a:r>
            <a:r>
              <a:rPr lang="fi-FI" dirty="0" smtClean="0"/>
              <a:t> </a:t>
            </a:r>
            <a:r>
              <a:rPr lang="fi-FI" dirty="0" err="1" smtClean="0"/>
              <a:t>cards</a:t>
            </a:r>
            <a:r>
              <a:rPr lang="fi-FI" dirty="0" smtClean="0"/>
              <a:t> </a:t>
            </a:r>
            <a:r>
              <a:rPr lang="fi-FI" dirty="0" err="1" smtClean="0"/>
              <a:t>should</a:t>
            </a:r>
            <a:r>
              <a:rPr lang="fi-FI" dirty="0" smtClean="0"/>
              <a:t> </a:t>
            </a:r>
            <a:r>
              <a:rPr lang="fi-FI" dirty="0" err="1" smtClean="0"/>
              <a:t>be</a:t>
            </a:r>
            <a:r>
              <a:rPr lang="fi-FI" dirty="0" smtClean="0"/>
              <a:t> </a:t>
            </a:r>
            <a:r>
              <a:rPr lang="fi-FI" dirty="0" err="1" smtClean="0"/>
              <a:t>found</a:t>
            </a:r>
            <a:r>
              <a:rPr lang="fi-FI" dirty="0" smtClean="0"/>
              <a:t> </a:t>
            </a:r>
            <a:r>
              <a:rPr lang="fi-FI" dirty="0" err="1" smtClean="0"/>
              <a:t>from</a:t>
            </a:r>
            <a:r>
              <a:rPr lang="fi-FI" dirty="0" smtClean="0"/>
              <a:t> </a:t>
            </a:r>
            <a:r>
              <a:rPr lang="fi-FI" dirty="0" err="1" smtClean="0"/>
              <a:t>our</a:t>
            </a:r>
            <a:r>
              <a:rPr lang="fi-FI" dirty="0" smtClean="0"/>
              <a:t> </a:t>
            </a:r>
            <a:r>
              <a:rPr lang="fi-FI" dirty="0" err="1" smtClean="0"/>
              <a:t>practical</a:t>
            </a:r>
            <a:r>
              <a:rPr lang="fi-FI" dirty="0" smtClean="0"/>
              <a:t> </a:t>
            </a:r>
            <a:r>
              <a:rPr lang="fi-FI" dirty="0" err="1" smtClean="0"/>
              <a:t>handouts</a:t>
            </a: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20344900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err="1"/>
              <a:t>Improvement</a:t>
            </a:r>
            <a:r>
              <a:rPr lang="fi-FI" b="1" dirty="0"/>
              <a:t> </a:t>
            </a:r>
            <a:r>
              <a:rPr lang="fi-FI" b="1" dirty="0" err="1"/>
              <a:t>suggestions</a:t>
            </a:r>
            <a:r>
              <a:rPr lang="fi-FI" b="1" dirty="0"/>
              <a:t> </a:t>
            </a:r>
            <a:r>
              <a:rPr lang="fi-FI" b="1" dirty="0" smtClean="0"/>
              <a:t>II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i-FI" dirty="0" err="1"/>
              <a:t>Chaperones</a:t>
            </a:r>
            <a:r>
              <a:rPr lang="fi-FI" dirty="0"/>
              <a:t> </a:t>
            </a:r>
            <a:r>
              <a:rPr lang="fi-FI" dirty="0" err="1"/>
              <a:t>system</a:t>
            </a:r>
            <a:r>
              <a:rPr lang="fi-FI" dirty="0"/>
              <a:t> </a:t>
            </a:r>
            <a:r>
              <a:rPr lang="fi-FI" dirty="0" err="1"/>
              <a:t>needs</a:t>
            </a:r>
            <a:r>
              <a:rPr lang="fi-FI" dirty="0"/>
              <a:t> </a:t>
            </a:r>
            <a:r>
              <a:rPr lang="fi-FI" dirty="0" err="1" smtClean="0"/>
              <a:t>some</a:t>
            </a:r>
            <a:r>
              <a:rPr lang="fi-FI" dirty="0" smtClean="0"/>
              <a:t> </a:t>
            </a:r>
            <a:r>
              <a:rPr lang="fi-FI" dirty="0" err="1" smtClean="0"/>
              <a:t>improvement</a:t>
            </a:r>
            <a:endParaRPr lang="fi-FI" dirty="0" smtClean="0"/>
          </a:p>
          <a:p>
            <a:pPr lvl="1"/>
            <a:r>
              <a:rPr lang="fi-FI" dirty="0" err="1" smtClean="0"/>
              <a:t>Every</a:t>
            </a:r>
            <a:r>
              <a:rPr lang="fi-FI" dirty="0" smtClean="0"/>
              <a:t> </a:t>
            </a:r>
            <a:r>
              <a:rPr lang="fi-FI" dirty="0" err="1" smtClean="0"/>
              <a:t>first</a:t>
            </a:r>
            <a:r>
              <a:rPr lang="fi-FI" dirty="0" smtClean="0"/>
              <a:t> </a:t>
            </a:r>
            <a:r>
              <a:rPr lang="fi-FI" dirty="0" err="1" smtClean="0"/>
              <a:t>year</a:t>
            </a:r>
            <a:r>
              <a:rPr lang="fi-FI" dirty="0" smtClean="0"/>
              <a:t> </a:t>
            </a:r>
            <a:r>
              <a:rPr lang="fi-FI" dirty="0" err="1" smtClean="0"/>
              <a:t>student</a:t>
            </a:r>
            <a:r>
              <a:rPr lang="fi-FI" dirty="0" smtClean="0"/>
              <a:t> </a:t>
            </a:r>
            <a:r>
              <a:rPr lang="fi-FI" dirty="0" err="1" smtClean="0"/>
              <a:t>should</a:t>
            </a:r>
            <a:r>
              <a:rPr lang="fi-FI" dirty="0" smtClean="0"/>
              <a:t> </a:t>
            </a:r>
            <a:r>
              <a:rPr lang="fi-FI" dirty="0" err="1" smtClean="0"/>
              <a:t>do</a:t>
            </a:r>
            <a:r>
              <a:rPr lang="fi-FI" dirty="0" smtClean="0"/>
              <a:t> a </a:t>
            </a:r>
            <a:r>
              <a:rPr lang="fi-FI" dirty="0" err="1" smtClean="0"/>
              <a:t>little</a:t>
            </a:r>
            <a:r>
              <a:rPr lang="fi-FI" dirty="0" smtClean="0"/>
              <a:t> </a:t>
            </a:r>
            <a:r>
              <a:rPr lang="fi-FI" dirty="0" err="1" smtClean="0"/>
              <a:t>project</a:t>
            </a:r>
            <a:r>
              <a:rPr lang="fi-FI" dirty="0" smtClean="0"/>
              <a:t> with </a:t>
            </a:r>
            <a:r>
              <a:rPr lang="fi-FI" dirty="0" err="1" smtClean="0"/>
              <a:t>their</a:t>
            </a:r>
            <a:r>
              <a:rPr lang="fi-FI" dirty="0" smtClean="0"/>
              <a:t> </a:t>
            </a:r>
            <a:r>
              <a:rPr lang="fi-FI" dirty="0" err="1" smtClean="0"/>
              <a:t>chaperones</a:t>
            </a:r>
            <a:r>
              <a:rPr lang="fi-FI" dirty="0" smtClean="0"/>
              <a:t> just </a:t>
            </a:r>
            <a:r>
              <a:rPr lang="fi-FI" dirty="0" err="1" smtClean="0"/>
              <a:t>like</a:t>
            </a:r>
            <a:r>
              <a:rPr lang="fi-FI" dirty="0" smtClean="0"/>
              <a:t> </a:t>
            </a:r>
            <a:r>
              <a:rPr lang="fi-FI" dirty="0" err="1" smtClean="0"/>
              <a:t>some</a:t>
            </a:r>
            <a:r>
              <a:rPr lang="fi-FI" dirty="0" smtClean="0"/>
              <a:t> of us </a:t>
            </a:r>
            <a:r>
              <a:rPr lang="fi-FI" dirty="0" err="1" smtClean="0"/>
              <a:t>did</a:t>
            </a:r>
            <a:endParaRPr lang="fi-FI" dirty="0"/>
          </a:p>
          <a:p>
            <a:r>
              <a:rPr lang="fi-FI" dirty="0" err="1" smtClean="0"/>
              <a:t>Some</a:t>
            </a:r>
            <a:r>
              <a:rPr lang="fi-FI" dirty="0" smtClean="0"/>
              <a:t> </a:t>
            </a:r>
            <a:r>
              <a:rPr lang="fi-FI" dirty="0" err="1"/>
              <a:t>sort</a:t>
            </a:r>
            <a:r>
              <a:rPr lang="fi-FI" dirty="0"/>
              <a:t> of a </a:t>
            </a:r>
            <a:r>
              <a:rPr lang="fi-FI" dirty="0" smtClean="0"/>
              <a:t>summer </a:t>
            </a:r>
            <a:r>
              <a:rPr lang="fi-FI" dirty="0" err="1"/>
              <a:t>project</a:t>
            </a:r>
            <a:r>
              <a:rPr lang="fi-FI" dirty="0"/>
              <a:t> with </a:t>
            </a:r>
            <a:r>
              <a:rPr lang="fi-FI" dirty="0" err="1"/>
              <a:t>research</a:t>
            </a:r>
            <a:r>
              <a:rPr lang="fi-FI" dirty="0"/>
              <a:t> </a:t>
            </a:r>
            <a:r>
              <a:rPr lang="fi-FI" dirty="0" err="1" smtClean="0"/>
              <a:t>group</a:t>
            </a:r>
            <a:endParaRPr lang="fi-FI" dirty="0" smtClean="0"/>
          </a:p>
          <a:p>
            <a:pPr lvl="1"/>
            <a:r>
              <a:rPr lang="fi-FI" dirty="0" smtClean="0"/>
              <a:t>1-3 </a:t>
            </a:r>
            <a:r>
              <a:rPr lang="fi-FI" dirty="0" err="1"/>
              <a:t>months</a:t>
            </a:r>
            <a:r>
              <a:rPr lang="fi-FI" dirty="0"/>
              <a:t> </a:t>
            </a:r>
            <a:r>
              <a:rPr lang="fi-FI" dirty="0" err="1" smtClean="0"/>
              <a:t>laboratory</a:t>
            </a:r>
            <a:r>
              <a:rPr lang="fi-FI" dirty="0" smtClean="0"/>
              <a:t> </a:t>
            </a:r>
            <a:r>
              <a:rPr lang="fi-FI" dirty="0" err="1" smtClean="0"/>
              <a:t>project</a:t>
            </a:r>
            <a:endParaRPr lang="fi-FI" dirty="0"/>
          </a:p>
          <a:p>
            <a:pPr lvl="1"/>
            <a:r>
              <a:rPr lang="fi-FI" dirty="0" err="1"/>
              <a:t>Students</a:t>
            </a:r>
            <a:r>
              <a:rPr lang="fi-FI" dirty="0"/>
              <a:t> </a:t>
            </a:r>
            <a:r>
              <a:rPr lang="fi-FI" dirty="0" err="1"/>
              <a:t>would</a:t>
            </a:r>
            <a:r>
              <a:rPr lang="fi-FI" dirty="0"/>
              <a:t> </a:t>
            </a:r>
            <a:r>
              <a:rPr lang="fi-FI" dirty="0" err="1"/>
              <a:t>get</a:t>
            </a:r>
            <a:r>
              <a:rPr lang="fi-FI" dirty="0"/>
              <a:t> </a:t>
            </a:r>
            <a:r>
              <a:rPr lang="fi-FI" dirty="0" err="1" smtClean="0"/>
              <a:t>some</a:t>
            </a:r>
            <a:r>
              <a:rPr lang="fi-FI" dirty="0" smtClean="0"/>
              <a:t> </a:t>
            </a:r>
            <a:r>
              <a:rPr lang="fi-FI" dirty="0" err="1" smtClean="0"/>
              <a:t>course</a:t>
            </a:r>
            <a:r>
              <a:rPr lang="fi-FI" dirty="0" smtClean="0"/>
              <a:t> </a:t>
            </a:r>
            <a:r>
              <a:rPr lang="fi-FI" dirty="0" err="1" smtClean="0"/>
              <a:t>credits</a:t>
            </a:r>
            <a:r>
              <a:rPr lang="fi-FI" dirty="0" smtClean="0"/>
              <a:t> and </a:t>
            </a:r>
            <a:r>
              <a:rPr lang="fi-FI" dirty="0" err="1" smtClean="0"/>
              <a:t>enough</a:t>
            </a:r>
            <a:r>
              <a:rPr lang="fi-FI" dirty="0" smtClean="0"/>
              <a:t> </a:t>
            </a:r>
            <a:r>
              <a:rPr lang="fi-FI" dirty="0" err="1" smtClean="0"/>
              <a:t>funding</a:t>
            </a:r>
            <a:r>
              <a:rPr lang="fi-FI" dirty="0" smtClean="0"/>
              <a:t> </a:t>
            </a:r>
            <a:r>
              <a:rPr lang="fi-FI" dirty="0" err="1"/>
              <a:t>from</a:t>
            </a:r>
            <a:r>
              <a:rPr lang="fi-FI" dirty="0"/>
              <a:t> the </a:t>
            </a:r>
            <a:r>
              <a:rPr lang="fi-FI" dirty="0" err="1"/>
              <a:t>faculty</a:t>
            </a:r>
            <a:r>
              <a:rPr lang="fi-FI" dirty="0"/>
              <a:t> to </a:t>
            </a:r>
            <a:r>
              <a:rPr lang="fi-FI" dirty="0" err="1"/>
              <a:t>cover</a:t>
            </a:r>
            <a:r>
              <a:rPr lang="fi-FI" dirty="0"/>
              <a:t> </a:t>
            </a:r>
            <a:r>
              <a:rPr lang="fi-FI" dirty="0" smtClean="0"/>
              <a:t>the </a:t>
            </a:r>
            <a:r>
              <a:rPr lang="fi-FI" dirty="0" err="1" smtClean="0"/>
              <a:t>rent</a:t>
            </a:r>
            <a:r>
              <a:rPr lang="fi-FI" dirty="0" smtClean="0"/>
              <a:t> </a:t>
            </a:r>
            <a:r>
              <a:rPr lang="fi-FI" dirty="0"/>
              <a:t>etc</a:t>
            </a:r>
            <a:r>
              <a:rPr lang="fi-FI" dirty="0" smtClean="0"/>
              <a:t>.</a:t>
            </a:r>
          </a:p>
          <a:p>
            <a:pPr lvl="1"/>
            <a:r>
              <a:rPr lang="fi-FI" dirty="0" err="1" smtClean="0"/>
              <a:t>We</a:t>
            </a:r>
            <a:r>
              <a:rPr lang="fi-FI" dirty="0" smtClean="0"/>
              <a:t> </a:t>
            </a:r>
            <a:r>
              <a:rPr lang="fi-FI" dirty="0" err="1" smtClean="0"/>
              <a:t>would</a:t>
            </a:r>
            <a:r>
              <a:rPr lang="fi-FI" dirty="0" smtClean="0"/>
              <a:t> </a:t>
            </a:r>
            <a:r>
              <a:rPr lang="fi-FI" dirty="0" err="1" smtClean="0"/>
              <a:t>make</a:t>
            </a:r>
            <a:r>
              <a:rPr lang="fi-FI" dirty="0" smtClean="0"/>
              <a:t> </a:t>
            </a:r>
            <a:r>
              <a:rPr lang="fi-FI" dirty="0"/>
              <a:t>a </a:t>
            </a:r>
            <a:r>
              <a:rPr lang="fi-FI" dirty="0" err="1"/>
              <a:t>report</a:t>
            </a:r>
            <a:r>
              <a:rPr lang="fi-FI" dirty="0"/>
              <a:t> </a:t>
            </a:r>
            <a:r>
              <a:rPr lang="fi-FI" dirty="0" err="1"/>
              <a:t>from</a:t>
            </a:r>
            <a:r>
              <a:rPr lang="fi-FI" dirty="0"/>
              <a:t> </a:t>
            </a:r>
            <a:r>
              <a:rPr lang="fi-FI" dirty="0" err="1"/>
              <a:t>our</a:t>
            </a:r>
            <a:r>
              <a:rPr lang="fi-FI" dirty="0"/>
              <a:t> </a:t>
            </a:r>
            <a:r>
              <a:rPr lang="fi-FI" dirty="0" err="1"/>
              <a:t>project</a:t>
            </a:r>
            <a:r>
              <a:rPr lang="fi-FI" dirty="0"/>
              <a:t> and </a:t>
            </a:r>
            <a:r>
              <a:rPr lang="fi-FI" dirty="0" err="1"/>
              <a:t>maybe</a:t>
            </a:r>
            <a:r>
              <a:rPr lang="fi-FI" dirty="0"/>
              <a:t> a </a:t>
            </a:r>
            <a:r>
              <a:rPr lang="fi-FI" dirty="0" err="1" smtClean="0"/>
              <a:t>presentation</a:t>
            </a:r>
            <a:endParaRPr lang="fi-FI" dirty="0" smtClean="0"/>
          </a:p>
          <a:p>
            <a:pPr lvl="1"/>
            <a:r>
              <a:rPr lang="fi-FI" dirty="0" err="1" smtClean="0"/>
              <a:t>This</a:t>
            </a:r>
            <a:r>
              <a:rPr lang="fi-FI" dirty="0" smtClean="0"/>
              <a:t> </a:t>
            </a:r>
            <a:r>
              <a:rPr lang="fi-FI" dirty="0" err="1" smtClean="0"/>
              <a:t>might</a:t>
            </a:r>
            <a:r>
              <a:rPr lang="fi-FI" dirty="0" smtClean="0"/>
              <a:t> </a:t>
            </a:r>
            <a:r>
              <a:rPr lang="fi-FI" dirty="0" err="1" smtClean="0"/>
              <a:t>improve</a:t>
            </a:r>
            <a:r>
              <a:rPr lang="fi-FI" dirty="0" smtClean="0"/>
              <a:t> </a:t>
            </a:r>
            <a:r>
              <a:rPr lang="fi-FI" dirty="0" err="1" smtClean="0"/>
              <a:t>our</a:t>
            </a:r>
            <a:r>
              <a:rPr lang="fi-FI" dirty="0" smtClean="0"/>
              <a:t> </a:t>
            </a:r>
            <a:r>
              <a:rPr lang="fi-FI" dirty="0" err="1" smtClean="0"/>
              <a:t>changes</a:t>
            </a:r>
            <a:r>
              <a:rPr lang="fi-FI" dirty="0" smtClean="0"/>
              <a:t> to </a:t>
            </a:r>
            <a:r>
              <a:rPr lang="fi-FI" dirty="0" err="1" smtClean="0"/>
              <a:t>find</a:t>
            </a:r>
            <a:r>
              <a:rPr lang="fi-FI" dirty="0" smtClean="0"/>
              <a:t> </a:t>
            </a:r>
            <a:r>
              <a:rPr lang="fi-FI" dirty="0" err="1" smtClean="0"/>
              <a:t>job</a:t>
            </a:r>
            <a:r>
              <a:rPr lang="fi-FI" dirty="0" smtClean="0"/>
              <a:t> in the </a:t>
            </a:r>
            <a:r>
              <a:rPr lang="fi-FI" dirty="0" err="1" smtClean="0"/>
              <a:t>future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711077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502</TotalTime>
  <Words>599</Words>
  <Application>Microsoft Office PowerPoint</Application>
  <PresentationFormat>Näytössä katseltava diaesitys (4:3)</PresentationFormat>
  <Paragraphs>64</Paragraphs>
  <Slides>11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2" baseType="lpstr">
      <vt:lpstr>Office-teema</vt:lpstr>
      <vt:lpstr>Teaching Feedback Day</vt:lpstr>
      <vt:lpstr>First year courses - autumn</vt:lpstr>
      <vt:lpstr>Firs year courses - spring</vt:lpstr>
      <vt:lpstr>Tutoring</vt:lpstr>
      <vt:lpstr>Autumn courses</vt:lpstr>
      <vt:lpstr>Spring courses</vt:lpstr>
      <vt:lpstr>Course timings</vt:lpstr>
      <vt:lpstr>Improvement suggestions I</vt:lpstr>
      <vt:lpstr>Improvement suggestions II</vt:lpstr>
      <vt:lpstr>General feedback</vt:lpstr>
      <vt:lpstr>Thank you!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Feedback Day</dc:title>
  <dc:creator>Histoni</dc:creator>
  <cp:lastModifiedBy>Lauri</cp:lastModifiedBy>
  <cp:revision>50</cp:revision>
  <dcterms:created xsi:type="dcterms:W3CDTF">2013-05-07T14:29:59Z</dcterms:created>
  <dcterms:modified xsi:type="dcterms:W3CDTF">2014-05-05T14:42:43Z</dcterms:modified>
</cp:coreProperties>
</file>